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  <p:sldMasterId id="2147483673" r:id="rId3"/>
    <p:sldMasterId id="2147483688" r:id="rId4"/>
  </p:sldMasterIdLst>
  <p:notesMasterIdLst>
    <p:notesMasterId r:id="rId87"/>
  </p:notesMasterIdLst>
  <p:handoutMasterIdLst>
    <p:handoutMasterId r:id="rId88"/>
  </p:handoutMasterIdLst>
  <p:sldIdLst>
    <p:sldId id="417" r:id="rId5"/>
    <p:sldId id="304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416" r:id="rId16"/>
    <p:sldId id="370" r:id="rId17"/>
    <p:sldId id="371" r:id="rId18"/>
    <p:sldId id="372" r:id="rId19"/>
    <p:sldId id="373" r:id="rId20"/>
    <p:sldId id="374" r:id="rId21"/>
    <p:sldId id="341" r:id="rId22"/>
    <p:sldId id="342" r:id="rId23"/>
    <p:sldId id="343" r:id="rId24"/>
    <p:sldId id="344" r:id="rId25"/>
    <p:sldId id="345" r:id="rId26"/>
    <p:sldId id="347" r:id="rId27"/>
    <p:sldId id="337" r:id="rId28"/>
    <p:sldId id="338" r:id="rId29"/>
    <p:sldId id="339" r:id="rId30"/>
    <p:sldId id="349" r:id="rId31"/>
    <p:sldId id="350" r:id="rId32"/>
    <p:sldId id="351" r:id="rId33"/>
    <p:sldId id="340" r:id="rId34"/>
    <p:sldId id="348" r:id="rId35"/>
    <p:sldId id="334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75" r:id="rId45"/>
    <p:sldId id="400" r:id="rId46"/>
    <p:sldId id="382" r:id="rId47"/>
    <p:sldId id="383" r:id="rId48"/>
    <p:sldId id="377" r:id="rId49"/>
    <p:sldId id="384" r:id="rId50"/>
    <p:sldId id="401" r:id="rId51"/>
    <p:sldId id="385" r:id="rId52"/>
    <p:sldId id="386" r:id="rId53"/>
    <p:sldId id="378" r:id="rId54"/>
    <p:sldId id="387" r:id="rId55"/>
    <p:sldId id="388" r:id="rId56"/>
    <p:sldId id="389" r:id="rId57"/>
    <p:sldId id="380" r:id="rId58"/>
    <p:sldId id="381" r:id="rId59"/>
    <p:sldId id="402" r:id="rId60"/>
    <p:sldId id="403" r:id="rId61"/>
    <p:sldId id="404" r:id="rId62"/>
    <p:sldId id="405" r:id="rId63"/>
    <p:sldId id="406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414" r:id="rId72"/>
    <p:sldId id="415" r:id="rId73"/>
    <p:sldId id="390" r:id="rId74"/>
    <p:sldId id="391" r:id="rId75"/>
    <p:sldId id="392" r:id="rId76"/>
    <p:sldId id="393" r:id="rId77"/>
    <p:sldId id="394" r:id="rId78"/>
    <p:sldId id="395" r:id="rId79"/>
    <p:sldId id="396" r:id="rId80"/>
    <p:sldId id="397" r:id="rId81"/>
    <p:sldId id="398" r:id="rId82"/>
    <p:sldId id="399" r:id="rId83"/>
    <p:sldId id="333" r:id="rId84"/>
    <p:sldId id="352" r:id="rId85"/>
    <p:sldId id="298" r:id="rId86"/>
  </p:sldIdLst>
  <p:sldSz cx="9144000" cy="6858000" type="screen4x3"/>
  <p:notesSz cx="9601200" cy="7315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BC6"/>
    <a:srgbClr val="692AA2"/>
    <a:srgbClr val="006600"/>
    <a:srgbClr val="33CC33"/>
    <a:srgbClr val="B9D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47B26E-77A9-4A30-8D25-1A14A1521CE3}" v="2" dt="2024-09-18T07:56:29.3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956" autoAdjust="0"/>
    <p:restoredTop sz="93891" autoAdjust="0"/>
  </p:normalViewPr>
  <p:slideViewPr>
    <p:cSldViewPr>
      <p:cViewPr varScale="1">
        <p:scale>
          <a:sx n="79" d="100"/>
          <a:sy n="79" d="100"/>
        </p:scale>
        <p:origin x="931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376"/>
    </p:cViewPr>
  </p:sorterViewPr>
  <p:notesViewPr>
    <p:cSldViewPr>
      <p:cViewPr varScale="1">
        <p:scale>
          <a:sx n="53" d="100"/>
          <a:sy n="53" d="100"/>
        </p:scale>
        <p:origin x="-184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6.xml"/><Relationship Id="rId1" Type="http://schemas.openxmlformats.org/officeDocument/2006/relationships/slide" Target="slides/slide7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ufik Edy Sutanto, M.Sc.Tech.,Ph.D" userId="012573cc-7230-4d80-9d32-62cda141001e" providerId="ADAL" clId="{B247B26E-77A9-4A30-8D25-1A14A1521CE3}"/>
    <pc:docChg chg="custSel modSld modMainMaster">
      <pc:chgData name="Taufik Edy Sutanto, M.Sc.Tech.,Ph.D" userId="012573cc-7230-4d80-9d32-62cda141001e" providerId="ADAL" clId="{B247B26E-77A9-4A30-8D25-1A14A1521CE3}" dt="2024-09-18T07:56:47.140" v="17" actId="478"/>
      <pc:docMkLst>
        <pc:docMk/>
      </pc:docMkLst>
      <pc:sldChg chg="delSp mod">
        <pc:chgData name="Taufik Edy Sutanto, M.Sc.Tech.,Ph.D" userId="012573cc-7230-4d80-9d32-62cda141001e" providerId="ADAL" clId="{B247B26E-77A9-4A30-8D25-1A14A1521CE3}" dt="2024-09-18T07:56:47.140" v="17" actId="478"/>
        <pc:sldMkLst>
          <pc:docMk/>
          <pc:sldMk cId="805183238" sldId="298"/>
        </pc:sldMkLst>
        <pc:picChg chg="del">
          <ac:chgData name="Taufik Edy Sutanto, M.Sc.Tech.,Ph.D" userId="012573cc-7230-4d80-9d32-62cda141001e" providerId="ADAL" clId="{B247B26E-77A9-4A30-8D25-1A14A1521CE3}" dt="2024-09-18T07:56:43.653" v="15" actId="478"/>
          <ac:picMkLst>
            <pc:docMk/>
            <pc:sldMk cId="805183238" sldId="298"/>
            <ac:picMk id="2" creationId="{C1BFF659-5130-BE35-36B6-9971AC7F921B}"/>
          </ac:picMkLst>
        </pc:picChg>
        <pc:picChg chg="del">
          <ac:chgData name="Taufik Edy Sutanto, M.Sc.Tech.,Ph.D" userId="012573cc-7230-4d80-9d32-62cda141001e" providerId="ADAL" clId="{B247B26E-77A9-4A30-8D25-1A14A1521CE3}" dt="2024-09-18T07:56:47.140" v="17" actId="478"/>
          <ac:picMkLst>
            <pc:docMk/>
            <pc:sldMk cId="805183238" sldId="298"/>
            <ac:picMk id="3" creationId="{3E019EAA-4DB5-9E60-4606-8E499A69F12D}"/>
          </ac:picMkLst>
        </pc:picChg>
        <pc:picChg chg="del">
          <ac:chgData name="Taufik Edy Sutanto, M.Sc.Tech.,Ph.D" userId="012573cc-7230-4d80-9d32-62cda141001e" providerId="ADAL" clId="{B247B26E-77A9-4A30-8D25-1A14A1521CE3}" dt="2024-09-18T07:56:45.159" v="16" actId="478"/>
          <ac:picMkLst>
            <pc:docMk/>
            <pc:sldMk cId="805183238" sldId="298"/>
            <ac:picMk id="4" creationId="{2BD014E5-E62E-8194-8076-D051CD0E167A}"/>
          </ac:picMkLst>
        </pc:picChg>
      </pc:sldChg>
      <pc:sldChg chg="modSp mod">
        <pc:chgData name="Taufik Edy Sutanto, M.Sc.Tech.,Ph.D" userId="012573cc-7230-4d80-9d32-62cda141001e" providerId="ADAL" clId="{B247B26E-77A9-4A30-8D25-1A14A1521CE3}" dt="2024-09-18T07:55:38.347" v="2" actId="20577"/>
        <pc:sldMkLst>
          <pc:docMk/>
          <pc:sldMk cId="2530550081" sldId="304"/>
        </pc:sldMkLst>
        <pc:spChg chg="mod">
          <ac:chgData name="Taufik Edy Sutanto, M.Sc.Tech.,Ph.D" userId="012573cc-7230-4d80-9d32-62cda141001e" providerId="ADAL" clId="{B247B26E-77A9-4A30-8D25-1A14A1521CE3}" dt="2024-09-18T07:55:38.347" v="2" actId="20577"/>
          <ac:spMkLst>
            <pc:docMk/>
            <pc:sldMk cId="2530550081" sldId="304"/>
            <ac:spMk id="5123" creationId="{00000000-0000-0000-0000-000000000000}"/>
          </ac:spMkLst>
        </pc:spChg>
      </pc:sldChg>
      <pc:sldChg chg="delSp modSp mod">
        <pc:chgData name="Taufik Edy Sutanto, M.Sc.Tech.,Ph.D" userId="012573cc-7230-4d80-9d32-62cda141001e" providerId="ADAL" clId="{B247B26E-77A9-4A30-8D25-1A14A1521CE3}" dt="2024-09-18T07:56:13.703" v="6" actId="21"/>
        <pc:sldMkLst>
          <pc:docMk/>
          <pc:sldMk cId="0" sldId="417"/>
        </pc:sldMkLst>
        <pc:spChg chg="mod">
          <ac:chgData name="Taufik Edy Sutanto, M.Sc.Tech.,Ph.D" userId="012573cc-7230-4d80-9d32-62cda141001e" providerId="ADAL" clId="{B247B26E-77A9-4A30-8D25-1A14A1521CE3}" dt="2024-09-18T07:55:59.612" v="3" actId="20577"/>
          <ac:spMkLst>
            <pc:docMk/>
            <pc:sldMk cId="0" sldId="417"/>
            <ac:spMk id="155650" creationId="{00000000-0000-0000-0000-000000000000}"/>
          </ac:spMkLst>
        </pc:spChg>
        <pc:picChg chg="del">
          <ac:chgData name="Taufik Edy Sutanto, M.Sc.Tech.,Ph.D" userId="012573cc-7230-4d80-9d32-62cda141001e" providerId="ADAL" clId="{B247B26E-77A9-4A30-8D25-1A14A1521CE3}" dt="2024-09-18T07:56:04.215" v="4" actId="478"/>
          <ac:picMkLst>
            <pc:docMk/>
            <pc:sldMk cId="0" sldId="417"/>
            <ac:picMk id="2" creationId="{934DD2BF-78E2-5E61-A1FC-47441F6AB9E2}"/>
          </ac:picMkLst>
        </pc:picChg>
        <pc:picChg chg="del mod">
          <ac:chgData name="Taufik Edy Sutanto, M.Sc.Tech.,Ph.D" userId="012573cc-7230-4d80-9d32-62cda141001e" providerId="ADAL" clId="{B247B26E-77A9-4A30-8D25-1A14A1521CE3}" dt="2024-09-18T07:56:13.703" v="6" actId="21"/>
          <ac:picMkLst>
            <pc:docMk/>
            <pc:sldMk cId="0" sldId="417"/>
            <ac:picMk id="8" creationId="{D6254D61-9285-7771-943A-E7E4E5758BC3}"/>
          </ac:picMkLst>
        </pc:picChg>
        <pc:picChg chg="del">
          <ac:chgData name="Taufik Edy Sutanto, M.Sc.Tech.,Ph.D" userId="012573cc-7230-4d80-9d32-62cda141001e" providerId="ADAL" clId="{B247B26E-77A9-4A30-8D25-1A14A1521CE3}" dt="2024-09-18T07:56:13.703" v="6" actId="21"/>
          <ac:picMkLst>
            <pc:docMk/>
            <pc:sldMk cId="0" sldId="417"/>
            <ac:picMk id="10" creationId="{90EAE3C1-7CB0-AA4D-121C-F3F74F8024BD}"/>
          </ac:picMkLst>
        </pc:picChg>
      </pc:sldChg>
      <pc:sldMasterChg chg="modSldLayout">
        <pc:chgData name="Taufik Edy Sutanto, M.Sc.Tech.,Ph.D" userId="012573cc-7230-4d80-9d32-62cda141001e" providerId="ADAL" clId="{B247B26E-77A9-4A30-8D25-1A14A1521CE3}" dt="2024-09-18T07:56:36.195" v="14" actId="1076"/>
        <pc:sldMasterMkLst>
          <pc:docMk/>
          <pc:sldMasterMk cId="0" sldId="2147483648"/>
        </pc:sldMasterMkLst>
        <pc:sldLayoutChg chg="addSp delSp modSp mod">
          <pc:chgData name="Taufik Edy Sutanto, M.Sc.Tech.,Ph.D" userId="012573cc-7230-4d80-9d32-62cda141001e" providerId="ADAL" clId="{B247B26E-77A9-4A30-8D25-1A14A1521CE3}" dt="2024-09-18T07:56:36.195" v="14" actId="1076"/>
          <pc:sldLayoutMkLst>
            <pc:docMk/>
            <pc:sldMasterMk cId="0" sldId="2147483648"/>
            <pc:sldLayoutMk cId="0" sldId="2147483649"/>
          </pc:sldLayoutMkLst>
          <pc:spChg chg="del">
            <ac:chgData name="Taufik Edy Sutanto, M.Sc.Tech.,Ph.D" userId="012573cc-7230-4d80-9d32-62cda141001e" providerId="ADAL" clId="{B247B26E-77A9-4A30-8D25-1A14A1521CE3}" dt="2024-09-18T07:56:22.434" v="7" actId="478"/>
            <ac:spMkLst>
              <pc:docMk/>
              <pc:sldMasterMk cId="0" sldId="2147483648"/>
              <pc:sldLayoutMk cId="0" sldId="2147483649"/>
              <ac:spMk id="3101" creationId="{00000000-0000-0000-0000-000000000000}"/>
            </ac:spMkLst>
          </pc:spChg>
          <pc:picChg chg="add mod">
            <ac:chgData name="Taufik Edy Sutanto, M.Sc.Tech.,Ph.D" userId="012573cc-7230-4d80-9d32-62cda141001e" providerId="ADAL" clId="{B247B26E-77A9-4A30-8D25-1A14A1521CE3}" dt="2024-09-18T07:56:34.800" v="13" actId="1076"/>
            <ac:picMkLst>
              <pc:docMk/>
              <pc:sldMasterMk cId="0" sldId="2147483648"/>
              <pc:sldLayoutMk cId="0" sldId="2147483649"/>
              <ac:picMk id="3" creationId="{552365BB-8BF0-FD42-0265-2029E028A4CA}"/>
            </ac:picMkLst>
          </pc:picChg>
          <pc:picChg chg="add mod">
            <ac:chgData name="Taufik Edy Sutanto, M.Sc.Tech.,Ph.D" userId="012573cc-7230-4d80-9d32-62cda141001e" providerId="ADAL" clId="{B247B26E-77A9-4A30-8D25-1A14A1521CE3}" dt="2024-09-18T07:56:23.761" v="8"/>
            <ac:picMkLst>
              <pc:docMk/>
              <pc:sldMasterMk cId="0" sldId="2147483648"/>
              <pc:sldLayoutMk cId="0" sldId="2147483649"/>
              <ac:picMk id="8" creationId="{D6254D61-9285-7771-943A-E7E4E5758BC3}"/>
            </ac:picMkLst>
          </pc:picChg>
          <pc:picChg chg="add mod">
            <ac:chgData name="Taufik Edy Sutanto, M.Sc.Tech.,Ph.D" userId="012573cc-7230-4d80-9d32-62cda141001e" providerId="ADAL" clId="{B247B26E-77A9-4A30-8D25-1A14A1521CE3}" dt="2024-09-18T07:56:36.195" v="14" actId="1076"/>
            <ac:picMkLst>
              <pc:docMk/>
              <pc:sldMasterMk cId="0" sldId="2147483648"/>
              <pc:sldLayoutMk cId="0" sldId="2147483649"/>
              <ac:picMk id="10" creationId="{90EAE3C1-7CB0-AA4D-121C-F3F74F8024BD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>
              <a:defRPr sz="13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458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114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>
              <a:defRPr sz="13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114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458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b="0">
                <a:solidFill>
                  <a:schemeClr val="tx1"/>
                </a:solidFill>
              </a:defRPr>
            </a:lvl1pPr>
          </a:lstStyle>
          <a:p>
            <a:fld id="{46635348-DBEF-4695-B298-01E05397A04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002200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>
              <a:defRPr sz="13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458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42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42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120" y="3474720"/>
            <a:ext cx="768096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42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>
              <a:defRPr sz="13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42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458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b="0">
                <a:solidFill>
                  <a:schemeClr val="tx1"/>
                </a:solidFill>
              </a:defRPr>
            </a:lvl1pPr>
          </a:lstStyle>
          <a:p>
            <a:fld id="{551FD892-07AC-4B6F-8844-47851227D72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78571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70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Explain why DT used a lot in marketing , the assumption holds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 fontAlgn="auto">
              <a:spcBef>
                <a:spcPts val="0"/>
              </a:spcBef>
              <a:spcAft>
                <a:spcPts val="0"/>
              </a:spcAft>
              <a:defRPr/>
            </a:pPr>
            <a:fld id="{789728AC-784F-4234-A730-D480F8218D66}" type="slidenum">
              <a:rPr lang="en-AU" sz="1400">
                <a:solidFill>
                  <a:prstClr val="black"/>
                </a:solidFill>
                <a:latin typeface="Calibri" panose="020F0502020204030204"/>
                <a:ea typeface="+mn-ea"/>
              </a:rPr>
              <a:pPr defTabSz="966612" fontAlgn="auto">
                <a:spcBef>
                  <a:spcPts val="0"/>
                </a:spcBef>
                <a:spcAft>
                  <a:spcPts val="0"/>
                </a:spcAft>
                <a:defRPr/>
              </a:pPr>
              <a:t>34</a:t>
            </a:fld>
            <a:endParaRPr lang="en-AU" sz="14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6014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 fontAlgn="auto">
              <a:spcBef>
                <a:spcPts val="0"/>
              </a:spcBef>
              <a:spcAft>
                <a:spcPts val="0"/>
              </a:spcAft>
              <a:defRPr/>
            </a:pPr>
            <a:fld id="{789728AC-784F-4234-A730-D480F8218D66}" type="slidenum">
              <a:rPr lang="en-AU" sz="1400">
                <a:solidFill>
                  <a:prstClr val="black"/>
                </a:solidFill>
                <a:latin typeface="Calibri" panose="020F0502020204030204"/>
                <a:ea typeface="+mn-ea"/>
              </a:rPr>
              <a:pPr defTabSz="966612" fontAlgn="auto">
                <a:spcBef>
                  <a:spcPts val="0"/>
                </a:spcBef>
                <a:spcAft>
                  <a:spcPts val="0"/>
                </a:spcAft>
                <a:defRPr/>
              </a:pPr>
              <a:t>35</a:t>
            </a:fld>
            <a:endParaRPr lang="en-AU" sz="14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326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Ø"/>
            </a:pPr>
            <a:r>
              <a:rPr lang="en-US" sz="1300" dirty="0">
                <a:latin typeface="+mn-lt"/>
              </a:rPr>
              <a:t>Logistic regression is intrinsically simple, it has low variance and so is less prone to over-fitting.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 fontAlgn="auto">
              <a:spcBef>
                <a:spcPts val="0"/>
              </a:spcBef>
              <a:spcAft>
                <a:spcPts val="0"/>
              </a:spcAft>
              <a:defRPr/>
            </a:pPr>
            <a:fld id="{789728AC-784F-4234-A730-D480F8218D66}" type="slidenum">
              <a:rPr lang="en-AU" sz="1400">
                <a:solidFill>
                  <a:prstClr val="black"/>
                </a:solidFill>
                <a:latin typeface="Calibri" panose="020F0502020204030204"/>
                <a:ea typeface="+mn-ea"/>
              </a:rPr>
              <a:pPr defTabSz="966612" fontAlgn="auto">
                <a:spcBef>
                  <a:spcPts val="0"/>
                </a:spcBef>
                <a:spcAft>
                  <a:spcPts val="0"/>
                </a:spcAft>
                <a:defRPr/>
              </a:pPr>
              <a:t>36</a:t>
            </a:fld>
            <a:endParaRPr lang="en-AU" sz="14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9782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Weak 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 fontAlgn="auto">
              <a:spcBef>
                <a:spcPts val="0"/>
              </a:spcBef>
              <a:spcAft>
                <a:spcPts val="0"/>
              </a:spcAft>
              <a:defRPr/>
            </a:pPr>
            <a:fld id="{789728AC-784F-4234-A730-D480F8218D66}" type="slidenum">
              <a:rPr lang="en-AU" sz="1400">
                <a:solidFill>
                  <a:prstClr val="black"/>
                </a:solidFill>
                <a:latin typeface="Calibri" panose="020F0502020204030204"/>
                <a:ea typeface="+mn-ea"/>
              </a:rPr>
              <a:pPr defTabSz="966612" fontAlgn="auto">
                <a:spcBef>
                  <a:spcPts val="0"/>
                </a:spcBef>
                <a:spcAft>
                  <a:spcPts val="0"/>
                </a:spcAft>
                <a:defRPr/>
              </a:pPr>
              <a:t>37</a:t>
            </a:fld>
            <a:endParaRPr lang="en-AU" sz="14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547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If X increase 1 unit, the</a:t>
            </a:r>
            <a:r>
              <a:rPr lang="en-US" baseline="0" dirty="0"/>
              <a:t> odds ratio is multiplied by the point estimate values 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 fontAlgn="auto">
              <a:spcBef>
                <a:spcPts val="0"/>
              </a:spcBef>
              <a:spcAft>
                <a:spcPts val="0"/>
              </a:spcAft>
              <a:defRPr/>
            </a:pPr>
            <a:fld id="{789728AC-784F-4234-A730-D480F8218D66}" type="slidenum">
              <a:rPr lang="en-AU" sz="1400">
                <a:solidFill>
                  <a:prstClr val="black"/>
                </a:solidFill>
                <a:latin typeface="Calibri" panose="020F0502020204030204"/>
                <a:ea typeface="+mn-ea"/>
              </a:rPr>
              <a:pPr defTabSz="966612" fontAlgn="auto">
                <a:spcBef>
                  <a:spcPts val="0"/>
                </a:spcBef>
                <a:spcAft>
                  <a:spcPts val="0"/>
                </a:spcAft>
                <a:defRPr/>
              </a:pPr>
              <a:t>38</a:t>
            </a:fld>
            <a:endParaRPr lang="en-AU" sz="14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2550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 fontAlgn="auto">
              <a:spcBef>
                <a:spcPts val="0"/>
              </a:spcBef>
              <a:spcAft>
                <a:spcPts val="0"/>
              </a:spcAft>
              <a:defRPr/>
            </a:pPr>
            <a:fld id="{789728AC-784F-4234-A730-D480F8218D66}" type="slidenum">
              <a:rPr lang="en-AU" sz="1400">
                <a:solidFill>
                  <a:prstClr val="black"/>
                </a:solidFill>
                <a:latin typeface="Calibri" panose="020F0502020204030204"/>
                <a:ea typeface="+mn-ea"/>
              </a:rPr>
              <a:pPr defTabSz="966612" fontAlgn="auto">
                <a:spcBef>
                  <a:spcPts val="0"/>
                </a:spcBef>
                <a:spcAft>
                  <a:spcPts val="0"/>
                </a:spcAft>
                <a:defRPr/>
              </a:pPr>
              <a:t>39</a:t>
            </a:fld>
            <a:endParaRPr lang="en-AU" sz="14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0094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Ø"/>
            </a:pPr>
            <a:r>
              <a:rPr lang="en-US" dirty="0"/>
              <a:t>Depend on the application, sometimes a slight improvement is meaningful. In other case, interpretability is more important.</a:t>
            </a:r>
          </a:p>
          <a:p>
            <a:pPr marL="181240" indent="-181240">
              <a:buFont typeface="Wingdings" panose="05000000000000000000" pitchFamily="2" charset="2"/>
              <a:buChar char="Ø"/>
            </a:pPr>
            <a:r>
              <a:rPr lang="en-US" dirty="0"/>
              <a:t>Depend on the objective of the modelling: When our objective is to see “variable importance” </a:t>
            </a:r>
            <a:r>
              <a:rPr lang="en-US" dirty="0">
                <a:sym typeface="Wingdings" panose="05000000000000000000" pitchFamily="2" charset="2"/>
              </a:rPr>
              <a:t> standardize. But this will make interpretability more difficult.</a:t>
            </a:r>
          </a:p>
          <a:p>
            <a:pPr marL="181240" indent="-18124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728AC-784F-4234-A730-D480F8218D66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6038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6319" indent="-196319">
              <a:buFont typeface="Wingdings" panose="05000000000000000000" pitchFamily="2" charset="2"/>
              <a:buChar char="Ø"/>
            </a:pPr>
            <a:r>
              <a:rPr lang="en-US" baseline="0" dirty="0">
                <a:sym typeface="Wingdings" panose="05000000000000000000" pitchFamily="2" charset="2"/>
              </a:rPr>
              <a:t> </a:t>
            </a:r>
          </a:p>
          <a:p>
            <a:pPr marL="196319" indent="-196319">
              <a:buFont typeface="Wingdings" panose="05000000000000000000" pitchFamily="2" charset="2"/>
              <a:buChar char="Ø"/>
            </a:pPr>
            <a:endParaRPr lang="en-AU" baseline="0" dirty="0"/>
          </a:p>
          <a:p>
            <a:pPr marL="196319" indent="-196319">
              <a:buFont typeface="Wingdings" panose="05000000000000000000" pitchFamily="2" charset="2"/>
              <a:buChar char="Ø"/>
            </a:pPr>
            <a:endParaRPr lang="en-AU" baseline="0" dirty="0"/>
          </a:p>
          <a:p>
            <a:pPr marL="196319" indent="-196319">
              <a:buFont typeface="Wingdings" panose="05000000000000000000" pitchFamily="2" charset="2"/>
              <a:buChar char="Ø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728AC-784F-4234-A730-D480F8218D66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3548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Ø"/>
            </a:pPr>
            <a:r>
              <a:rPr lang="en-US" dirty="0"/>
              <a:t>Understand</a:t>
            </a:r>
            <a:r>
              <a:rPr lang="en-US" baseline="0" dirty="0"/>
              <a:t> the importance of number of units</a:t>
            </a:r>
          </a:p>
          <a:p>
            <a:pPr marL="181240" indent="-181240">
              <a:buFont typeface="Wingdings" panose="05000000000000000000" pitchFamily="2" charset="2"/>
              <a:buChar char="Ø"/>
            </a:pPr>
            <a:r>
              <a:rPr lang="en-US" baseline="0" dirty="0"/>
              <a:t>What is epoch</a:t>
            </a:r>
          </a:p>
          <a:p>
            <a:pPr marL="181240" indent="-18124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 fontAlgn="auto">
              <a:spcBef>
                <a:spcPts val="0"/>
              </a:spcBef>
              <a:spcAft>
                <a:spcPts val="0"/>
              </a:spcAft>
              <a:defRPr/>
            </a:pPr>
            <a:fld id="{789728AC-784F-4234-A730-D480F8218D66}" type="slidenum">
              <a:rPr lang="en-AU" sz="1400">
                <a:solidFill>
                  <a:prstClr val="black"/>
                </a:solidFill>
                <a:latin typeface="Calibri" panose="020F0502020204030204"/>
                <a:ea typeface="+mn-ea"/>
              </a:rPr>
              <a:pPr defTabSz="966612" fontAlgn="auto">
                <a:spcBef>
                  <a:spcPts val="0"/>
                </a:spcBef>
                <a:spcAft>
                  <a:spcPts val="0"/>
                </a:spcAft>
                <a:defRPr/>
              </a:pPr>
              <a:t>66</a:t>
            </a:fld>
            <a:endParaRPr lang="en-AU" sz="14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7466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https://youtu.be/BR9h47Jtqyw?t=24m18s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 fontAlgn="auto">
              <a:spcBef>
                <a:spcPts val="0"/>
              </a:spcBef>
              <a:spcAft>
                <a:spcPts val="0"/>
              </a:spcAft>
              <a:defRPr/>
            </a:pPr>
            <a:fld id="{789728AC-784F-4234-A730-D480F8218D66}" type="slidenum">
              <a:rPr lang="en-AU" sz="1400">
                <a:solidFill>
                  <a:prstClr val="black"/>
                </a:solidFill>
                <a:latin typeface="Calibri" panose="020F0502020204030204"/>
                <a:ea typeface="+mn-ea"/>
              </a:rPr>
              <a:pPr defTabSz="966612" fontAlgn="auto">
                <a:spcBef>
                  <a:spcPts val="0"/>
                </a:spcBef>
                <a:spcAft>
                  <a:spcPts val="0"/>
                </a:spcAft>
                <a:defRPr/>
              </a:pPr>
              <a:t>67</a:t>
            </a:fld>
            <a:endParaRPr lang="en-AU" sz="14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8532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1031">
            <a:extLst>
              <a:ext uri="{FF2B5EF4-FFF2-40B4-BE49-F238E27FC236}">
                <a16:creationId xmlns:a16="http://schemas.microsoft.com/office/drawing/2014/main" id="{2B8DDB71-949A-4546-8E36-EEFBF98D27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defTabSz="9850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defTabSz="9850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defTabSz="9850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defTabSz="9850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defRPr/>
            </a:pPr>
            <a:fld id="{F33C550E-90A3-406B-A30D-CB11B6DD330F}" type="slidenum">
              <a:rPr lang="en-AU" altLang="en-US" sz="1300">
                <a:solidFill>
                  <a:srgbClr val="000000"/>
                </a:solidFill>
                <a:ea typeface="+mn-ea"/>
              </a:rPr>
              <a:pPr eaLnBrk="0" hangingPunct="0">
                <a:defRPr/>
              </a:pPr>
              <a:t>13</a:t>
            </a:fld>
            <a:endParaRPr lang="en-AU" altLang="en-US" sz="1300">
              <a:solidFill>
                <a:srgbClr val="000000"/>
              </a:solidFill>
              <a:ea typeface="+mn-ea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93536084-C3A6-4004-91A8-EBC7D7062E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65425" y="587375"/>
            <a:ext cx="3989388" cy="2992438"/>
          </a:xfrm>
          <a:ln w="12700" cap="flat">
            <a:solidFill>
              <a:schemeClr val="tx1"/>
            </a:solidFill>
          </a:ln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C843F634-AC5E-4C9F-BE3B-A17609965A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69049" y="3770631"/>
            <a:ext cx="6978650" cy="359537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7332" tIns="48667" rIns="97332" bIns="48667"/>
          <a:lstStyle/>
          <a:p>
            <a:pPr eaLnBrk="1" hangingPunct="1"/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165127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 fontAlgn="auto">
              <a:spcBef>
                <a:spcPts val="0"/>
              </a:spcBef>
              <a:spcAft>
                <a:spcPts val="0"/>
              </a:spcAft>
              <a:defRPr/>
            </a:pPr>
            <a:fld id="{789728AC-784F-4234-A730-D480F8218D66}" type="slidenum">
              <a:rPr lang="en-AU" sz="1400">
                <a:solidFill>
                  <a:prstClr val="black"/>
                </a:solidFill>
                <a:latin typeface="Calibri" panose="020F0502020204030204"/>
                <a:ea typeface="+mn-ea"/>
              </a:rPr>
              <a:pPr defTabSz="966612" fontAlgn="auto">
                <a:spcBef>
                  <a:spcPts val="0"/>
                </a:spcBef>
                <a:spcAft>
                  <a:spcPts val="0"/>
                </a:spcAft>
                <a:defRPr/>
              </a:pPr>
              <a:t>68</a:t>
            </a:fld>
            <a:endParaRPr lang="en-AU" sz="14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7446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Ø"/>
            </a:pPr>
            <a:endParaRPr lang="en-US" sz="13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 fontAlgn="auto">
              <a:spcBef>
                <a:spcPts val="0"/>
              </a:spcBef>
              <a:spcAft>
                <a:spcPts val="0"/>
              </a:spcAft>
              <a:defRPr/>
            </a:pPr>
            <a:fld id="{789728AC-784F-4234-A730-D480F8218D66}" type="slidenum">
              <a:rPr lang="en-AU" sz="1400">
                <a:solidFill>
                  <a:prstClr val="black"/>
                </a:solidFill>
                <a:latin typeface="Calibri" panose="020F0502020204030204"/>
                <a:ea typeface="+mn-ea"/>
              </a:rPr>
              <a:pPr defTabSz="966612" fontAlgn="auto">
                <a:spcBef>
                  <a:spcPts val="0"/>
                </a:spcBef>
                <a:spcAft>
                  <a:spcPts val="0"/>
                </a:spcAft>
                <a:defRPr/>
              </a:pPr>
              <a:t>69</a:t>
            </a:fld>
            <a:endParaRPr lang="en-AU" sz="14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8544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7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031">
            <a:extLst>
              <a:ext uri="{FF2B5EF4-FFF2-40B4-BE49-F238E27FC236}">
                <a16:creationId xmlns:a16="http://schemas.microsoft.com/office/drawing/2014/main" id="{0135E469-3254-4575-9121-E144A6DDF3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defTabSz="9850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defTabSz="9850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defTabSz="9850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defTabSz="9850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defRPr/>
            </a:pPr>
            <a:fld id="{BA668132-2429-4E4C-9BE4-9143E9F43B92}" type="slidenum">
              <a:rPr lang="en-AU" altLang="en-US" sz="1300">
                <a:solidFill>
                  <a:srgbClr val="000000"/>
                </a:solidFill>
                <a:ea typeface="+mn-ea"/>
              </a:rPr>
              <a:pPr eaLnBrk="0" hangingPunct="0">
                <a:defRPr/>
              </a:pPr>
              <a:t>14</a:t>
            </a:fld>
            <a:endParaRPr lang="en-AU" altLang="en-US" sz="1300">
              <a:solidFill>
                <a:srgbClr val="000000"/>
              </a:solidFill>
              <a:ea typeface="+mn-ea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AA03CFD6-6B1F-4CB4-B4C6-10717455A0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65425" y="587375"/>
            <a:ext cx="3989388" cy="2992438"/>
          </a:xfrm>
          <a:ln w="12700" cap="flat">
            <a:solidFill>
              <a:schemeClr val="tx1"/>
            </a:solidFill>
          </a:ln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50D3E0D-7832-468E-ACFB-C03CCC6AF8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69049" y="3770631"/>
            <a:ext cx="6978650" cy="359537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7332" tIns="48667" rIns="97332" bIns="48667"/>
          <a:lstStyle/>
          <a:p>
            <a:pPr eaLnBrk="1" hangingPunct="1"/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980583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031">
            <a:extLst>
              <a:ext uri="{FF2B5EF4-FFF2-40B4-BE49-F238E27FC236}">
                <a16:creationId xmlns:a16="http://schemas.microsoft.com/office/drawing/2014/main" id="{A6FA81D6-9835-491C-9CCE-DA3718710E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defTabSz="9850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defTabSz="9850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defTabSz="9850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defTabSz="9850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defRPr/>
            </a:pPr>
            <a:fld id="{AE055363-C7C3-473D-BF66-8DFA737AA06C}" type="slidenum">
              <a:rPr lang="en-AU" altLang="en-US" sz="1300">
                <a:solidFill>
                  <a:srgbClr val="000000"/>
                </a:solidFill>
                <a:ea typeface="+mn-ea"/>
              </a:rPr>
              <a:pPr eaLnBrk="0" hangingPunct="0">
                <a:defRPr/>
              </a:pPr>
              <a:t>15</a:t>
            </a:fld>
            <a:endParaRPr lang="en-AU" altLang="en-US" sz="1300">
              <a:solidFill>
                <a:srgbClr val="000000"/>
              </a:solidFill>
              <a:ea typeface="+mn-ea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1DFF48AE-076B-43B2-8927-50298884F8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65425" y="587375"/>
            <a:ext cx="3989388" cy="2992438"/>
          </a:xfrm>
          <a:ln w="12700" cap="flat">
            <a:solidFill>
              <a:schemeClr val="tx1"/>
            </a:solidFill>
          </a:ln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DA38C7B2-C283-46CC-BF45-796BACF6C7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69049" y="3770631"/>
            <a:ext cx="6978650" cy="359537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7332" tIns="48667" rIns="97332" bIns="48667"/>
          <a:lstStyle/>
          <a:p>
            <a:pPr eaLnBrk="1" hangingPunct="1"/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891484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031">
            <a:extLst>
              <a:ext uri="{FF2B5EF4-FFF2-40B4-BE49-F238E27FC236}">
                <a16:creationId xmlns:a16="http://schemas.microsoft.com/office/drawing/2014/main" id="{13107AC1-CAB8-460E-8149-A5EB15D374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defTabSz="9850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defTabSz="9850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defTabSz="9850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defTabSz="9850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defRPr/>
            </a:pPr>
            <a:fld id="{35BD9B7A-5F2D-4203-BC58-C752AF61C0F6}" type="slidenum">
              <a:rPr lang="en-AU" altLang="en-US" sz="1300">
                <a:solidFill>
                  <a:srgbClr val="000000"/>
                </a:solidFill>
                <a:ea typeface="+mn-ea"/>
              </a:rPr>
              <a:pPr eaLnBrk="0" hangingPunct="0">
                <a:defRPr/>
              </a:pPr>
              <a:t>16</a:t>
            </a:fld>
            <a:endParaRPr lang="en-AU" altLang="en-US" sz="1300">
              <a:solidFill>
                <a:srgbClr val="000000"/>
              </a:solidFill>
              <a:ea typeface="+mn-ea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FCF40C5D-08C7-404F-9173-1E0404E8A3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65425" y="587375"/>
            <a:ext cx="3987800" cy="2992438"/>
          </a:xfrm>
          <a:ln w="12700" cap="flat">
            <a:solidFill>
              <a:schemeClr val="tx1"/>
            </a:solidFill>
          </a:ln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ACB7FB66-E4C5-45AD-A2C1-6E449B62AD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69049" y="3770631"/>
            <a:ext cx="6978650" cy="359537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7332" tIns="48667" rIns="97332" bIns="48667"/>
          <a:lstStyle/>
          <a:p>
            <a:pPr eaLnBrk="1" hangingPunct="1"/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48579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031">
            <a:extLst>
              <a:ext uri="{FF2B5EF4-FFF2-40B4-BE49-F238E27FC236}">
                <a16:creationId xmlns:a16="http://schemas.microsoft.com/office/drawing/2014/main" id="{67430EA1-1E3D-4437-AFA2-7F932CF03E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 defTabSz="98507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defTabSz="9850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defTabSz="9850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defTabSz="9850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defTabSz="9850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defRPr/>
            </a:pPr>
            <a:fld id="{2209C303-9416-4827-859E-5866E45435DF}" type="slidenum">
              <a:rPr lang="en-AU" altLang="en-US" sz="1300">
                <a:solidFill>
                  <a:srgbClr val="000000"/>
                </a:solidFill>
                <a:ea typeface="+mn-ea"/>
              </a:rPr>
              <a:pPr eaLnBrk="0" hangingPunct="0">
                <a:defRPr/>
              </a:pPr>
              <a:t>17</a:t>
            </a:fld>
            <a:endParaRPr lang="en-AU" altLang="en-US" sz="1300">
              <a:solidFill>
                <a:srgbClr val="000000"/>
              </a:solidFill>
              <a:ea typeface="+mn-ea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F42AFBDE-A7FD-4FBE-B4DD-6707A6D7E6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65425" y="587375"/>
            <a:ext cx="3989388" cy="2992438"/>
          </a:xfrm>
          <a:ln w="12700" cap="flat">
            <a:solidFill>
              <a:schemeClr val="tx1"/>
            </a:solidFill>
          </a:ln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E26A4405-4024-4D4F-9409-3D17544D6F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69049" y="3770631"/>
            <a:ext cx="6978650" cy="359537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7332" tIns="48667" rIns="97332" bIns="48667"/>
          <a:lstStyle/>
          <a:p>
            <a:pPr eaLnBrk="1" hangingPunct="1"/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165243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Ø"/>
            </a:pPr>
            <a:r>
              <a:rPr lang="en-US" dirty="0"/>
              <a:t> Hierarchy of Boolean logics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728AC-784F-4234-A730-D480F8218D66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5910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100" dirty="0"/>
              <a:t> </a:t>
            </a:r>
            <a:r>
              <a:rPr lang="en-US" sz="2100" dirty="0">
                <a:sym typeface="Wingdings" panose="05000000000000000000" pitchFamily="2" charset="2"/>
              </a:rPr>
              <a:t> </a:t>
            </a:r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728AC-784F-4234-A730-D480F8218D66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2621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 fontAlgn="auto">
              <a:spcBef>
                <a:spcPts val="0"/>
              </a:spcBef>
              <a:spcAft>
                <a:spcPts val="0"/>
              </a:spcAft>
              <a:defRPr/>
            </a:pPr>
            <a:fld id="{789728AC-784F-4234-A730-D480F8218D66}" type="slidenum">
              <a:rPr lang="en-AU" sz="1400">
                <a:solidFill>
                  <a:prstClr val="black"/>
                </a:solidFill>
                <a:latin typeface="Calibri" panose="020F0502020204030204"/>
                <a:ea typeface="+mn-ea"/>
              </a:rPr>
              <a:pPr defTabSz="966612" fontAlgn="auto">
                <a:spcBef>
                  <a:spcPts val="0"/>
                </a:spcBef>
                <a:spcAft>
                  <a:spcPts val="0"/>
                </a:spcAft>
                <a:defRPr/>
              </a:pPr>
              <a:t>33</a:t>
            </a:fld>
            <a:endParaRPr lang="en-AU" sz="14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013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mailto:taufikedys@gmail.com" TargetMode="External"/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mailto:taufikedys@gmail.com" TargetMode="External"/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/>
            <a:ahLst/>
            <a:cxnLst>
              <a:cxn ang="0">
                <a:pos x="12" y="124"/>
              </a:cxn>
              <a:cxn ang="0">
                <a:pos x="1381" y="12"/>
              </a:cxn>
              <a:cxn ang="0">
                <a:pos x="4064" y="581"/>
              </a:cxn>
              <a:cxn ang="0">
                <a:pos x="5773" y="118"/>
              </a:cxn>
              <a:cxn ang="0">
                <a:pos x="5766" y="2151"/>
              </a:cxn>
              <a:cxn ang="0">
                <a:pos x="3966" y="2263"/>
              </a:cxn>
              <a:cxn ang="0">
                <a:pos x="1963" y="1897"/>
              </a:cxn>
              <a:cxn ang="0">
                <a:pos x="6" y="2407"/>
              </a:cxn>
              <a:cxn ang="0">
                <a:pos x="12" y="124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90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/>
            <a:ahLst/>
            <a:cxnLst>
              <a:cxn ang="0">
                <a:pos x="6" y="272"/>
              </a:cxn>
              <a:cxn ang="0">
                <a:pos x="1453" y="10"/>
              </a:cxn>
              <a:cxn ang="0">
                <a:pos x="4182" y="482"/>
              </a:cxn>
              <a:cxn ang="0">
                <a:pos x="5764" y="154"/>
              </a:cxn>
              <a:cxn ang="0">
                <a:pos x="5764" y="1806"/>
              </a:cxn>
              <a:cxn ang="0">
                <a:pos x="4005" y="1994"/>
              </a:cxn>
              <a:cxn ang="0">
                <a:pos x="1891" y="1522"/>
              </a:cxn>
              <a:cxn ang="0">
                <a:pos x="6" y="1967"/>
              </a:cxn>
              <a:cxn ang="0">
                <a:pos x="6" y="272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091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309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3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4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3095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6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7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3098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9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659563" y="6453188"/>
            <a:ext cx="2133600" cy="244475"/>
          </a:xfr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fld id="{A69801A0-FC71-49C8-A638-6AA7FC051D8D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pic>
        <p:nvPicPr>
          <p:cNvPr id="3100" name="Picture 28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45125"/>
            <a:ext cx="685800" cy="90487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254D61-9285-7771-943A-E7E4E5758B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9" y="0"/>
            <a:ext cx="746055" cy="748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EAE3C1-7CB0-AA4D-121C-F3F74F8024B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1135"/>
            <a:ext cx="697260" cy="697260"/>
          </a:xfrm>
          <a:prstGeom prst="rect">
            <a:avLst/>
          </a:prstGeom>
        </p:spPr>
      </p:pic>
      <p:pic>
        <p:nvPicPr>
          <p:cNvPr id="3" name="Picture 2" descr="A logo of a light bulb&#10;&#10;Description automatically generated">
            <a:extLst>
              <a:ext uri="{FF2B5EF4-FFF2-40B4-BE49-F238E27FC236}">
                <a16:creationId xmlns:a16="http://schemas.microsoft.com/office/drawing/2014/main" id="{552365BB-8BF0-FD42-0265-2029E028A4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569" y="61134"/>
            <a:ext cx="697261" cy="697261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82DB223-DFC4-41AE-B332-E02C0A24D22B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6CCB9B-C5BD-4D89-9E55-87443AAAD778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681B4CF2-5324-4D9D-B577-5987269D2D11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66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21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6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50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39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55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69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F28B1D5-92E4-4F78-9D94-6A89CBF4DF43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34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46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442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33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65EAB-0ACE-4EE7-9301-38F3AB792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0854E-E721-4C9A-8E00-84F3BA5B1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55508-28D4-4CCA-8B2D-E394D9FD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639494-346C-466E-9216-2D0CE9B73E07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650308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D71D0-7F84-478E-8614-1E24B2C89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47801-D412-449F-87D2-C482A1EC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9222D-747A-4973-9B88-4905239C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417737-977D-46C6-8103-75F845B98A08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951428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01184-5A86-4E75-A7BC-AD64C266F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B4357-69C8-4F15-A4B5-88EF10E6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2B82A-20F6-460E-9F92-9A464AB7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62532C-4B5B-4948-85EE-2E0CAEF1B6E7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1972344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45BADC7-3BFF-4402-BC8C-6828B3E6F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FC76389-25BE-46BC-86DE-422EEE1A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B754C7-9C1A-40D6-BB05-17D1110E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BE8A70-C118-4FED-9C50-E3BEF54091A3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002536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3C132E5-C38E-4E38-BA53-234D90354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DC468A-C846-421D-A2A7-AF4329C5A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47F088B-3E53-40AC-AB3E-9F79FB36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FF2700-00EF-4020-9477-474B369D7ABE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3185572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53D0AD5-F5B7-4689-ADF2-C8C7F3C1E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7EFFA58-54D9-417D-9BAB-90C164D7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83EF5B-CFCD-444D-B03D-7C5EE1281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8968D4-7C4E-462A-9D8F-AFC0247E5354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723881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3AE634-78D5-439A-9656-45CFA5AB1F26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8DB7EE4-C6A0-4227-B0BC-321D9FB16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8EF7AB2-47E1-4FAA-BB85-38FD5A6F3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E970F4F-6869-4685-BB5C-C8815239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766661-0B84-4E6B-902D-A328C4A4B94F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6346601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E5B5969-4E6C-46F8-915E-7845507B8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8066BC9-FD81-45AE-86CC-48C1BD94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E8016D-7096-4DA5-9083-01998B5ED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F841BA-B033-4BB0-ACD6-45B1AC878667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5314407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30BE8A8-FBB2-4685-AFFE-F325DA2C6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3DA037-B3D2-41BD-A5F5-E56B68A2D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04B18A-62BF-4F85-8806-DD901C14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017AED-24BF-47FE-AB21-7805CD819141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8123240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982AD-063C-424C-A383-E8FFAA46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0EAC-D8AA-474D-9E55-3C171865C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F9159-A734-4B58-BC4B-F7F06554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ACF70B-9FCC-4D4D-AD34-262A3D47AA93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6345324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42BBF-5C70-4D66-A613-0941DF2A2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FDA64-8B4E-4F8E-8CF3-9A705657D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7818B-61B2-4C79-BF2F-3452315A9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780BDA-CF9C-4F96-9755-91C3868D6EF0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1944497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0574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910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207D276-1A7B-4181-8134-6B2964A4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A8E5551-4CED-4D0A-AEA0-555CFA4C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0DE79B-2D37-462D-A3F9-7ED20A15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3A7638-DDA8-4AF5-AC29-CD87F7BDD8E9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4888977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0574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910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6921870-8F68-464B-90D6-8A0063787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566EFAA-DE41-43DD-A1C0-648434A01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8DB1C0F-709A-45C4-B31B-1621E6DEA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9FCEE4-50F2-4DEC-AF74-820567B8B640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9963568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0B1F36F-103C-4C15-B474-8B6EF7E08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6F3B874-1E71-43D7-BCB7-5ED5700F0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63B6342-FCD1-4775-9F25-653B0C25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8D5FAE-33E7-4DF4-9404-70A263132AC0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0051195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63AE1-6414-4305-A575-13215189751B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DE3E-751D-406D-86CA-45100AA9DF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61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704088"/>
            <a:ext cx="6477000" cy="11430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63AE1-6414-4305-A575-13215189751B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DE3E-751D-406D-86CA-45100AA9DF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lOGO-uin-gIF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152400"/>
            <a:ext cx="1676400" cy="125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92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8CAA1C5-3A62-489F-8CF3-418F170627FA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63AE1-6414-4305-A575-13215189751B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DE3E-751D-406D-86CA-45100AA9DF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lOGO-uin-gIF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0200" y="0"/>
            <a:ext cx="5791200" cy="4334580"/>
          </a:xfrm>
          <a:prstGeom prst="rect">
            <a:avLst/>
          </a:prstGeom>
        </p:spPr>
      </p:pic>
      <p:sp>
        <p:nvSpPr>
          <p:cNvPr id="8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62000" y="4419600"/>
            <a:ext cx="7772400" cy="685800"/>
          </a:xfrm>
        </p:spPr>
        <p:txBody>
          <a:bodyPr/>
          <a:lstStyle>
            <a:lvl1pPr>
              <a:defRPr/>
            </a:lvl1pPr>
          </a:lstStyle>
          <a:p>
            <a:pPr eaLnBrk="1" hangingPunct="1"/>
            <a:r>
              <a:rPr lang="en-US" dirty="0" err="1"/>
              <a:t>Judul</a:t>
            </a:r>
            <a:endParaRPr 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04800" y="5410200"/>
            <a:ext cx="8610600" cy="914400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sz="1800" b="1" dirty="0"/>
              <a:t>STATE ISLAMIC UNIVERSITY OF SYARIF HIDAYATULLAH JAKARTA</a:t>
            </a:r>
            <a:endParaRPr lang="en-US" sz="1800" dirty="0"/>
          </a:p>
          <a:p>
            <a:r>
              <a:rPr lang="en-US" sz="1800" b="1" dirty="0"/>
              <a:t>FACULTY OF SCIENCE AND TECHNOLOGY - INTERNATIONAL PROGRAM</a:t>
            </a:r>
            <a:endParaRPr lang="en-US" sz="1800" dirty="0"/>
          </a:p>
          <a:p>
            <a:pPr eaLnBrk="1" hangingPunct="1"/>
            <a:r>
              <a:rPr lang="en-AU" sz="1200" b="1" dirty="0" err="1">
                <a:solidFill>
                  <a:srgbClr val="0066FF"/>
                </a:solidFill>
              </a:rPr>
              <a:t>Taufik</a:t>
            </a:r>
            <a:r>
              <a:rPr lang="en-AU" sz="1200" b="1" dirty="0">
                <a:solidFill>
                  <a:srgbClr val="0066FF"/>
                </a:solidFill>
              </a:rPr>
              <a:t> </a:t>
            </a:r>
            <a:r>
              <a:rPr lang="en-AU" sz="1200" b="1" dirty="0" err="1">
                <a:solidFill>
                  <a:srgbClr val="0066FF"/>
                </a:solidFill>
              </a:rPr>
              <a:t>Sutanto</a:t>
            </a:r>
            <a:r>
              <a:rPr lang="en-AU" sz="1200" b="1" dirty="0">
                <a:solidFill>
                  <a:srgbClr val="0066FF"/>
                </a:solidFill>
              </a:rPr>
              <a:t>: 02191859778 </a:t>
            </a:r>
            <a:r>
              <a:rPr lang="en-AU" sz="1200" b="1" dirty="0">
                <a:solidFill>
                  <a:srgbClr val="0066FF"/>
                </a:solidFill>
                <a:hlinkClick r:id="rId3"/>
              </a:rPr>
              <a:t>taufikedys@gmail.com</a:t>
            </a:r>
            <a:r>
              <a:rPr lang="en-AU" sz="1200" b="1" dirty="0">
                <a:solidFill>
                  <a:srgbClr val="0066FF"/>
                </a:solidFill>
              </a:rPr>
              <a:t> </a:t>
            </a:r>
            <a:endParaRPr lang="en-US" sz="1200" b="1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329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63AE1-6414-4305-A575-13215189751B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DE3E-751D-406D-86CA-45100AA9DF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lOGO-uin-gIF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152400"/>
            <a:ext cx="1676400" cy="125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243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63AE1-6414-4305-A575-13215189751B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DE3E-751D-406D-86CA-45100AA9DF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532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63AE1-6414-4305-A575-13215189751B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DE3E-751D-406D-86CA-45100AA9DF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5424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63AE1-6414-4305-A575-13215189751B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DE3E-751D-406D-86CA-45100AA9DF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400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63AE1-6414-4305-A575-13215189751B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DE3E-751D-406D-86CA-45100AA9DF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166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63AE1-6414-4305-A575-13215189751B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3FDDE3E-751D-406D-86CA-45100AA9DF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5128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63AE1-6414-4305-A575-13215189751B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DE3E-751D-406D-86CA-45100AA9DF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642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63AE1-6414-4305-A575-13215189751B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DE3E-751D-406D-86CA-45100AA9DF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831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63AE1-6414-4305-A575-13215189751B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DE3E-751D-406D-86CA-45100AA9DF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lOGO-uin-gIF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0200" y="0"/>
            <a:ext cx="5791200" cy="4334580"/>
          </a:xfrm>
          <a:prstGeom prst="rect">
            <a:avLst/>
          </a:prstGeom>
        </p:spPr>
      </p:pic>
      <p:sp>
        <p:nvSpPr>
          <p:cNvPr id="9" name="Rectangle 4"/>
          <p:cNvSpPr>
            <a:spLocks noGrp="1" noChangeArrowheads="1"/>
          </p:cNvSpPr>
          <p:nvPr userDrawn="1">
            <p:ph type="ctrTitle" hasCustomPrompt="1"/>
          </p:nvPr>
        </p:nvSpPr>
        <p:spPr>
          <a:xfrm>
            <a:off x="762000" y="4419600"/>
            <a:ext cx="7772400" cy="685800"/>
          </a:xfrm>
        </p:spPr>
        <p:txBody>
          <a:bodyPr/>
          <a:lstStyle>
            <a:lvl1pPr>
              <a:defRPr/>
            </a:lvl1pPr>
          </a:lstStyle>
          <a:p>
            <a:pPr eaLnBrk="1" hangingPunct="1"/>
            <a:r>
              <a:rPr lang="en-US" dirty="0" err="1"/>
              <a:t>Judul</a:t>
            </a:r>
            <a:endParaRPr lang="en-US" dirty="0"/>
          </a:p>
        </p:txBody>
      </p:sp>
      <p:sp>
        <p:nvSpPr>
          <p:cNvPr id="10" name="Rectangle 5"/>
          <p:cNvSpPr>
            <a:spLocks noGrp="1" noChangeArrowheads="1"/>
          </p:cNvSpPr>
          <p:nvPr userDrawn="1">
            <p:ph type="subTitle" idx="1" hasCustomPrompt="1"/>
          </p:nvPr>
        </p:nvSpPr>
        <p:spPr>
          <a:xfrm>
            <a:off x="304800" y="5410200"/>
            <a:ext cx="8610600" cy="914400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sz="1800" b="1" dirty="0"/>
              <a:t>STATE ISLAMIC UNIVERSITY OF SYARIF HIDAYATULLAH JAKARTA</a:t>
            </a:r>
            <a:endParaRPr lang="en-US" sz="1800" dirty="0"/>
          </a:p>
          <a:p>
            <a:r>
              <a:rPr lang="en-US" sz="1800" b="1" dirty="0"/>
              <a:t>FACULTY OF SCIENCE AND TECHNOLOGY - INTERNATIONAL PROGRAM</a:t>
            </a:r>
            <a:endParaRPr lang="en-US" sz="1800" dirty="0"/>
          </a:p>
          <a:p>
            <a:pPr eaLnBrk="1" hangingPunct="1"/>
            <a:r>
              <a:rPr lang="en-AU" sz="1200" b="1" dirty="0" err="1">
                <a:solidFill>
                  <a:srgbClr val="0066FF"/>
                </a:solidFill>
              </a:rPr>
              <a:t>Taufik</a:t>
            </a:r>
            <a:r>
              <a:rPr lang="en-AU" sz="1200" b="1" dirty="0">
                <a:solidFill>
                  <a:srgbClr val="0066FF"/>
                </a:solidFill>
              </a:rPr>
              <a:t> </a:t>
            </a:r>
            <a:r>
              <a:rPr lang="en-AU" sz="1200" b="1" dirty="0" err="1">
                <a:solidFill>
                  <a:srgbClr val="0066FF"/>
                </a:solidFill>
              </a:rPr>
              <a:t>Sutanto</a:t>
            </a:r>
            <a:r>
              <a:rPr lang="en-AU" sz="1200" b="1" dirty="0">
                <a:solidFill>
                  <a:srgbClr val="0066FF"/>
                </a:solidFill>
              </a:rPr>
              <a:t>: 02191859778 </a:t>
            </a:r>
            <a:r>
              <a:rPr lang="en-AU" sz="1200" b="1" dirty="0">
                <a:solidFill>
                  <a:srgbClr val="0066FF"/>
                </a:solidFill>
                <a:hlinkClick r:id="rId3"/>
              </a:rPr>
              <a:t>taufikedys@gmail.com</a:t>
            </a:r>
            <a:r>
              <a:rPr lang="en-AU" sz="1200" b="1" dirty="0">
                <a:solidFill>
                  <a:srgbClr val="0066FF"/>
                </a:solidFill>
              </a:rPr>
              <a:t> </a:t>
            </a:r>
            <a:endParaRPr lang="en-US" sz="1200" b="1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85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68CA6AC-14B7-4D7C-BE6B-C80F35BD94B7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A5F735E-1BCC-44F2-8D0F-3011B9FB90F2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9EBDC90-0C75-4889-9054-82CB72C5828C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D1821C-26A9-4788-A17A-DD17BE5C49CB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03A1CCD-DE18-4316-973A-0674310C4B69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4" imgW="9561905" imgH="1600000" progId="">
                  <p:embed/>
                </p:oleObj>
              </mc:Choice>
              <mc:Fallback>
                <p:oleObj name="Image" r:id="rId14" imgW="9561905" imgH="1600000" progId="">
                  <p:embed/>
                  <p:pic>
                    <p:nvPicPr>
                      <p:cNvPr id="105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Freeform 16"/>
          <p:cNvSpPr>
            <a:spLocks/>
          </p:cNvSpPr>
          <p:nvPr/>
        </p:nvSpPr>
        <p:spPr bwMode="gray">
          <a:xfrm>
            <a:off x="-11113" y="280988"/>
            <a:ext cx="9155113" cy="1620837"/>
          </a:xfrm>
          <a:custGeom>
            <a:avLst/>
            <a:gdLst/>
            <a:ahLst/>
            <a:cxnLst>
              <a:cxn ang="0">
                <a:pos x="6" y="109"/>
              </a:cxn>
              <a:cxn ang="0">
                <a:pos x="1427" y="46"/>
              </a:cxn>
              <a:cxn ang="0">
                <a:pos x="4032" y="255"/>
              </a:cxn>
              <a:cxn ang="0">
                <a:pos x="5767" y="0"/>
              </a:cxn>
              <a:cxn ang="0">
                <a:pos x="5767" y="776"/>
              </a:cxn>
              <a:cxn ang="0">
                <a:pos x="4065" y="831"/>
              </a:cxn>
              <a:cxn ang="0">
                <a:pos x="1984" y="674"/>
              </a:cxn>
              <a:cxn ang="0">
                <a:pos x="14" y="995"/>
              </a:cxn>
              <a:cxn ang="0">
                <a:pos x="6" y="109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gray">
          <a:xfrm>
            <a:off x="-20638" y="533400"/>
            <a:ext cx="9161463" cy="1006475"/>
          </a:xfrm>
          <a:custGeom>
            <a:avLst/>
            <a:gdLst/>
            <a:ahLst/>
            <a:cxnLst>
              <a:cxn ang="0">
                <a:pos x="20" y="109"/>
              </a:cxn>
              <a:cxn ang="0">
                <a:pos x="1442" y="3"/>
              </a:cxn>
              <a:cxn ang="0">
                <a:pos x="4150" y="148"/>
              </a:cxn>
              <a:cxn ang="0">
                <a:pos x="5771" y="37"/>
              </a:cxn>
              <a:cxn ang="0">
                <a:pos x="5771" y="557"/>
              </a:cxn>
              <a:cxn ang="0">
                <a:pos x="3942" y="592"/>
              </a:cxn>
              <a:cxn ang="0">
                <a:pos x="1839" y="456"/>
              </a:cxn>
              <a:cxn ang="0">
                <a:pos x="6" y="620"/>
              </a:cxn>
              <a:cxn ang="0">
                <a:pos x="20" y="109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5" name="Group 21"/>
          <p:cNvGrpSpPr>
            <a:grpSpLocks/>
          </p:cNvGrpSpPr>
          <p:nvPr/>
        </p:nvGrpSpPr>
        <p:grpSpPr bwMode="auto"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46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8" name="Group 24"/>
          <p:cNvGrpSpPr>
            <a:grpSpLocks/>
          </p:cNvGrpSpPr>
          <p:nvPr/>
        </p:nvGrpSpPr>
        <p:grpSpPr bwMode="auto"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49" name="Oval 25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0" name="Oval 26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fld id="{41F39E41-B9B5-4BC9-9792-9EE9E525E3D1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28662" y="714356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5E195-C89C-4871-8AE9-903FDB8B6D9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3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8D3BEA5-59A3-4321-A850-265360539E7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B72DE4B-FDC3-4E38-9812-89D9A20CF6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C3F5D-9089-4BC9-9E0D-FFD1BAB0D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30A39-4745-480B-8740-3CC3D7570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89F91-E7F3-410F-85EC-8BD645619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6FFF7A4F-2177-4A5D-B68B-91154AA328DD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4142833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B363AE1-6414-4305-A575-13215189751B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3FDDE3E-751D-406D-86CA-45100AA9DF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844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saedsayad.com/decision_tree.htm" TargetMode="Externa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hyperlink" Target="https://ocw.mit.edu/courses/sloan-school-of-management/15-097-prediction-machine-learning-and-statistics-spring-2012/lecture-notes/MIT15_097S12_lec08.pdf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hyperlink" Target="https://ocw.mit.edu/courses/sloan-school-of-management/15-097-prediction-machine-learning-and-statistics-spring-2012/lecture-notes/MIT15_097S12_lec08.pdf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7" Type="http://schemas.openxmlformats.org/officeDocument/2006/relationships/image" Target="../media/image3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6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5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49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48.png"/><Relationship Id="rId4" Type="http://schemas.openxmlformats.org/officeDocument/2006/relationships/image" Target="../media/image47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7" Type="http://schemas.openxmlformats.org/officeDocument/2006/relationships/image" Target="../media/image60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39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14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wmf"/><Relationship Id="rId7" Type="http://schemas.openxmlformats.org/officeDocument/2006/relationships/image" Target="../media/image63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39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17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5.emf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9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3rcnc9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s.id/j6i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3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ChangeArrowheads="1"/>
          </p:cNvSpPr>
          <p:nvPr/>
        </p:nvSpPr>
        <p:spPr bwMode="auto">
          <a:xfrm>
            <a:off x="-16496" y="2204864"/>
            <a:ext cx="9160496" cy="1928826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/>
            <a:r>
              <a:rPr lang="en-US" sz="4000">
                <a:solidFill>
                  <a:schemeClr val="tx1"/>
                </a:solidFill>
              </a:rPr>
              <a:t>Supervised </a:t>
            </a:r>
            <a:r>
              <a:rPr lang="en-US" sz="4000" dirty="0">
                <a:solidFill>
                  <a:schemeClr val="tx1"/>
                </a:solidFill>
              </a:rPr>
              <a:t>Learning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5">
                      <a:lumMod val="50000"/>
                      <a:alpha val="60000"/>
                    </a:schemeClr>
                  </a:glow>
                  <a:reflection blurRad="12700" stA="28000" endPos="45000" dist="1000" dir="5400000" sy="-100000" algn="bl" rotWithShape="0"/>
                </a:effectLst>
                <a:latin typeface="Arial Narrow" pitchFamily="34" charset="0"/>
                <a:cs typeface="Times New Roman" pitchFamily="18" charset="0"/>
              </a:rPr>
              <a:t>Classification </a:t>
            </a:r>
            <a:br>
              <a:rPr lang="en-US" sz="40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5">
                      <a:lumMod val="50000"/>
                      <a:alpha val="60000"/>
                    </a:schemeClr>
                  </a:glow>
                  <a:reflection blurRad="12700" stA="28000" endPos="45000" dist="1000" dir="5400000" sy="-100000" algn="bl" rotWithShape="0"/>
                </a:effectLst>
                <a:latin typeface="Arial Narrow" pitchFamily="34" charset="0"/>
                <a:cs typeface="Times New Roman" pitchFamily="18" charset="0"/>
              </a:rPr>
            </a:br>
            <a:r>
              <a:rPr lang="en-US" sz="40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5">
                      <a:lumMod val="50000"/>
                      <a:alpha val="60000"/>
                    </a:schemeClr>
                  </a:glow>
                  <a:reflection blurRad="12700" stA="28000" endPos="45000" dist="1000" dir="5400000" sy="-100000" algn="bl" rotWithShape="0"/>
                </a:effectLst>
                <a:latin typeface="Arial Narrow" pitchFamily="34" charset="0"/>
                <a:cs typeface="Times New Roman" pitchFamily="18" charset="0"/>
              </a:rPr>
              <a:t>(Prediction Modelling)</a:t>
            </a:r>
            <a:endParaRPr kumimoji="0" lang="en-US" sz="4000" b="1" i="0" u="none" strike="noStrike" kern="1200" cap="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glow rad="101600">
                  <a:srgbClr val="B8D2F2">
                    <a:lumMod val="50000"/>
                    <a:alpha val="60000"/>
                  </a:srgbClr>
                </a:glow>
                <a:reflection blurRad="12700" stA="28000" endPos="45000" dist="1000" dir="5400000" sy="-100000" algn="bl" rotWithShape="0"/>
              </a:effectLst>
              <a:uLnTx/>
              <a:uFillTx/>
              <a:latin typeface="Arial Narrow" pitchFamily="34" charset="0"/>
              <a:ea typeface="굴림" pitchFamily="50" charset="-127"/>
              <a:cs typeface="Times New Roman" pitchFamily="18" charset="0"/>
            </a:endParaRPr>
          </a:p>
        </p:txBody>
      </p:sp>
      <p:sp>
        <p:nvSpPr>
          <p:cNvPr id="155652" name="Rectangle 4"/>
          <p:cNvSpPr>
            <a:spLocks noChangeArrowheads="1"/>
          </p:cNvSpPr>
          <p:nvPr/>
        </p:nvSpPr>
        <p:spPr bwMode="auto">
          <a:xfrm>
            <a:off x="0" y="6115140"/>
            <a:ext cx="9144000" cy="742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Taufik Sutanto 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taufik.sutanto@uinjkt.ac.id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4437112"/>
            <a:ext cx="8954207" cy="1426886"/>
            <a:chOff x="0" y="4743472"/>
            <a:chExt cx="8954207" cy="1426886"/>
          </a:xfrm>
        </p:grpSpPr>
        <p:pic>
          <p:nvPicPr>
            <p:cNvPr id="11" name="Picture 10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534" y="4955061"/>
              <a:ext cx="1436118" cy="9514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43472"/>
              <a:ext cx="1466274" cy="133161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7"/>
            <a:stretch/>
          </p:blipFill>
          <p:spPr>
            <a:xfrm>
              <a:off x="4798424" y="4955060"/>
              <a:ext cx="2209800" cy="113823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274" y="4860014"/>
              <a:ext cx="1785747" cy="1141522"/>
            </a:xfrm>
            <a:prstGeom prst="rect">
              <a:avLst/>
            </a:prstGeom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528" y="4955061"/>
              <a:ext cx="1792679" cy="12152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3C797DE-6308-4AC1-B327-4C664C6A8F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Overfitting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87E2BCF-D38F-4502-B313-A97159E8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CF2804-F1B4-42C5-88CB-1A09EE47E151}" type="slidenum">
              <a:rPr kumimoji="0" lang="en-US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268" name="Freeform 3">
            <a:extLst>
              <a:ext uri="{FF2B5EF4-FFF2-40B4-BE49-F238E27FC236}">
                <a16:creationId xmlns:a16="http://schemas.microsoft.com/office/drawing/2014/main" id="{F7DE88FA-ABA4-4513-B712-0C536A5EB617}"/>
              </a:ext>
            </a:extLst>
          </p:cNvPr>
          <p:cNvSpPr>
            <a:spLocks/>
          </p:cNvSpPr>
          <p:nvPr/>
        </p:nvSpPr>
        <p:spPr bwMode="auto">
          <a:xfrm>
            <a:off x="914400" y="4322763"/>
            <a:ext cx="1198563" cy="1079500"/>
          </a:xfrm>
          <a:custGeom>
            <a:avLst/>
            <a:gdLst>
              <a:gd name="T0" fmla="*/ 0 w 5285"/>
              <a:gd name="T1" fmla="*/ 2147483647 h 4757"/>
              <a:gd name="T2" fmla="*/ 2147483647 w 5285"/>
              <a:gd name="T3" fmla="*/ 2147483647 h 4757"/>
              <a:gd name="T4" fmla="*/ 2147483647 w 5285"/>
              <a:gd name="T5" fmla="*/ 2147483647 h 4757"/>
              <a:gd name="T6" fmla="*/ 2147483647 w 5285"/>
              <a:gd name="T7" fmla="*/ 2147483647 h 4757"/>
              <a:gd name="T8" fmla="*/ 2147483647 w 5285"/>
              <a:gd name="T9" fmla="*/ 2147483647 h 4757"/>
              <a:gd name="T10" fmla="*/ 2147483647 w 5285"/>
              <a:gd name="T11" fmla="*/ 2147483647 h 4757"/>
              <a:gd name="T12" fmla="*/ 2147483647 w 5285"/>
              <a:gd name="T13" fmla="*/ 2147483647 h 4757"/>
              <a:gd name="T14" fmla="*/ 2147483647 w 5285"/>
              <a:gd name="T15" fmla="*/ 2147483647 h 4757"/>
              <a:gd name="T16" fmla="*/ 2147483647 w 5285"/>
              <a:gd name="T17" fmla="*/ 2147483647 h 4757"/>
              <a:gd name="T18" fmla="*/ 2147483647 w 5285"/>
              <a:gd name="T19" fmla="*/ 2147483647 h 4757"/>
              <a:gd name="T20" fmla="*/ 2147483647 w 5285"/>
              <a:gd name="T21" fmla="*/ 2147483647 h 4757"/>
              <a:gd name="T22" fmla="*/ 2147483647 w 5285"/>
              <a:gd name="T23" fmla="*/ 2147483647 h 4757"/>
              <a:gd name="T24" fmla="*/ 2147483647 w 5285"/>
              <a:gd name="T25" fmla="*/ 2147483647 h 4757"/>
              <a:gd name="T26" fmla="*/ 2147483647 w 5285"/>
              <a:gd name="T27" fmla="*/ 2147483647 h 4757"/>
              <a:gd name="T28" fmla="*/ 2147483647 w 5285"/>
              <a:gd name="T29" fmla="*/ 2147483647 h 4757"/>
              <a:gd name="T30" fmla="*/ 2147483647 w 5285"/>
              <a:gd name="T31" fmla="*/ 2147483647 h 4757"/>
              <a:gd name="T32" fmla="*/ 2147483647 w 5285"/>
              <a:gd name="T33" fmla="*/ 2147483647 h 4757"/>
              <a:gd name="T34" fmla="*/ 2147483647 w 5285"/>
              <a:gd name="T35" fmla="*/ 2147483647 h 4757"/>
              <a:gd name="T36" fmla="*/ 2147483647 w 5285"/>
              <a:gd name="T37" fmla="*/ 2147483647 h 4757"/>
              <a:gd name="T38" fmla="*/ 2147483647 w 5285"/>
              <a:gd name="T39" fmla="*/ 2147483647 h 4757"/>
              <a:gd name="T40" fmla="*/ 2147483647 w 5285"/>
              <a:gd name="T41" fmla="*/ 2147483647 h 4757"/>
              <a:gd name="T42" fmla="*/ 2147483647 w 5285"/>
              <a:gd name="T43" fmla="*/ 2147483647 h 4757"/>
              <a:gd name="T44" fmla="*/ 2147483647 w 5285"/>
              <a:gd name="T45" fmla="*/ 2147483647 h 4757"/>
              <a:gd name="T46" fmla="*/ 2147483647 w 5285"/>
              <a:gd name="T47" fmla="*/ 2147483647 h 4757"/>
              <a:gd name="T48" fmla="*/ 2147483647 w 5285"/>
              <a:gd name="T49" fmla="*/ 2147483647 h 4757"/>
              <a:gd name="T50" fmla="*/ 2147483647 w 5285"/>
              <a:gd name="T51" fmla="*/ 2147483647 h 4757"/>
              <a:gd name="T52" fmla="*/ 2147483647 w 5285"/>
              <a:gd name="T53" fmla="*/ 2147483647 h 4757"/>
              <a:gd name="T54" fmla="*/ 2147483647 w 5285"/>
              <a:gd name="T55" fmla="*/ 2147483647 h 4757"/>
              <a:gd name="T56" fmla="*/ 2147483647 w 5285"/>
              <a:gd name="T57" fmla="*/ 2147483647 h 4757"/>
              <a:gd name="T58" fmla="*/ 2147483647 w 5285"/>
              <a:gd name="T59" fmla="*/ 2147483647 h 4757"/>
              <a:gd name="T60" fmla="*/ 2147483647 w 5285"/>
              <a:gd name="T61" fmla="*/ 2147483647 h 4757"/>
              <a:gd name="T62" fmla="*/ 2147483647 w 5285"/>
              <a:gd name="T63" fmla="*/ 2147483647 h 4757"/>
              <a:gd name="T64" fmla="*/ 2147483647 w 5285"/>
              <a:gd name="T65" fmla="*/ 2147483647 h 4757"/>
              <a:gd name="T66" fmla="*/ 2147483647 w 5285"/>
              <a:gd name="T67" fmla="*/ 2147483647 h 4757"/>
              <a:gd name="T68" fmla="*/ 2147483647 w 5285"/>
              <a:gd name="T69" fmla="*/ 2147483647 h 4757"/>
              <a:gd name="T70" fmla="*/ 2147483647 w 5285"/>
              <a:gd name="T71" fmla="*/ 2147483647 h 4757"/>
              <a:gd name="T72" fmla="*/ 2147483647 w 5285"/>
              <a:gd name="T73" fmla="*/ 2147483647 h 4757"/>
              <a:gd name="T74" fmla="*/ 2147483647 w 5285"/>
              <a:gd name="T75" fmla="*/ 2147483647 h 4757"/>
              <a:gd name="T76" fmla="*/ 2147483647 w 5285"/>
              <a:gd name="T77" fmla="*/ 2147483647 h 4757"/>
              <a:gd name="T78" fmla="*/ 2147483647 w 5285"/>
              <a:gd name="T79" fmla="*/ 2147483647 h 4757"/>
              <a:gd name="T80" fmla="*/ 2147483647 w 5285"/>
              <a:gd name="T81" fmla="*/ 2147483647 h 4757"/>
              <a:gd name="T82" fmla="*/ 2147483647 w 5285"/>
              <a:gd name="T83" fmla="*/ 2147483647 h 4757"/>
              <a:gd name="T84" fmla="*/ 2147483647 w 5285"/>
              <a:gd name="T85" fmla="*/ 2147483647 h 4757"/>
              <a:gd name="T86" fmla="*/ 2147483647 w 5285"/>
              <a:gd name="T87" fmla="*/ 2147483647 h 4757"/>
              <a:gd name="T88" fmla="*/ 2147483647 w 5285"/>
              <a:gd name="T89" fmla="*/ 2147483647 h 4757"/>
              <a:gd name="T90" fmla="*/ 2147483647 w 5285"/>
              <a:gd name="T91" fmla="*/ 2147483647 h 4757"/>
              <a:gd name="T92" fmla="*/ 2147483647 w 5285"/>
              <a:gd name="T93" fmla="*/ 2147483647 h 4757"/>
              <a:gd name="T94" fmla="*/ 2147483647 w 5285"/>
              <a:gd name="T95" fmla="*/ 2147483647 h 4757"/>
              <a:gd name="T96" fmla="*/ 2147483647 w 5285"/>
              <a:gd name="T97" fmla="*/ 2147483647 h 4757"/>
              <a:gd name="T98" fmla="*/ 2147483647 w 5285"/>
              <a:gd name="T99" fmla="*/ 2147483647 h 4757"/>
              <a:gd name="T100" fmla="*/ 2147483647 w 5285"/>
              <a:gd name="T101" fmla="*/ 2147483647 h 4757"/>
              <a:gd name="T102" fmla="*/ 2147483647 w 5285"/>
              <a:gd name="T103" fmla="*/ 2147483647 h 4757"/>
              <a:gd name="T104" fmla="*/ 2147483647 w 5285"/>
              <a:gd name="T105" fmla="*/ 2147483647 h 4757"/>
              <a:gd name="T106" fmla="*/ 2147483647 w 5285"/>
              <a:gd name="T107" fmla="*/ 2147483647 h 4757"/>
              <a:gd name="T108" fmla="*/ 2147483647 w 5285"/>
              <a:gd name="T109" fmla="*/ 2147483647 h 4757"/>
              <a:gd name="T110" fmla="*/ 2147483647 w 5285"/>
              <a:gd name="T111" fmla="*/ 2147483647 h 4757"/>
              <a:gd name="T112" fmla="*/ 2147483647 w 5285"/>
              <a:gd name="T113" fmla="*/ 2147483647 h 4757"/>
              <a:gd name="T114" fmla="*/ 2147483647 w 5285"/>
              <a:gd name="T115" fmla="*/ 2147483647 h 4757"/>
              <a:gd name="T116" fmla="*/ 2147483647 w 5285"/>
              <a:gd name="T117" fmla="*/ 2147483647 h 4757"/>
              <a:gd name="T118" fmla="*/ 2147483647 w 5285"/>
              <a:gd name="T119" fmla="*/ 2147483647 h 4757"/>
              <a:gd name="T120" fmla="*/ 2147483647 w 5285"/>
              <a:gd name="T121" fmla="*/ 2147483647 h 4757"/>
              <a:gd name="T122" fmla="*/ 2147483647 w 5285"/>
              <a:gd name="T123" fmla="*/ 2147483647 h 4757"/>
              <a:gd name="T124" fmla="*/ 2147483647 w 5285"/>
              <a:gd name="T125" fmla="*/ 0 h 475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5285"/>
              <a:gd name="T190" fmla="*/ 0 h 4757"/>
              <a:gd name="T191" fmla="*/ 5285 w 5285"/>
              <a:gd name="T192" fmla="*/ 4757 h 475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5285" h="4757">
                <a:moveTo>
                  <a:pt x="0" y="4757"/>
                </a:moveTo>
                <a:lnTo>
                  <a:pt x="155" y="4697"/>
                </a:lnTo>
                <a:lnTo>
                  <a:pt x="267" y="4654"/>
                </a:lnTo>
                <a:lnTo>
                  <a:pt x="312" y="4638"/>
                </a:lnTo>
                <a:lnTo>
                  <a:pt x="469" y="4582"/>
                </a:lnTo>
                <a:lnTo>
                  <a:pt x="624" y="4526"/>
                </a:lnTo>
                <a:lnTo>
                  <a:pt x="763" y="4488"/>
                </a:lnTo>
                <a:lnTo>
                  <a:pt x="782" y="4483"/>
                </a:lnTo>
                <a:lnTo>
                  <a:pt x="938" y="4460"/>
                </a:lnTo>
                <a:lnTo>
                  <a:pt x="1095" y="4443"/>
                </a:lnTo>
                <a:lnTo>
                  <a:pt x="1250" y="4425"/>
                </a:lnTo>
                <a:lnTo>
                  <a:pt x="1407" y="4407"/>
                </a:lnTo>
                <a:lnTo>
                  <a:pt x="1563" y="4384"/>
                </a:lnTo>
                <a:lnTo>
                  <a:pt x="1719" y="4355"/>
                </a:lnTo>
                <a:lnTo>
                  <a:pt x="1872" y="4322"/>
                </a:lnTo>
                <a:lnTo>
                  <a:pt x="1875" y="4319"/>
                </a:lnTo>
                <a:lnTo>
                  <a:pt x="2033" y="4281"/>
                </a:lnTo>
                <a:lnTo>
                  <a:pt x="2189" y="4232"/>
                </a:lnTo>
                <a:lnTo>
                  <a:pt x="2345" y="4171"/>
                </a:lnTo>
                <a:lnTo>
                  <a:pt x="2381" y="4155"/>
                </a:lnTo>
                <a:lnTo>
                  <a:pt x="2501" y="4100"/>
                </a:lnTo>
                <a:lnTo>
                  <a:pt x="2658" y="4015"/>
                </a:lnTo>
                <a:lnTo>
                  <a:pt x="2699" y="3988"/>
                </a:lnTo>
                <a:lnTo>
                  <a:pt x="2813" y="3915"/>
                </a:lnTo>
                <a:lnTo>
                  <a:pt x="2934" y="3822"/>
                </a:lnTo>
                <a:lnTo>
                  <a:pt x="2970" y="3793"/>
                </a:lnTo>
                <a:lnTo>
                  <a:pt x="3125" y="3656"/>
                </a:lnTo>
                <a:lnTo>
                  <a:pt x="3126" y="3655"/>
                </a:lnTo>
                <a:lnTo>
                  <a:pt x="3284" y="3498"/>
                </a:lnTo>
                <a:lnTo>
                  <a:pt x="3290" y="3490"/>
                </a:lnTo>
                <a:lnTo>
                  <a:pt x="3430" y="3324"/>
                </a:lnTo>
                <a:lnTo>
                  <a:pt x="3439" y="3312"/>
                </a:lnTo>
                <a:lnTo>
                  <a:pt x="3546" y="3158"/>
                </a:lnTo>
                <a:lnTo>
                  <a:pt x="3596" y="3081"/>
                </a:lnTo>
                <a:lnTo>
                  <a:pt x="3648" y="2991"/>
                </a:lnTo>
                <a:lnTo>
                  <a:pt x="3739" y="2825"/>
                </a:lnTo>
                <a:lnTo>
                  <a:pt x="3753" y="2800"/>
                </a:lnTo>
                <a:lnTo>
                  <a:pt x="3819" y="2659"/>
                </a:lnTo>
                <a:lnTo>
                  <a:pt x="3894" y="2493"/>
                </a:lnTo>
                <a:lnTo>
                  <a:pt x="3908" y="2463"/>
                </a:lnTo>
                <a:lnTo>
                  <a:pt x="3969" y="2328"/>
                </a:lnTo>
                <a:lnTo>
                  <a:pt x="4047" y="2159"/>
                </a:lnTo>
                <a:lnTo>
                  <a:pt x="4064" y="2130"/>
                </a:lnTo>
                <a:lnTo>
                  <a:pt x="4133" y="1993"/>
                </a:lnTo>
                <a:lnTo>
                  <a:pt x="4221" y="1837"/>
                </a:lnTo>
                <a:lnTo>
                  <a:pt x="4226" y="1828"/>
                </a:lnTo>
                <a:lnTo>
                  <a:pt x="4325" y="1662"/>
                </a:lnTo>
                <a:lnTo>
                  <a:pt x="4376" y="1582"/>
                </a:lnTo>
                <a:lnTo>
                  <a:pt x="4429" y="1496"/>
                </a:lnTo>
                <a:lnTo>
                  <a:pt x="4533" y="1341"/>
                </a:lnTo>
                <a:lnTo>
                  <a:pt x="4541" y="1329"/>
                </a:lnTo>
                <a:lnTo>
                  <a:pt x="4651" y="1163"/>
                </a:lnTo>
                <a:lnTo>
                  <a:pt x="4691" y="1107"/>
                </a:lnTo>
                <a:lnTo>
                  <a:pt x="4758" y="997"/>
                </a:lnTo>
                <a:lnTo>
                  <a:pt x="4847" y="864"/>
                </a:lnTo>
                <a:lnTo>
                  <a:pt x="4866" y="831"/>
                </a:lnTo>
                <a:lnTo>
                  <a:pt x="4963" y="665"/>
                </a:lnTo>
                <a:lnTo>
                  <a:pt x="5002" y="589"/>
                </a:lnTo>
                <a:lnTo>
                  <a:pt x="5048" y="499"/>
                </a:lnTo>
                <a:lnTo>
                  <a:pt x="5129" y="332"/>
                </a:lnTo>
                <a:lnTo>
                  <a:pt x="5159" y="270"/>
                </a:lnTo>
                <a:lnTo>
                  <a:pt x="5208" y="166"/>
                </a:lnTo>
                <a:lnTo>
                  <a:pt x="5285" y="0"/>
                </a:ln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69" name="Freeform 4">
            <a:extLst>
              <a:ext uri="{FF2B5EF4-FFF2-40B4-BE49-F238E27FC236}">
                <a16:creationId xmlns:a16="http://schemas.microsoft.com/office/drawing/2014/main" id="{C5A148B4-6C21-483C-A508-3DC3B72EB570}"/>
              </a:ext>
            </a:extLst>
          </p:cNvPr>
          <p:cNvSpPr>
            <a:spLocks/>
          </p:cNvSpPr>
          <p:nvPr/>
        </p:nvSpPr>
        <p:spPr bwMode="auto">
          <a:xfrm>
            <a:off x="2112963" y="3435350"/>
            <a:ext cx="1141412" cy="887413"/>
          </a:xfrm>
          <a:custGeom>
            <a:avLst/>
            <a:gdLst>
              <a:gd name="T0" fmla="*/ 2147483647 w 5033"/>
              <a:gd name="T1" fmla="*/ 2147483647 h 3918"/>
              <a:gd name="T2" fmla="*/ 2147483647 w 5033"/>
              <a:gd name="T3" fmla="*/ 2147483647 h 3918"/>
              <a:gd name="T4" fmla="*/ 2147483647 w 5033"/>
              <a:gd name="T5" fmla="*/ 2147483647 h 3918"/>
              <a:gd name="T6" fmla="*/ 2147483647 w 5033"/>
              <a:gd name="T7" fmla="*/ 2147483647 h 3918"/>
              <a:gd name="T8" fmla="*/ 2147483647 w 5033"/>
              <a:gd name="T9" fmla="*/ 2147483647 h 3918"/>
              <a:gd name="T10" fmla="*/ 2147483647 w 5033"/>
              <a:gd name="T11" fmla="*/ 2147483647 h 3918"/>
              <a:gd name="T12" fmla="*/ 2147483647 w 5033"/>
              <a:gd name="T13" fmla="*/ 2147483647 h 3918"/>
              <a:gd name="T14" fmla="*/ 2147483647 w 5033"/>
              <a:gd name="T15" fmla="*/ 2147483647 h 3918"/>
              <a:gd name="T16" fmla="*/ 2147483647 w 5033"/>
              <a:gd name="T17" fmla="*/ 2147483647 h 3918"/>
              <a:gd name="T18" fmla="*/ 2147483647 w 5033"/>
              <a:gd name="T19" fmla="*/ 2147483647 h 3918"/>
              <a:gd name="T20" fmla="*/ 2147483647 w 5033"/>
              <a:gd name="T21" fmla="*/ 2147483647 h 3918"/>
              <a:gd name="T22" fmla="*/ 2147483647 w 5033"/>
              <a:gd name="T23" fmla="*/ 2147483647 h 3918"/>
              <a:gd name="T24" fmla="*/ 2147483647 w 5033"/>
              <a:gd name="T25" fmla="*/ 2147483647 h 3918"/>
              <a:gd name="T26" fmla="*/ 2147483647 w 5033"/>
              <a:gd name="T27" fmla="*/ 2147483647 h 3918"/>
              <a:gd name="T28" fmla="*/ 2147483647 w 5033"/>
              <a:gd name="T29" fmla="*/ 2147483647 h 3918"/>
              <a:gd name="T30" fmla="*/ 2147483647 w 5033"/>
              <a:gd name="T31" fmla="*/ 2147483647 h 3918"/>
              <a:gd name="T32" fmla="*/ 2147483647 w 5033"/>
              <a:gd name="T33" fmla="*/ 2147483647 h 3918"/>
              <a:gd name="T34" fmla="*/ 2147483647 w 5033"/>
              <a:gd name="T35" fmla="*/ 2147483647 h 3918"/>
              <a:gd name="T36" fmla="*/ 2147483647 w 5033"/>
              <a:gd name="T37" fmla="*/ 2147483647 h 3918"/>
              <a:gd name="T38" fmla="*/ 2147483647 w 5033"/>
              <a:gd name="T39" fmla="*/ 2147483647 h 3918"/>
              <a:gd name="T40" fmla="*/ 2147483647 w 5033"/>
              <a:gd name="T41" fmla="*/ 2147483647 h 3918"/>
              <a:gd name="T42" fmla="*/ 2147483647 w 5033"/>
              <a:gd name="T43" fmla="*/ 0 h 3918"/>
              <a:gd name="T44" fmla="*/ 2147483647 w 5033"/>
              <a:gd name="T45" fmla="*/ 2147483647 h 3918"/>
              <a:gd name="T46" fmla="*/ 2147483647 w 5033"/>
              <a:gd name="T47" fmla="*/ 2147483647 h 3918"/>
              <a:gd name="T48" fmla="*/ 2147483647 w 5033"/>
              <a:gd name="T49" fmla="*/ 2147483647 h 3918"/>
              <a:gd name="T50" fmla="*/ 2147483647 w 5033"/>
              <a:gd name="T51" fmla="*/ 2147483647 h 3918"/>
              <a:gd name="T52" fmla="*/ 2147483647 w 5033"/>
              <a:gd name="T53" fmla="*/ 2147483647 h 3918"/>
              <a:gd name="T54" fmla="*/ 2147483647 w 5033"/>
              <a:gd name="T55" fmla="*/ 2147483647 h 3918"/>
              <a:gd name="T56" fmla="*/ 2147483647 w 5033"/>
              <a:gd name="T57" fmla="*/ 2147483647 h 3918"/>
              <a:gd name="T58" fmla="*/ 2147483647 w 5033"/>
              <a:gd name="T59" fmla="*/ 2147483647 h 3918"/>
              <a:gd name="T60" fmla="*/ 2147483647 w 5033"/>
              <a:gd name="T61" fmla="*/ 2147483647 h 3918"/>
              <a:gd name="T62" fmla="*/ 2147483647 w 5033"/>
              <a:gd name="T63" fmla="*/ 2147483647 h 3918"/>
              <a:gd name="T64" fmla="*/ 2147483647 w 5033"/>
              <a:gd name="T65" fmla="*/ 2147483647 h 391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5033"/>
              <a:gd name="T100" fmla="*/ 0 h 3918"/>
              <a:gd name="T101" fmla="*/ 5033 w 5033"/>
              <a:gd name="T102" fmla="*/ 3918 h 3918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5033" h="3918">
                <a:moveTo>
                  <a:pt x="0" y="3918"/>
                </a:moveTo>
                <a:lnTo>
                  <a:pt x="31" y="3849"/>
                </a:lnTo>
                <a:lnTo>
                  <a:pt x="73" y="3752"/>
                </a:lnTo>
                <a:lnTo>
                  <a:pt x="143" y="3585"/>
                </a:lnTo>
                <a:lnTo>
                  <a:pt x="186" y="3475"/>
                </a:lnTo>
                <a:lnTo>
                  <a:pt x="209" y="3418"/>
                </a:lnTo>
                <a:lnTo>
                  <a:pt x="270" y="3252"/>
                </a:lnTo>
                <a:lnTo>
                  <a:pt x="324" y="3086"/>
                </a:lnTo>
                <a:lnTo>
                  <a:pt x="343" y="3023"/>
                </a:lnTo>
                <a:lnTo>
                  <a:pt x="376" y="2921"/>
                </a:lnTo>
                <a:lnTo>
                  <a:pt x="425" y="2755"/>
                </a:lnTo>
                <a:lnTo>
                  <a:pt x="474" y="2589"/>
                </a:lnTo>
                <a:lnTo>
                  <a:pt x="499" y="2507"/>
                </a:lnTo>
                <a:lnTo>
                  <a:pt x="527" y="2422"/>
                </a:lnTo>
                <a:lnTo>
                  <a:pt x="591" y="2256"/>
                </a:lnTo>
                <a:lnTo>
                  <a:pt x="657" y="2100"/>
                </a:lnTo>
                <a:lnTo>
                  <a:pt x="661" y="2090"/>
                </a:lnTo>
                <a:lnTo>
                  <a:pt x="740" y="1924"/>
                </a:lnTo>
                <a:lnTo>
                  <a:pt x="812" y="1770"/>
                </a:lnTo>
                <a:lnTo>
                  <a:pt x="819" y="1758"/>
                </a:lnTo>
                <a:lnTo>
                  <a:pt x="901" y="1591"/>
                </a:lnTo>
                <a:lnTo>
                  <a:pt x="969" y="1457"/>
                </a:lnTo>
                <a:lnTo>
                  <a:pt x="985" y="1424"/>
                </a:lnTo>
                <a:lnTo>
                  <a:pt x="1072" y="1258"/>
                </a:lnTo>
                <a:lnTo>
                  <a:pt x="1125" y="1162"/>
                </a:lnTo>
                <a:lnTo>
                  <a:pt x="1165" y="1092"/>
                </a:lnTo>
                <a:lnTo>
                  <a:pt x="1267" y="926"/>
                </a:lnTo>
                <a:lnTo>
                  <a:pt x="1281" y="904"/>
                </a:lnTo>
                <a:lnTo>
                  <a:pt x="1384" y="759"/>
                </a:lnTo>
                <a:lnTo>
                  <a:pt x="1437" y="693"/>
                </a:lnTo>
                <a:lnTo>
                  <a:pt x="1525" y="593"/>
                </a:lnTo>
                <a:lnTo>
                  <a:pt x="1594" y="524"/>
                </a:lnTo>
                <a:lnTo>
                  <a:pt x="1704" y="427"/>
                </a:lnTo>
                <a:lnTo>
                  <a:pt x="1749" y="390"/>
                </a:lnTo>
                <a:lnTo>
                  <a:pt x="1906" y="285"/>
                </a:lnTo>
                <a:lnTo>
                  <a:pt x="1949" y="261"/>
                </a:lnTo>
                <a:lnTo>
                  <a:pt x="2063" y="202"/>
                </a:lnTo>
                <a:lnTo>
                  <a:pt x="2220" y="134"/>
                </a:lnTo>
                <a:lnTo>
                  <a:pt x="2333" y="96"/>
                </a:lnTo>
                <a:lnTo>
                  <a:pt x="2375" y="82"/>
                </a:lnTo>
                <a:lnTo>
                  <a:pt x="2532" y="42"/>
                </a:lnTo>
                <a:lnTo>
                  <a:pt x="2688" y="16"/>
                </a:lnTo>
                <a:lnTo>
                  <a:pt x="2844" y="1"/>
                </a:lnTo>
                <a:lnTo>
                  <a:pt x="3000" y="0"/>
                </a:lnTo>
                <a:lnTo>
                  <a:pt x="3157" y="9"/>
                </a:lnTo>
                <a:lnTo>
                  <a:pt x="3315" y="30"/>
                </a:lnTo>
                <a:lnTo>
                  <a:pt x="3470" y="65"/>
                </a:lnTo>
                <a:lnTo>
                  <a:pt x="3559" y="96"/>
                </a:lnTo>
                <a:lnTo>
                  <a:pt x="3626" y="118"/>
                </a:lnTo>
                <a:lnTo>
                  <a:pt x="3783" y="190"/>
                </a:lnTo>
                <a:lnTo>
                  <a:pt x="3904" y="261"/>
                </a:lnTo>
                <a:lnTo>
                  <a:pt x="3938" y="284"/>
                </a:lnTo>
                <a:lnTo>
                  <a:pt x="4095" y="403"/>
                </a:lnTo>
                <a:lnTo>
                  <a:pt x="4123" y="427"/>
                </a:lnTo>
                <a:lnTo>
                  <a:pt x="4252" y="552"/>
                </a:lnTo>
                <a:lnTo>
                  <a:pt x="4290" y="593"/>
                </a:lnTo>
                <a:lnTo>
                  <a:pt x="4407" y="735"/>
                </a:lnTo>
                <a:lnTo>
                  <a:pt x="4428" y="759"/>
                </a:lnTo>
                <a:lnTo>
                  <a:pt x="4549" y="926"/>
                </a:lnTo>
                <a:lnTo>
                  <a:pt x="4563" y="950"/>
                </a:lnTo>
                <a:lnTo>
                  <a:pt x="4666" y="1092"/>
                </a:lnTo>
                <a:lnTo>
                  <a:pt x="4721" y="1174"/>
                </a:lnTo>
                <a:lnTo>
                  <a:pt x="4786" y="1258"/>
                </a:lnTo>
                <a:lnTo>
                  <a:pt x="4878" y="1369"/>
                </a:lnTo>
                <a:lnTo>
                  <a:pt x="4939" y="1424"/>
                </a:lnTo>
                <a:lnTo>
                  <a:pt x="5033" y="1503"/>
                </a:ln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70" name="Freeform 5">
            <a:extLst>
              <a:ext uri="{FF2B5EF4-FFF2-40B4-BE49-F238E27FC236}">
                <a16:creationId xmlns:a16="http://schemas.microsoft.com/office/drawing/2014/main" id="{88479E02-F1E9-4BF9-A7D1-A11EC3EAC999}"/>
              </a:ext>
            </a:extLst>
          </p:cNvPr>
          <p:cNvSpPr>
            <a:spLocks/>
          </p:cNvSpPr>
          <p:nvPr/>
        </p:nvSpPr>
        <p:spPr bwMode="auto">
          <a:xfrm>
            <a:off x="3254375" y="2514600"/>
            <a:ext cx="587375" cy="1287463"/>
          </a:xfrm>
          <a:custGeom>
            <a:avLst/>
            <a:gdLst>
              <a:gd name="T0" fmla="*/ 0 w 2595"/>
              <a:gd name="T1" fmla="*/ 2147483647 h 5679"/>
              <a:gd name="T2" fmla="*/ 2147483647 w 2595"/>
              <a:gd name="T3" fmla="*/ 2147483647 h 5679"/>
              <a:gd name="T4" fmla="*/ 2147483647 w 2595"/>
              <a:gd name="T5" fmla="*/ 2147483647 h 5679"/>
              <a:gd name="T6" fmla="*/ 2147483647 w 2595"/>
              <a:gd name="T7" fmla="*/ 2147483647 h 5679"/>
              <a:gd name="T8" fmla="*/ 2147483647 w 2595"/>
              <a:gd name="T9" fmla="*/ 2147483647 h 5679"/>
              <a:gd name="T10" fmla="*/ 2147483647 w 2595"/>
              <a:gd name="T11" fmla="*/ 2147483647 h 5679"/>
              <a:gd name="T12" fmla="*/ 2147483647 w 2595"/>
              <a:gd name="T13" fmla="*/ 2147483647 h 5679"/>
              <a:gd name="T14" fmla="*/ 2147483647 w 2595"/>
              <a:gd name="T15" fmla="*/ 2147483647 h 5679"/>
              <a:gd name="T16" fmla="*/ 2147483647 w 2595"/>
              <a:gd name="T17" fmla="*/ 2147483647 h 5679"/>
              <a:gd name="T18" fmla="*/ 2147483647 w 2595"/>
              <a:gd name="T19" fmla="*/ 2147483647 h 5679"/>
              <a:gd name="T20" fmla="*/ 2147483647 w 2595"/>
              <a:gd name="T21" fmla="*/ 2147483647 h 5679"/>
              <a:gd name="T22" fmla="*/ 2147483647 w 2595"/>
              <a:gd name="T23" fmla="*/ 2147483647 h 5679"/>
              <a:gd name="T24" fmla="*/ 2147483647 w 2595"/>
              <a:gd name="T25" fmla="*/ 2147483647 h 5679"/>
              <a:gd name="T26" fmla="*/ 2147483647 w 2595"/>
              <a:gd name="T27" fmla="*/ 2147483647 h 5679"/>
              <a:gd name="T28" fmla="*/ 2147483647 w 2595"/>
              <a:gd name="T29" fmla="*/ 2147483647 h 5679"/>
              <a:gd name="T30" fmla="*/ 2147483647 w 2595"/>
              <a:gd name="T31" fmla="*/ 2147483647 h 5679"/>
              <a:gd name="T32" fmla="*/ 2147483647 w 2595"/>
              <a:gd name="T33" fmla="*/ 2147483647 h 5679"/>
              <a:gd name="T34" fmla="*/ 2147483647 w 2595"/>
              <a:gd name="T35" fmla="*/ 2147483647 h 5679"/>
              <a:gd name="T36" fmla="*/ 2147483647 w 2595"/>
              <a:gd name="T37" fmla="*/ 2147483647 h 5679"/>
              <a:gd name="T38" fmla="*/ 2147483647 w 2595"/>
              <a:gd name="T39" fmla="*/ 2147483647 h 5679"/>
              <a:gd name="T40" fmla="*/ 2147483647 w 2595"/>
              <a:gd name="T41" fmla="*/ 2147483647 h 5679"/>
              <a:gd name="T42" fmla="*/ 2147483647 w 2595"/>
              <a:gd name="T43" fmla="*/ 2147483647 h 5679"/>
              <a:gd name="T44" fmla="*/ 2147483647 w 2595"/>
              <a:gd name="T45" fmla="*/ 2147483647 h 5679"/>
              <a:gd name="T46" fmla="*/ 2147483647 w 2595"/>
              <a:gd name="T47" fmla="*/ 2147483647 h 5679"/>
              <a:gd name="T48" fmla="*/ 2147483647 w 2595"/>
              <a:gd name="T49" fmla="*/ 2147483647 h 5679"/>
              <a:gd name="T50" fmla="*/ 2147483647 w 2595"/>
              <a:gd name="T51" fmla="*/ 2147483647 h 5679"/>
              <a:gd name="T52" fmla="*/ 2147483647 w 2595"/>
              <a:gd name="T53" fmla="*/ 2147483647 h 5679"/>
              <a:gd name="T54" fmla="*/ 2147483647 w 2595"/>
              <a:gd name="T55" fmla="*/ 2147483647 h 5679"/>
              <a:gd name="T56" fmla="*/ 2147483647 w 2595"/>
              <a:gd name="T57" fmla="*/ 2147483647 h 5679"/>
              <a:gd name="T58" fmla="*/ 2147483647 w 2595"/>
              <a:gd name="T59" fmla="*/ 2147483647 h 5679"/>
              <a:gd name="T60" fmla="*/ 2147483647 w 2595"/>
              <a:gd name="T61" fmla="*/ 2147483647 h 5679"/>
              <a:gd name="T62" fmla="*/ 2147483647 w 2595"/>
              <a:gd name="T63" fmla="*/ 2147483647 h 5679"/>
              <a:gd name="T64" fmla="*/ 2147483647 w 2595"/>
              <a:gd name="T65" fmla="*/ 2147483647 h 5679"/>
              <a:gd name="T66" fmla="*/ 2147483647 w 2595"/>
              <a:gd name="T67" fmla="*/ 2147483647 h 5679"/>
              <a:gd name="T68" fmla="*/ 2147483647 w 2595"/>
              <a:gd name="T69" fmla="*/ 2147483647 h 5679"/>
              <a:gd name="T70" fmla="*/ 2147483647 w 2595"/>
              <a:gd name="T71" fmla="*/ 2147483647 h 5679"/>
              <a:gd name="T72" fmla="*/ 2147483647 w 2595"/>
              <a:gd name="T73" fmla="*/ 2147483647 h 5679"/>
              <a:gd name="T74" fmla="*/ 2147483647 w 2595"/>
              <a:gd name="T75" fmla="*/ 2147483647 h 5679"/>
              <a:gd name="T76" fmla="*/ 2147483647 w 2595"/>
              <a:gd name="T77" fmla="*/ 2147483647 h 5679"/>
              <a:gd name="T78" fmla="*/ 2147483647 w 2595"/>
              <a:gd name="T79" fmla="*/ 2147483647 h 5679"/>
              <a:gd name="T80" fmla="*/ 2147483647 w 2595"/>
              <a:gd name="T81" fmla="*/ 2147483647 h 5679"/>
              <a:gd name="T82" fmla="*/ 2147483647 w 2595"/>
              <a:gd name="T83" fmla="*/ 2147483647 h 5679"/>
              <a:gd name="T84" fmla="*/ 2147483647 w 2595"/>
              <a:gd name="T85" fmla="*/ 2147483647 h 5679"/>
              <a:gd name="T86" fmla="*/ 2147483647 w 2595"/>
              <a:gd name="T87" fmla="*/ 2147483647 h 5679"/>
              <a:gd name="T88" fmla="*/ 2147483647 w 2595"/>
              <a:gd name="T89" fmla="*/ 2147483647 h 5679"/>
              <a:gd name="T90" fmla="*/ 2147483647 w 2595"/>
              <a:gd name="T91" fmla="*/ 2147483647 h 5679"/>
              <a:gd name="T92" fmla="*/ 2147483647 w 2595"/>
              <a:gd name="T93" fmla="*/ 2147483647 h 5679"/>
              <a:gd name="T94" fmla="*/ 2147483647 w 2595"/>
              <a:gd name="T95" fmla="*/ 2147483647 h 5679"/>
              <a:gd name="T96" fmla="*/ 2147483647 w 2595"/>
              <a:gd name="T97" fmla="*/ 2147483647 h 5679"/>
              <a:gd name="T98" fmla="*/ 2147483647 w 2595"/>
              <a:gd name="T99" fmla="*/ 2147483647 h 5679"/>
              <a:gd name="T100" fmla="*/ 2147483647 w 2595"/>
              <a:gd name="T101" fmla="*/ 2147483647 h 5679"/>
              <a:gd name="T102" fmla="*/ 2147483647 w 2595"/>
              <a:gd name="T103" fmla="*/ 2147483647 h 5679"/>
              <a:gd name="T104" fmla="*/ 2147483647 w 2595"/>
              <a:gd name="T105" fmla="*/ 2147483647 h 5679"/>
              <a:gd name="T106" fmla="*/ 2147483647 w 2595"/>
              <a:gd name="T107" fmla="*/ 2147483647 h 5679"/>
              <a:gd name="T108" fmla="*/ 2147483647 w 2595"/>
              <a:gd name="T109" fmla="*/ 2147483647 h 5679"/>
              <a:gd name="T110" fmla="*/ 2147483647 w 2595"/>
              <a:gd name="T111" fmla="*/ 2147483647 h 5679"/>
              <a:gd name="T112" fmla="*/ 2147483647 w 2595"/>
              <a:gd name="T113" fmla="*/ 2147483647 h 5679"/>
              <a:gd name="T114" fmla="*/ 2147483647 w 2595"/>
              <a:gd name="T115" fmla="*/ 2147483647 h 5679"/>
              <a:gd name="T116" fmla="*/ 2147483647 w 2595"/>
              <a:gd name="T117" fmla="*/ 2147483647 h 5679"/>
              <a:gd name="T118" fmla="*/ 2147483647 w 2595"/>
              <a:gd name="T119" fmla="*/ 2147483647 h 5679"/>
              <a:gd name="T120" fmla="*/ 2147483647 w 2595"/>
              <a:gd name="T121" fmla="*/ 2147483647 h 5679"/>
              <a:gd name="T122" fmla="*/ 2147483647 w 2595"/>
              <a:gd name="T123" fmla="*/ 2147483647 h 5679"/>
              <a:gd name="T124" fmla="*/ 2147483647 w 2595"/>
              <a:gd name="T125" fmla="*/ 0 h 567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595"/>
              <a:gd name="T190" fmla="*/ 0 h 5679"/>
              <a:gd name="T191" fmla="*/ 2595 w 2595"/>
              <a:gd name="T192" fmla="*/ 5679 h 5679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595" h="5679">
                <a:moveTo>
                  <a:pt x="0" y="5563"/>
                </a:moveTo>
                <a:lnTo>
                  <a:pt x="157" y="5639"/>
                </a:lnTo>
                <a:lnTo>
                  <a:pt x="208" y="5651"/>
                </a:lnTo>
                <a:lnTo>
                  <a:pt x="313" y="5673"/>
                </a:lnTo>
                <a:lnTo>
                  <a:pt x="468" y="5679"/>
                </a:lnTo>
                <a:lnTo>
                  <a:pt x="625" y="5664"/>
                </a:lnTo>
                <a:lnTo>
                  <a:pt x="686" y="5651"/>
                </a:lnTo>
                <a:lnTo>
                  <a:pt x="782" y="5632"/>
                </a:lnTo>
                <a:lnTo>
                  <a:pt x="939" y="5583"/>
                </a:lnTo>
                <a:lnTo>
                  <a:pt x="1095" y="5521"/>
                </a:lnTo>
                <a:lnTo>
                  <a:pt x="1168" y="5484"/>
                </a:lnTo>
                <a:lnTo>
                  <a:pt x="1251" y="5439"/>
                </a:lnTo>
                <a:lnTo>
                  <a:pt x="1408" y="5331"/>
                </a:lnTo>
                <a:lnTo>
                  <a:pt x="1421" y="5318"/>
                </a:lnTo>
                <a:lnTo>
                  <a:pt x="1563" y="5176"/>
                </a:lnTo>
                <a:lnTo>
                  <a:pt x="1583" y="5152"/>
                </a:lnTo>
                <a:lnTo>
                  <a:pt x="1686" y="4986"/>
                </a:lnTo>
                <a:lnTo>
                  <a:pt x="1720" y="4909"/>
                </a:lnTo>
                <a:lnTo>
                  <a:pt x="1753" y="4819"/>
                </a:lnTo>
                <a:lnTo>
                  <a:pt x="1793" y="4653"/>
                </a:lnTo>
                <a:lnTo>
                  <a:pt x="1813" y="4487"/>
                </a:lnTo>
                <a:lnTo>
                  <a:pt x="1815" y="4321"/>
                </a:lnTo>
                <a:lnTo>
                  <a:pt x="1802" y="4156"/>
                </a:lnTo>
                <a:lnTo>
                  <a:pt x="1774" y="3990"/>
                </a:lnTo>
                <a:lnTo>
                  <a:pt x="1730" y="3822"/>
                </a:lnTo>
                <a:lnTo>
                  <a:pt x="1720" y="3796"/>
                </a:lnTo>
                <a:lnTo>
                  <a:pt x="1668" y="3657"/>
                </a:lnTo>
                <a:lnTo>
                  <a:pt x="1584" y="3491"/>
                </a:lnTo>
                <a:lnTo>
                  <a:pt x="1563" y="3456"/>
                </a:lnTo>
                <a:lnTo>
                  <a:pt x="1479" y="3325"/>
                </a:lnTo>
                <a:lnTo>
                  <a:pt x="1408" y="3227"/>
                </a:lnTo>
                <a:lnTo>
                  <a:pt x="1355" y="3159"/>
                </a:lnTo>
                <a:lnTo>
                  <a:pt x="1251" y="3021"/>
                </a:lnTo>
                <a:lnTo>
                  <a:pt x="1230" y="2991"/>
                </a:lnTo>
                <a:lnTo>
                  <a:pt x="1125" y="2825"/>
                </a:lnTo>
                <a:lnTo>
                  <a:pt x="1095" y="2762"/>
                </a:lnTo>
                <a:lnTo>
                  <a:pt x="1048" y="2659"/>
                </a:lnTo>
                <a:lnTo>
                  <a:pt x="1006" y="2493"/>
                </a:lnTo>
                <a:lnTo>
                  <a:pt x="995" y="2327"/>
                </a:lnTo>
                <a:lnTo>
                  <a:pt x="1018" y="2160"/>
                </a:lnTo>
                <a:lnTo>
                  <a:pt x="1076" y="1994"/>
                </a:lnTo>
                <a:lnTo>
                  <a:pt x="1095" y="1961"/>
                </a:lnTo>
                <a:lnTo>
                  <a:pt x="1173" y="1828"/>
                </a:lnTo>
                <a:lnTo>
                  <a:pt x="1251" y="1730"/>
                </a:lnTo>
                <a:lnTo>
                  <a:pt x="1312" y="1662"/>
                </a:lnTo>
                <a:lnTo>
                  <a:pt x="1408" y="1564"/>
                </a:lnTo>
                <a:lnTo>
                  <a:pt x="1482" y="1496"/>
                </a:lnTo>
                <a:lnTo>
                  <a:pt x="1563" y="1422"/>
                </a:lnTo>
                <a:lnTo>
                  <a:pt x="1669" y="1331"/>
                </a:lnTo>
                <a:lnTo>
                  <a:pt x="1720" y="1283"/>
                </a:lnTo>
                <a:lnTo>
                  <a:pt x="1854" y="1163"/>
                </a:lnTo>
                <a:lnTo>
                  <a:pt x="1876" y="1141"/>
                </a:lnTo>
                <a:lnTo>
                  <a:pt x="2022" y="996"/>
                </a:lnTo>
                <a:lnTo>
                  <a:pt x="2033" y="984"/>
                </a:lnTo>
                <a:lnTo>
                  <a:pt x="2161" y="831"/>
                </a:lnTo>
                <a:lnTo>
                  <a:pt x="2188" y="789"/>
                </a:lnTo>
                <a:lnTo>
                  <a:pt x="2269" y="665"/>
                </a:lnTo>
                <a:lnTo>
                  <a:pt x="2346" y="527"/>
                </a:lnTo>
                <a:lnTo>
                  <a:pt x="2361" y="499"/>
                </a:lnTo>
                <a:lnTo>
                  <a:pt x="2441" y="332"/>
                </a:lnTo>
                <a:lnTo>
                  <a:pt x="2502" y="199"/>
                </a:lnTo>
                <a:lnTo>
                  <a:pt x="2517" y="166"/>
                </a:lnTo>
                <a:lnTo>
                  <a:pt x="2595" y="0"/>
                </a:ln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71" name="Freeform 6">
            <a:extLst>
              <a:ext uri="{FF2B5EF4-FFF2-40B4-BE49-F238E27FC236}">
                <a16:creationId xmlns:a16="http://schemas.microsoft.com/office/drawing/2014/main" id="{C850F65E-BC56-469F-8494-44C93237C9CD}"/>
              </a:ext>
            </a:extLst>
          </p:cNvPr>
          <p:cNvSpPr>
            <a:spLocks/>
          </p:cNvSpPr>
          <p:nvPr/>
        </p:nvSpPr>
        <p:spPr bwMode="auto">
          <a:xfrm>
            <a:off x="3841750" y="2098675"/>
            <a:ext cx="163513" cy="415925"/>
          </a:xfrm>
          <a:custGeom>
            <a:avLst/>
            <a:gdLst>
              <a:gd name="T0" fmla="*/ 0 w 717"/>
              <a:gd name="T1" fmla="*/ 2147483647 h 1829"/>
              <a:gd name="T2" fmla="*/ 2147483647 w 717"/>
              <a:gd name="T3" fmla="*/ 2147483647 h 1829"/>
              <a:gd name="T4" fmla="*/ 2147483647 w 717"/>
              <a:gd name="T5" fmla="*/ 2147483647 h 1829"/>
              <a:gd name="T6" fmla="*/ 2147483647 w 717"/>
              <a:gd name="T7" fmla="*/ 2147483647 h 1829"/>
              <a:gd name="T8" fmla="*/ 2147483647 w 717"/>
              <a:gd name="T9" fmla="*/ 2147483647 h 1829"/>
              <a:gd name="T10" fmla="*/ 2147483647 w 717"/>
              <a:gd name="T11" fmla="*/ 2147483647 h 1829"/>
              <a:gd name="T12" fmla="*/ 2147483647 w 717"/>
              <a:gd name="T13" fmla="*/ 2147483647 h 1829"/>
              <a:gd name="T14" fmla="*/ 2147483647 w 717"/>
              <a:gd name="T15" fmla="*/ 2147483647 h 1829"/>
              <a:gd name="T16" fmla="*/ 2147483647 w 717"/>
              <a:gd name="T17" fmla="*/ 2147483647 h 1829"/>
              <a:gd name="T18" fmla="*/ 2147483647 w 717"/>
              <a:gd name="T19" fmla="*/ 2147483647 h 1829"/>
              <a:gd name="T20" fmla="*/ 2147483647 w 717"/>
              <a:gd name="T21" fmla="*/ 2147483647 h 1829"/>
              <a:gd name="T22" fmla="*/ 2147483647 w 717"/>
              <a:gd name="T23" fmla="*/ 2147483647 h 1829"/>
              <a:gd name="T24" fmla="*/ 2147483647 w 717"/>
              <a:gd name="T25" fmla="*/ 2147483647 h 1829"/>
              <a:gd name="T26" fmla="*/ 2147483647 w 717"/>
              <a:gd name="T27" fmla="*/ 2147483647 h 1829"/>
              <a:gd name="T28" fmla="*/ 2147483647 w 717"/>
              <a:gd name="T29" fmla="*/ 2147483647 h 1829"/>
              <a:gd name="T30" fmla="*/ 2147483647 w 717"/>
              <a:gd name="T31" fmla="*/ 2147483647 h 1829"/>
              <a:gd name="T32" fmla="*/ 2147483647 w 717"/>
              <a:gd name="T33" fmla="*/ 0 h 182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717"/>
              <a:gd name="T52" fmla="*/ 0 h 1829"/>
              <a:gd name="T53" fmla="*/ 717 w 717"/>
              <a:gd name="T54" fmla="*/ 1829 h 1829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717" h="1829">
                <a:moveTo>
                  <a:pt x="0" y="1829"/>
                </a:moveTo>
                <a:lnTo>
                  <a:pt x="63" y="1696"/>
                </a:lnTo>
                <a:lnTo>
                  <a:pt x="81" y="1663"/>
                </a:lnTo>
                <a:lnTo>
                  <a:pt x="160" y="1497"/>
                </a:lnTo>
                <a:lnTo>
                  <a:pt x="219" y="1360"/>
                </a:lnTo>
                <a:lnTo>
                  <a:pt x="233" y="1330"/>
                </a:lnTo>
                <a:lnTo>
                  <a:pt x="302" y="1164"/>
                </a:lnTo>
                <a:lnTo>
                  <a:pt x="365" y="998"/>
                </a:lnTo>
                <a:lnTo>
                  <a:pt x="376" y="968"/>
                </a:lnTo>
                <a:lnTo>
                  <a:pt x="426" y="832"/>
                </a:lnTo>
                <a:lnTo>
                  <a:pt x="485" y="666"/>
                </a:lnTo>
                <a:lnTo>
                  <a:pt x="531" y="526"/>
                </a:lnTo>
                <a:lnTo>
                  <a:pt x="542" y="500"/>
                </a:lnTo>
                <a:lnTo>
                  <a:pt x="600" y="332"/>
                </a:lnTo>
                <a:lnTo>
                  <a:pt x="657" y="166"/>
                </a:lnTo>
                <a:lnTo>
                  <a:pt x="688" y="77"/>
                </a:lnTo>
                <a:lnTo>
                  <a:pt x="717" y="0"/>
                </a:ln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72" name="Rectangle 7">
            <a:extLst>
              <a:ext uri="{FF2B5EF4-FFF2-40B4-BE49-F238E27FC236}">
                <a16:creationId xmlns:a16="http://schemas.microsoft.com/office/drawing/2014/main" id="{76FCDA39-DC40-4923-A2AA-C1129FBDA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2097088"/>
            <a:ext cx="3616325" cy="384492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273" name="Line 8">
            <a:extLst>
              <a:ext uri="{FF2B5EF4-FFF2-40B4-BE49-F238E27FC236}">
                <a16:creationId xmlns:a16="http://schemas.microsoft.com/office/drawing/2014/main" id="{0D4C82D6-F429-4415-9563-930C410F43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8450" y="26955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74" name="Freeform 9">
            <a:extLst>
              <a:ext uri="{FF2B5EF4-FFF2-40B4-BE49-F238E27FC236}">
                <a16:creationId xmlns:a16="http://schemas.microsoft.com/office/drawing/2014/main" id="{5AAB72E8-FD3C-43E4-8BF1-5674BDAE6042}"/>
              </a:ext>
            </a:extLst>
          </p:cNvPr>
          <p:cNvSpPr>
            <a:spLocks/>
          </p:cNvSpPr>
          <p:nvPr/>
        </p:nvSpPr>
        <p:spPr bwMode="auto">
          <a:xfrm>
            <a:off x="1497013" y="2659063"/>
            <a:ext cx="71437" cy="73025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60"/>
                </a:moveTo>
                <a:lnTo>
                  <a:pt x="314" y="133"/>
                </a:lnTo>
                <a:lnTo>
                  <a:pt x="306" y="105"/>
                </a:lnTo>
                <a:lnTo>
                  <a:pt x="296" y="81"/>
                </a:lnTo>
                <a:lnTo>
                  <a:pt x="280" y="59"/>
                </a:lnTo>
                <a:lnTo>
                  <a:pt x="260" y="39"/>
                </a:lnTo>
                <a:lnTo>
                  <a:pt x="237" y="22"/>
                </a:lnTo>
                <a:lnTo>
                  <a:pt x="212" y="11"/>
                </a:lnTo>
                <a:lnTo>
                  <a:pt x="185" y="3"/>
                </a:lnTo>
                <a:lnTo>
                  <a:pt x="158" y="0"/>
                </a:lnTo>
                <a:lnTo>
                  <a:pt x="130" y="3"/>
                </a:lnTo>
                <a:lnTo>
                  <a:pt x="103" y="11"/>
                </a:lnTo>
                <a:lnTo>
                  <a:pt x="78" y="22"/>
                </a:lnTo>
                <a:lnTo>
                  <a:pt x="55" y="39"/>
                </a:lnTo>
                <a:lnTo>
                  <a:pt x="36" y="59"/>
                </a:lnTo>
                <a:lnTo>
                  <a:pt x="19" y="81"/>
                </a:lnTo>
                <a:lnTo>
                  <a:pt x="9" y="105"/>
                </a:lnTo>
                <a:lnTo>
                  <a:pt x="1" y="133"/>
                </a:lnTo>
                <a:lnTo>
                  <a:pt x="0" y="160"/>
                </a:lnTo>
                <a:lnTo>
                  <a:pt x="1" y="187"/>
                </a:lnTo>
                <a:lnTo>
                  <a:pt x="9" y="215"/>
                </a:lnTo>
                <a:lnTo>
                  <a:pt x="19" y="239"/>
                </a:lnTo>
                <a:lnTo>
                  <a:pt x="36" y="262"/>
                </a:lnTo>
                <a:lnTo>
                  <a:pt x="55" y="282"/>
                </a:lnTo>
                <a:lnTo>
                  <a:pt x="78" y="299"/>
                </a:lnTo>
                <a:lnTo>
                  <a:pt x="103" y="309"/>
                </a:lnTo>
                <a:lnTo>
                  <a:pt x="130" y="316"/>
                </a:lnTo>
                <a:lnTo>
                  <a:pt x="158" y="319"/>
                </a:lnTo>
                <a:lnTo>
                  <a:pt x="185" y="316"/>
                </a:lnTo>
                <a:lnTo>
                  <a:pt x="212" y="309"/>
                </a:lnTo>
                <a:lnTo>
                  <a:pt x="237" y="299"/>
                </a:lnTo>
                <a:lnTo>
                  <a:pt x="260" y="282"/>
                </a:lnTo>
                <a:lnTo>
                  <a:pt x="280" y="262"/>
                </a:lnTo>
                <a:lnTo>
                  <a:pt x="296" y="239"/>
                </a:lnTo>
                <a:lnTo>
                  <a:pt x="306" y="215"/>
                </a:lnTo>
                <a:lnTo>
                  <a:pt x="314" y="187"/>
                </a:lnTo>
                <a:lnTo>
                  <a:pt x="317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75" name="Line 10">
            <a:extLst>
              <a:ext uri="{FF2B5EF4-FFF2-40B4-BE49-F238E27FC236}">
                <a16:creationId xmlns:a16="http://schemas.microsoft.com/office/drawing/2014/main" id="{10106546-12D8-4A29-80F7-6C754E81E2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8388" y="34940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76" name="Freeform 11">
            <a:extLst>
              <a:ext uri="{FF2B5EF4-FFF2-40B4-BE49-F238E27FC236}">
                <a16:creationId xmlns:a16="http://schemas.microsoft.com/office/drawing/2014/main" id="{134259B9-30CC-4A67-BD30-93C4F1D53144}"/>
              </a:ext>
            </a:extLst>
          </p:cNvPr>
          <p:cNvSpPr>
            <a:spLocks/>
          </p:cNvSpPr>
          <p:nvPr/>
        </p:nvSpPr>
        <p:spPr bwMode="auto">
          <a:xfrm>
            <a:off x="995363" y="3457575"/>
            <a:ext cx="73025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4" y="131"/>
                </a:lnTo>
                <a:lnTo>
                  <a:pt x="309" y="103"/>
                </a:lnTo>
                <a:lnTo>
                  <a:pt x="296" y="79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2" y="9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5" y="9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79"/>
                </a:lnTo>
                <a:lnTo>
                  <a:pt x="9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5"/>
                </a:lnTo>
                <a:lnTo>
                  <a:pt x="9" y="213"/>
                </a:lnTo>
                <a:lnTo>
                  <a:pt x="21" y="237"/>
                </a:lnTo>
                <a:lnTo>
                  <a:pt x="36" y="261"/>
                </a:lnTo>
                <a:lnTo>
                  <a:pt x="56" y="281"/>
                </a:lnTo>
                <a:lnTo>
                  <a:pt x="78" y="297"/>
                </a:lnTo>
                <a:lnTo>
                  <a:pt x="105" y="307"/>
                </a:lnTo>
                <a:lnTo>
                  <a:pt x="130" y="315"/>
                </a:lnTo>
                <a:lnTo>
                  <a:pt x="159" y="318"/>
                </a:lnTo>
                <a:lnTo>
                  <a:pt x="187" y="315"/>
                </a:lnTo>
                <a:lnTo>
                  <a:pt x="212" y="307"/>
                </a:lnTo>
                <a:lnTo>
                  <a:pt x="239" y="297"/>
                </a:lnTo>
                <a:lnTo>
                  <a:pt x="261" y="281"/>
                </a:lnTo>
                <a:lnTo>
                  <a:pt x="281" y="261"/>
                </a:lnTo>
                <a:lnTo>
                  <a:pt x="296" y="237"/>
                </a:lnTo>
                <a:lnTo>
                  <a:pt x="309" y="213"/>
                </a:lnTo>
                <a:lnTo>
                  <a:pt x="314" y="185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77" name="Line 12">
            <a:extLst>
              <a:ext uri="{FF2B5EF4-FFF2-40B4-BE49-F238E27FC236}">
                <a16:creationId xmlns:a16="http://schemas.microsoft.com/office/drawing/2014/main" id="{7C002CEE-52C8-4DBA-AE9C-FB0F9D74E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3213" y="58531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78" name="Freeform 13">
            <a:extLst>
              <a:ext uri="{FF2B5EF4-FFF2-40B4-BE49-F238E27FC236}">
                <a16:creationId xmlns:a16="http://schemas.microsoft.com/office/drawing/2014/main" id="{456C3B88-5CA1-4701-8B06-BB2931F5C765}"/>
              </a:ext>
            </a:extLst>
          </p:cNvPr>
          <p:cNvSpPr>
            <a:spLocks/>
          </p:cNvSpPr>
          <p:nvPr/>
        </p:nvSpPr>
        <p:spPr bwMode="auto">
          <a:xfrm>
            <a:off x="4040188" y="5818188"/>
            <a:ext cx="73025" cy="71437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0"/>
                </a:moveTo>
                <a:lnTo>
                  <a:pt x="317" y="133"/>
                </a:lnTo>
                <a:lnTo>
                  <a:pt x="309" y="105"/>
                </a:lnTo>
                <a:lnTo>
                  <a:pt x="297" y="79"/>
                </a:lnTo>
                <a:lnTo>
                  <a:pt x="282" y="57"/>
                </a:lnTo>
                <a:lnTo>
                  <a:pt x="262" y="38"/>
                </a:lnTo>
                <a:lnTo>
                  <a:pt x="239" y="21"/>
                </a:lnTo>
                <a:lnTo>
                  <a:pt x="215" y="11"/>
                </a:lnTo>
                <a:lnTo>
                  <a:pt x="187" y="3"/>
                </a:lnTo>
                <a:lnTo>
                  <a:pt x="161" y="0"/>
                </a:lnTo>
                <a:lnTo>
                  <a:pt x="131" y="3"/>
                </a:lnTo>
                <a:lnTo>
                  <a:pt x="105" y="11"/>
                </a:lnTo>
                <a:lnTo>
                  <a:pt x="80" y="21"/>
                </a:lnTo>
                <a:lnTo>
                  <a:pt x="57" y="38"/>
                </a:lnTo>
                <a:lnTo>
                  <a:pt x="39" y="57"/>
                </a:lnTo>
                <a:lnTo>
                  <a:pt x="21" y="79"/>
                </a:lnTo>
                <a:lnTo>
                  <a:pt x="11" y="105"/>
                </a:lnTo>
                <a:lnTo>
                  <a:pt x="3" y="133"/>
                </a:lnTo>
                <a:lnTo>
                  <a:pt x="0" y="160"/>
                </a:lnTo>
                <a:lnTo>
                  <a:pt x="3" y="187"/>
                </a:lnTo>
                <a:lnTo>
                  <a:pt x="11" y="214"/>
                </a:lnTo>
                <a:lnTo>
                  <a:pt x="21" y="239"/>
                </a:lnTo>
                <a:lnTo>
                  <a:pt x="39" y="262"/>
                </a:lnTo>
                <a:lnTo>
                  <a:pt x="57" y="282"/>
                </a:lnTo>
                <a:lnTo>
                  <a:pt x="80" y="296"/>
                </a:lnTo>
                <a:lnTo>
                  <a:pt x="105" y="309"/>
                </a:lnTo>
                <a:lnTo>
                  <a:pt x="131" y="316"/>
                </a:lnTo>
                <a:lnTo>
                  <a:pt x="161" y="319"/>
                </a:lnTo>
                <a:lnTo>
                  <a:pt x="187" y="316"/>
                </a:lnTo>
                <a:lnTo>
                  <a:pt x="215" y="309"/>
                </a:lnTo>
                <a:lnTo>
                  <a:pt x="239" y="296"/>
                </a:lnTo>
                <a:lnTo>
                  <a:pt x="262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79" name="Line 14">
            <a:extLst>
              <a:ext uri="{FF2B5EF4-FFF2-40B4-BE49-F238E27FC236}">
                <a16:creationId xmlns:a16="http://schemas.microsoft.com/office/drawing/2014/main" id="{D78E3B25-4469-42CD-8829-6FB1894DEA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8100" y="30813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80" name="Freeform 15">
            <a:extLst>
              <a:ext uri="{FF2B5EF4-FFF2-40B4-BE49-F238E27FC236}">
                <a16:creationId xmlns:a16="http://schemas.microsoft.com/office/drawing/2014/main" id="{2114C023-D76F-4B1F-969E-3A3BFCFB32D3}"/>
              </a:ext>
            </a:extLst>
          </p:cNvPr>
          <p:cNvSpPr>
            <a:spLocks/>
          </p:cNvSpPr>
          <p:nvPr/>
        </p:nvSpPr>
        <p:spPr bwMode="auto">
          <a:xfrm>
            <a:off x="1236663" y="3046413"/>
            <a:ext cx="71437" cy="71437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8"/>
                </a:moveTo>
                <a:lnTo>
                  <a:pt x="316" y="131"/>
                </a:lnTo>
                <a:lnTo>
                  <a:pt x="308" y="104"/>
                </a:lnTo>
                <a:lnTo>
                  <a:pt x="297" y="79"/>
                </a:lnTo>
                <a:lnTo>
                  <a:pt x="280" y="56"/>
                </a:lnTo>
                <a:lnTo>
                  <a:pt x="261" y="36"/>
                </a:lnTo>
                <a:lnTo>
                  <a:pt x="238" y="22"/>
                </a:lnTo>
                <a:lnTo>
                  <a:pt x="214" y="10"/>
                </a:lnTo>
                <a:lnTo>
                  <a:pt x="186" y="2"/>
                </a:lnTo>
                <a:lnTo>
                  <a:pt x="159" y="0"/>
                </a:lnTo>
                <a:lnTo>
                  <a:pt x="131" y="2"/>
                </a:lnTo>
                <a:lnTo>
                  <a:pt x="104" y="10"/>
                </a:lnTo>
                <a:lnTo>
                  <a:pt x="80" y="22"/>
                </a:lnTo>
                <a:lnTo>
                  <a:pt x="57" y="36"/>
                </a:lnTo>
                <a:lnTo>
                  <a:pt x="37" y="56"/>
                </a:lnTo>
                <a:lnTo>
                  <a:pt x="20" y="79"/>
                </a:lnTo>
                <a:lnTo>
                  <a:pt x="9" y="104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3"/>
                </a:lnTo>
                <a:lnTo>
                  <a:pt x="20" y="239"/>
                </a:lnTo>
                <a:lnTo>
                  <a:pt x="37" y="260"/>
                </a:lnTo>
                <a:lnTo>
                  <a:pt x="57" y="280"/>
                </a:lnTo>
                <a:lnTo>
                  <a:pt x="80" y="296"/>
                </a:lnTo>
                <a:lnTo>
                  <a:pt x="104" y="308"/>
                </a:lnTo>
                <a:lnTo>
                  <a:pt x="131" y="315"/>
                </a:lnTo>
                <a:lnTo>
                  <a:pt x="159" y="319"/>
                </a:lnTo>
                <a:lnTo>
                  <a:pt x="186" y="315"/>
                </a:lnTo>
                <a:lnTo>
                  <a:pt x="214" y="308"/>
                </a:lnTo>
                <a:lnTo>
                  <a:pt x="238" y="296"/>
                </a:lnTo>
                <a:lnTo>
                  <a:pt x="261" y="280"/>
                </a:lnTo>
                <a:lnTo>
                  <a:pt x="280" y="260"/>
                </a:lnTo>
                <a:lnTo>
                  <a:pt x="297" y="239"/>
                </a:lnTo>
                <a:lnTo>
                  <a:pt x="308" y="213"/>
                </a:lnTo>
                <a:lnTo>
                  <a:pt x="316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81" name="Line 16">
            <a:extLst>
              <a:ext uri="{FF2B5EF4-FFF2-40B4-BE49-F238E27FC236}">
                <a16:creationId xmlns:a16="http://schemas.microsoft.com/office/drawing/2014/main" id="{F38BAD42-1CA2-4637-B86D-D695B8FE45B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5175" y="28098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82" name="Freeform 17">
            <a:extLst>
              <a:ext uri="{FF2B5EF4-FFF2-40B4-BE49-F238E27FC236}">
                <a16:creationId xmlns:a16="http://schemas.microsoft.com/office/drawing/2014/main" id="{0C0FD725-E66E-4814-B40D-2AF9DD72EEC8}"/>
              </a:ext>
            </a:extLst>
          </p:cNvPr>
          <p:cNvSpPr>
            <a:spLocks/>
          </p:cNvSpPr>
          <p:nvPr/>
        </p:nvSpPr>
        <p:spPr bwMode="auto">
          <a:xfrm>
            <a:off x="1962150" y="2773363"/>
            <a:ext cx="73025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0"/>
                </a:moveTo>
                <a:lnTo>
                  <a:pt x="317" y="131"/>
                </a:lnTo>
                <a:lnTo>
                  <a:pt x="310" y="105"/>
                </a:lnTo>
                <a:lnTo>
                  <a:pt x="298" y="80"/>
                </a:lnTo>
                <a:lnTo>
                  <a:pt x="282" y="57"/>
                </a:lnTo>
                <a:lnTo>
                  <a:pt x="263" y="39"/>
                </a:lnTo>
                <a:lnTo>
                  <a:pt x="239" y="21"/>
                </a:lnTo>
                <a:lnTo>
                  <a:pt x="215" y="11"/>
                </a:lnTo>
                <a:lnTo>
                  <a:pt x="188" y="3"/>
                </a:lnTo>
                <a:lnTo>
                  <a:pt x="161" y="0"/>
                </a:lnTo>
                <a:lnTo>
                  <a:pt x="133" y="3"/>
                </a:lnTo>
                <a:lnTo>
                  <a:pt x="105" y="11"/>
                </a:lnTo>
                <a:lnTo>
                  <a:pt x="81" y="21"/>
                </a:lnTo>
                <a:lnTo>
                  <a:pt x="59" y="39"/>
                </a:lnTo>
                <a:lnTo>
                  <a:pt x="39" y="57"/>
                </a:lnTo>
                <a:lnTo>
                  <a:pt x="22" y="80"/>
                </a:lnTo>
                <a:lnTo>
                  <a:pt x="11" y="105"/>
                </a:lnTo>
                <a:lnTo>
                  <a:pt x="4" y="131"/>
                </a:lnTo>
                <a:lnTo>
                  <a:pt x="0" y="160"/>
                </a:lnTo>
                <a:lnTo>
                  <a:pt x="4" y="187"/>
                </a:lnTo>
                <a:lnTo>
                  <a:pt x="11" y="215"/>
                </a:lnTo>
                <a:lnTo>
                  <a:pt x="22" y="239"/>
                </a:lnTo>
                <a:lnTo>
                  <a:pt x="39" y="262"/>
                </a:lnTo>
                <a:lnTo>
                  <a:pt x="59" y="282"/>
                </a:lnTo>
                <a:lnTo>
                  <a:pt x="81" y="297"/>
                </a:lnTo>
                <a:lnTo>
                  <a:pt x="105" y="309"/>
                </a:lnTo>
                <a:lnTo>
                  <a:pt x="133" y="317"/>
                </a:lnTo>
                <a:lnTo>
                  <a:pt x="161" y="319"/>
                </a:lnTo>
                <a:lnTo>
                  <a:pt x="188" y="317"/>
                </a:lnTo>
                <a:lnTo>
                  <a:pt x="215" y="309"/>
                </a:lnTo>
                <a:lnTo>
                  <a:pt x="239" y="297"/>
                </a:lnTo>
                <a:lnTo>
                  <a:pt x="263" y="282"/>
                </a:lnTo>
                <a:lnTo>
                  <a:pt x="282" y="262"/>
                </a:lnTo>
                <a:lnTo>
                  <a:pt x="298" y="239"/>
                </a:lnTo>
                <a:lnTo>
                  <a:pt x="310" y="215"/>
                </a:lnTo>
                <a:lnTo>
                  <a:pt x="317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83" name="Line 18">
            <a:extLst>
              <a:ext uri="{FF2B5EF4-FFF2-40B4-BE49-F238E27FC236}">
                <a16:creationId xmlns:a16="http://schemas.microsoft.com/office/drawing/2014/main" id="{C52F3FB7-05F4-40E7-865F-E744387D8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995363" y="44037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84" name="Freeform 19">
            <a:extLst>
              <a:ext uri="{FF2B5EF4-FFF2-40B4-BE49-F238E27FC236}">
                <a16:creationId xmlns:a16="http://schemas.microsoft.com/office/drawing/2014/main" id="{BF7FEE41-9534-4690-ADAF-246DE5A12C11}"/>
              </a:ext>
            </a:extLst>
          </p:cNvPr>
          <p:cNvSpPr>
            <a:spLocks/>
          </p:cNvSpPr>
          <p:nvPr/>
        </p:nvSpPr>
        <p:spPr bwMode="auto">
          <a:xfrm>
            <a:off x="923925" y="4367213"/>
            <a:ext cx="71438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5" y="132"/>
                </a:lnTo>
                <a:lnTo>
                  <a:pt x="307" y="105"/>
                </a:lnTo>
                <a:lnTo>
                  <a:pt x="297" y="80"/>
                </a:lnTo>
                <a:lnTo>
                  <a:pt x="280" y="59"/>
                </a:lnTo>
                <a:lnTo>
                  <a:pt x="261" y="39"/>
                </a:lnTo>
                <a:lnTo>
                  <a:pt x="239" y="22"/>
                </a:lnTo>
                <a:lnTo>
                  <a:pt x="213" y="11"/>
                </a:lnTo>
                <a:lnTo>
                  <a:pt x="187" y="3"/>
                </a:lnTo>
                <a:lnTo>
                  <a:pt x="158" y="0"/>
                </a:lnTo>
                <a:lnTo>
                  <a:pt x="131" y="3"/>
                </a:lnTo>
                <a:lnTo>
                  <a:pt x="103" y="11"/>
                </a:lnTo>
                <a:lnTo>
                  <a:pt x="79" y="22"/>
                </a:lnTo>
                <a:lnTo>
                  <a:pt x="57" y="39"/>
                </a:lnTo>
                <a:lnTo>
                  <a:pt x="37" y="59"/>
                </a:lnTo>
                <a:lnTo>
                  <a:pt x="21" y="80"/>
                </a:lnTo>
                <a:lnTo>
                  <a:pt x="9" y="105"/>
                </a:lnTo>
                <a:lnTo>
                  <a:pt x="1" y="132"/>
                </a:lnTo>
                <a:lnTo>
                  <a:pt x="0" y="161"/>
                </a:lnTo>
                <a:lnTo>
                  <a:pt x="1" y="188"/>
                </a:lnTo>
                <a:lnTo>
                  <a:pt x="9" y="215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79" y="298"/>
                </a:lnTo>
                <a:lnTo>
                  <a:pt x="103" y="310"/>
                </a:lnTo>
                <a:lnTo>
                  <a:pt x="131" y="317"/>
                </a:lnTo>
                <a:lnTo>
                  <a:pt x="158" y="319"/>
                </a:lnTo>
                <a:lnTo>
                  <a:pt x="187" y="317"/>
                </a:lnTo>
                <a:lnTo>
                  <a:pt x="213" y="310"/>
                </a:lnTo>
                <a:lnTo>
                  <a:pt x="239" y="298"/>
                </a:lnTo>
                <a:lnTo>
                  <a:pt x="261" y="282"/>
                </a:lnTo>
                <a:lnTo>
                  <a:pt x="280" y="262"/>
                </a:lnTo>
                <a:lnTo>
                  <a:pt x="297" y="239"/>
                </a:lnTo>
                <a:lnTo>
                  <a:pt x="307" y="215"/>
                </a:lnTo>
                <a:lnTo>
                  <a:pt x="315" y="188"/>
                </a:lnTo>
                <a:lnTo>
                  <a:pt x="318" y="161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85" name="Line 20">
            <a:extLst>
              <a:ext uri="{FF2B5EF4-FFF2-40B4-BE49-F238E27FC236}">
                <a16:creationId xmlns:a16="http://schemas.microsoft.com/office/drawing/2014/main" id="{29EB7D22-5DCA-4840-8425-070789526C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32289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86" name="Freeform 21">
            <a:extLst>
              <a:ext uri="{FF2B5EF4-FFF2-40B4-BE49-F238E27FC236}">
                <a16:creationId xmlns:a16="http://schemas.microsoft.com/office/drawing/2014/main" id="{238B486A-D789-4B6C-A8FE-DAEA756EA062}"/>
              </a:ext>
            </a:extLst>
          </p:cNvPr>
          <p:cNvSpPr>
            <a:spLocks/>
          </p:cNvSpPr>
          <p:nvPr/>
        </p:nvSpPr>
        <p:spPr bwMode="auto">
          <a:xfrm>
            <a:off x="2143125" y="3194050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8"/>
                </a:lnTo>
                <a:lnTo>
                  <a:pt x="283" y="56"/>
                </a:lnTo>
                <a:lnTo>
                  <a:pt x="263" y="36"/>
                </a:lnTo>
                <a:lnTo>
                  <a:pt x="240" y="21"/>
                </a:lnTo>
                <a:lnTo>
                  <a:pt x="215" y="9"/>
                </a:lnTo>
                <a:lnTo>
                  <a:pt x="188" y="3"/>
                </a:lnTo>
                <a:lnTo>
                  <a:pt x="161" y="0"/>
                </a:lnTo>
                <a:lnTo>
                  <a:pt x="132" y="3"/>
                </a:lnTo>
                <a:lnTo>
                  <a:pt x="106" y="9"/>
                </a:lnTo>
                <a:lnTo>
                  <a:pt x="80" y="21"/>
                </a:lnTo>
                <a:lnTo>
                  <a:pt x="57" y="36"/>
                </a:lnTo>
                <a:lnTo>
                  <a:pt x="39" y="56"/>
                </a:lnTo>
                <a:lnTo>
                  <a:pt x="23" y="78"/>
                </a:lnTo>
                <a:lnTo>
                  <a:pt x="10" y="105"/>
                </a:lnTo>
                <a:lnTo>
                  <a:pt x="4" y="130"/>
                </a:lnTo>
                <a:lnTo>
                  <a:pt x="0" y="158"/>
                </a:lnTo>
                <a:lnTo>
                  <a:pt x="4" y="187"/>
                </a:lnTo>
                <a:lnTo>
                  <a:pt x="10" y="212"/>
                </a:lnTo>
                <a:lnTo>
                  <a:pt x="23" y="239"/>
                </a:lnTo>
                <a:lnTo>
                  <a:pt x="39" y="261"/>
                </a:lnTo>
                <a:lnTo>
                  <a:pt x="57" y="281"/>
                </a:lnTo>
                <a:lnTo>
                  <a:pt x="80" y="296"/>
                </a:lnTo>
                <a:lnTo>
                  <a:pt x="106" y="309"/>
                </a:lnTo>
                <a:lnTo>
                  <a:pt x="132" y="314"/>
                </a:lnTo>
                <a:lnTo>
                  <a:pt x="161" y="318"/>
                </a:lnTo>
                <a:lnTo>
                  <a:pt x="188" y="314"/>
                </a:lnTo>
                <a:lnTo>
                  <a:pt x="215" y="309"/>
                </a:lnTo>
                <a:lnTo>
                  <a:pt x="240" y="296"/>
                </a:lnTo>
                <a:lnTo>
                  <a:pt x="263" y="281"/>
                </a:lnTo>
                <a:lnTo>
                  <a:pt x="283" y="261"/>
                </a:lnTo>
                <a:lnTo>
                  <a:pt x="297" y="239"/>
                </a:lnTo>
                <a:lnTo>
                  <a:pt x="309" y="212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87" name="Line 22">
            <a:extLst>
              <a:ext uri="{FF2B5EF4-FFF2-40B4-BE49-F238E27FC236}">
                <a16:creationId xmlns:a16="http://schemas.microsoft.com/office/drawing/2014/main" id="{80E4B65E-A63E-40F2-99CF-1ED2A57B6B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9750" y="32972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88" name="Freeform 23">
            <a:extLst>
              <a:ext uri="{FF2B5EF4-FFF2-40B4-BE49-F238E27FC236}">
                <a16:creationId xmlns:a16="http://schemas.microsoft.com/office/drawing/2014/main" id="{70FF0F50-D2C8-4FDD-A7BC-A31BBA553ABB}"/>
              </a:ext>
            </a:extLst>
          </p:cNvPr>
          <p:cNvSpPr>
            <a:spLocks/>
          </p:cNvSpPr>
          <p:nvPr/>
        </p:nvSpPr>
        <p:spPr bwMode="auto">
          <a:xfrm>
            <a:off x="3008313" y="3262313"/>
            <a:ext cx="71437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1"/>
                </a:lnTo>
                <a:lnTo>
                  <a:pt x="309" y="105"/>
                </a:lnTo>
                <a:lnTo>
                  <a:pt x="297" y="80"/>
                </a:lnTo>
                <a:lnTo>
                  <a:pt x="281" y="56"/>
                </a:lnTo>
                <a:lnTo>
                  <a:pt x="261" y="38"/>
                </a:lnTo>
                <a:lnTo>
                  <a:pt x="238" y="21"/>
                </a:lnTo>
                <a:lnTo>
                  <a:pt x="214" y="9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4" y="9"/>
                </a:lnTo>
                <a:lnTo>
                  <a:pt x="78" y="21"/>
                </a:lnTo>
                <a:lnTo>
                  <a:pt x="55" y="38"/>
                </a:lnTo>
                <a:lnTo>
                  <a:pt x="38" y="56"/>
                </a:lnTo>
                <a:lnTo>
                  <a:pt x="21" y="80"/>
                </a:lnTo>
                <a:lnTo>
                  <a:pt x="9" y="105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9" y="215"/>
                </a:lnTo>
                <a:lnTo>
                  <a:pt x="21" y="239"/>
                </a:lnTo>
                <a:lnTo>
                  <a:pt x="38" y="262"/>
                </a:lnTo>
                <a:lnTo>
                  <a:pt x="55" y="281"/>
                </a:lnTo>
                <a:lnTo>
                  <a:pt x="78" y="297"/>
                </a:lnTo>
                <a:lnTo>
                  <a:pt x="104" y="309"/>
                </a:lnTo>
                <a:lnTo>
                  <a:pt x="131" y="317"/>
                </a:lnTo>
                <a:lnTo>
                  <a:pt x="159" y="318"/>
                </a:lnTo>
                <a:lnTo>
                  <a:pt x="187" y="317"/>
                </a:lnTo>
                <a:lnTo>
                  <a:pt x="214" y="309"/>
                </a:lnTo>
                <a:lnTo>
                  <a:pt x="238" y="297"/>
                </a:lnTo>
                <a:lnTo>
                  <a:pt x="261" y="281"/>
                </a:lnTo>
                <a:lnTo>
                  <a:pt x="281" y="262"/>
                </a:lnTo>
                <a:lnTo>
                  <a:pt x="297" y="239"/>
                </a:lnTo>
                <a:lnTo>
                  <a:pt x="309" y="215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89" name="Line 24">
            <a:extLst>
              <a:ext uri="{FF2B5EF4-FFF2-40B4-BE49-F238E27FC236}">
                <a16:creationId xmlns:a16="http://schemas.microsoft.com/office/drawing/2014/main" id="{D78EFF6C-CFC3-4BCF-99C4-A42AAFCC32B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7600" y="53324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90" name="Freeform 25">
            <a:extLst>
              <a:ext uri="{FF2B5EF4-FFF2-40B4-BE49-F238E27FC236}">
                <a16:creationId xmlns:a16="http://schemas.microsoft.com/office/drawing/2014/main" id="{06C23414-4E18-45B2-A3CF-35E909C424F7}"/>
              </a:ext>
            </a:extLst>
          </p:cNvPr>
          <p:cNvSpPr>
            <a:spLocks/>
          </p:cNvSpPr>
          <p:nvPr/>
        </p:nvSpPr>
        <p:spPr bwMode="auto">
          <a:xfrm>
            <a:off x="1044575" y="5295900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6" y="131"/>
                </a:lnTo>
                <a:lnTo>
                  <a:pt x="309" y="103"/>
                </a:lnTo>
                <a:lnTo>
                  <a:pt x="296" y="79"/>
                </a:lnTo>
                <a:lnTo>
                  <a:pt x="282" y="56"/>
                </a:lnTo>
                <a:lnTo>
                  <a:pt x="262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60" y="0"/>
                </a:lnTo>
                <a:lnTo>
                  <a:pt x="132" y="1"/>
                </a:lnTo>
                <a:lnTo>
                  <a:pt x="105" y="9"/>
                </a:lnTo>
                <a:lnTo>
                  <a:pt x="79" y="21"/>
                </a:lnTo>
                <a:lnTo>
                  <a:pt x="56" y="37"/>
                </a:lnTo>
                <a:lnTo>
                  <a:pt x="39" y="56"/>
                </a:lnTo>
                <a:lnTo>
                  <a:pt x="22" y="79"/>
                </a:lnTo>
                <a:lnTo>
                  <a:pt x="10" y="103"/>
                </a:lnTo>
                <a:lnTo>
                  <a:pt x="3" y="131"/>
                </a:lnTo>
                <a:lnTo>
                  <a:pt x="0" y="159"/>
                </a:lnTo>
                <a:lnTo>
                  <a:pt x="3" y="187"/>
                </a:lnTo>
                <a:lnTo>
                  <a:pt x="10" y="213"/>
                </a:lnTo>
                <a:lnTo>
                  <a:pt x="22" y="238"/>
                </a:lnTo>
                <a:lnTo>
                  <a:pt x="39" y="262"/>
                </a:lnTo>
                <a:lnTo>
                  <a:pt x="56" y="280"/>
                </a:lnTo>
                <a:lnTo>
                  <a:pt x="79" y="297"/>
                </a:lnTo>
                <a:lnTo>
                  <a:pt x="105" y="309"/>
                </a:lnTo>
                <a:lnTo>
                  <a:pt x="132" y="315"/>
                </a:lnTo>
                <a:lnTo>
                  <a:pt x="160" y="318"/>
                </a:lnTo>
                <a:lnTo>
                  <a:pt x="187" y="315"/>
                </a:lnTo>
                <a:lnTo>
                  <a:pt x="215" y="309"/>
                </a:lnTo>
                <a:lnTo>
                  <a:pt x="239" y="297"/>
                </a:lnTo>
                <a:lnTo>
                  <a:pt x="262" y="280"/>
                </a:lnTo>
                <a:lnTo>
                  <a:pt x="282" y="262"/>
                </a:lnTo>
                <a:lnTo>
                  <a:pt x="296" y="238"/>
                </a:lnTo>
                <a:lnTo>
                  <a:pt x="309" y="213"/>
                </a:lnTo>
                <a:lnTo>
                  <a:pt x="316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91" name="Line 26">
            <a:extLst>
              <a:ext uri="{FF2B5EF4-FFF2-40B4-BE49-F238E27FC236}">
                <a16:creationId xmlns:a16="http://schemas.microsoft.com/office/drawing/2014/main" id="{07FCAA9B-6828-4ADF-8579-F334D40136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4988" y="27209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92" name="Freeform 27">
            <a:extLst>
              <a:ext uri="{FF2B5EF4-FFF2-40B4-BE49-F238E27FC236}">
                <a16:creationId xmlns:a16="http://schemas.microsoft.com/office/drawing/2014/main" id="{68A45BF1-5B1A-444D-9AF5-048B1AD26F18}"/>
              </a:ext>
            </a:extLst>
          </p:cNvPr>
          <p:cNvSpPr>
            <a:spLocks/>
          </p:cNvSpPr>
          <p:nvPr/>
        </p:nvSpPr>
        <p:spPr bwMode="auto">
          <a:xfrm>
            <a:off x="1731963" y="2684463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0"/>
                </a:lnTo>
                <a:lnTo>
                  <a:pt x="309" y="105"/>
                </a:lnTo>
                <a:lnTo>
                  <a:pt x="297" y="79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5" y="11"/>
                </a:lnTo>
                <a:lnTo>
                  <a:pt x="187" y="3"/>
                </a:lnTo>
                <a:lnTo>
                  <a:pt x="161" y="0"/>
                </a:lnTo>
                <a:lnTo>
                  <a:pt x="132" y="3"/>
                </a:lnTo>
                <a:lnTo>
                  <a:pt x="105" y="11"/>
                </a:lnTo>
                <a:lnTo>
                  <a:pt x="80" y="21"/>
                </a:lnTo>
                <a:lnTo>
                  <a:pt x="56" y="37"/>
                </a:lnTo>
                <a:lnTo>
                  <a:pt x="39" y="57"/>
                </a:lnTo>
                <a:lnTo>
                  <a:pt x="22" y="79"/>
                </a:lnTo>
                <a:lnTo>
                  <a:pt x="11" y="105"/>
                </a:lnTo>
                <a:lnTo>
                  <a:pt x="3" y="130"/>
                </a:lnTo>
                <a:lnTo>
                  <a:pt x="0" y="159"/>
                </a:lnTo>
                <a:lnTo>
                  <a:pt x="3" y="187"/>
                </a:lnTo>
                <a:lnTo>
                  <a:pt x="11" y="215"/>
                </a:lnTo>
                <a:lnTo>
                  <a:pt x="22" y="239"/>
                </a:lnTo>
                <a:lnTo>
                  <a:pt x="39" y="262"/>
                </a:lnTo>
                <a:lnTo>
                  <a:pt x="56" y="281"/>
                </a:lnTo>
                <a:lnTo>
                  <a:pt x="80" y="296"/>
                </a:lnTo>
                <a:lnTo>
                  <a:pt x="105" y="309"/>
                </a:lnTo>
                <a:lnTo>
                  <a:pt x="132" y="316"/>
                </a:lnTo>
                <a:lnTo>
                  <a:pt x="161" y="318"/>
                </a:lnTo>
                <a:lnTo>
                  <a:pt x="187" y="316"/>
                </a:lnTo>
                <a:lnTo>
                  <a:pt x="215" y="309"/>
                </a:lnTo>
                <a:lnTo>
                  <a:pt x="239" y="296"/>
                </a:lnTo>
                <a:lnTo>
                  <a:pt x="262" y="281"/>
                </a:lnTo>
                <a:lnTo>
                  <a:pt x="282" y="262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93" name="Line 28">
            <a:extLst>
              <a:ext uri="{FF2B5EF4-FFF2-40B4-BE49-F238E27FC236}">
                <a16:creationId xmlns:a16="http://schemas.microsoft.com/office/drawing/2014/main" id="{619DDB85-7399-4F1E-B474-4ECF117F17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1475" y="524986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94" name="Freeform 29">
            <a:extLst>
              <a:ext uri="{FF2B5EF4-FFF2-40B4-BE49-F238E27FC236}">
                <a16:creationId xmlns:a16="http://schemas.microsoft.com/office/drawing/2014/main" id="{91318A9C-2D05-4E14-BFF2-F3AF843F765B}"/>
              </a:ext>
            </a:extLst>
          </p:cNvPr>
          <p:cNvSpPr>
            <a:spLocks/>
          </p:cNvSpPr>
          <p:nvPr/>
        </p:nvSpPr>
        <p:spPr bwMode="auto">
          <a:xfrm>
            <a:off x="4108450" y="5213350"/>
            <a:ext cx="73025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7" y="132"/>
                </a:lnTo>
                <a:lnTo>
                  <a:pt x="309" y="104"/>
                </a:lnTo>
                <a:lnTo>
                  <a:pt x="297" y="80"/>
                </a:lnTo>
                <a:lnTo>
                  <a:pt x="282" y="58"/>
                </a:lnTo>
                <a:lnTo>
                  <a:pt x="262" y="38"/>
                </a:lnTo>
                <a:lnTo>
                  <a:pt x="240" y="21"/>
                </a:lnTo>
                <a:lnTo>
                  <a:pt x="215" y="10"/>
                </a:lnTo>
                <a:lnTo>
                  <a:pt x="188" y="2"/>
                </a:lnTo>
                <a:lnTo>
                  <a:pt x="160" y="0"/>
                </a:lnTo>
                <a:lnTo>
                  <a:pt x="131" y="2"/>
                </a:lnTo>
                <a:lnTo>
                  <a:pt x="106" y="10"/>
                </a:lnTo>
                <a:lnTo>
                  <a:pt x="79" y="21"/>
                </a:lnTo>
                <a:lnTo>
                  <a:pt x="58" y="38"/>
                </a:lnTo>
                <a:lnTo>
                  <a:pt x="38" y="58"/>
                </a:lnTo>
                <a:lnTo>
                  <a:pt x="21" y="80"/>
                </a:lnTo>
                <a:lnTo>
                  <a:pt x="10" y="104"/>
                </a:lnTo>
                <a:lnTo>
                  <a:pt x="4" y="132"/>
                </a:lnTo>
                <a:lnTo>
                  <a:pt x="0" y="159"/>
                </a:lnTo>
                <a:lnTo>
                  <a:pt x="4" y="187"/>
                </a:lnTo>
                <a:lnTo>
                  <a:pt x="10" y="214"/>
                </a:lnTo>
                <a:lnTo>
                  <a:pt x="21" y="238"/>
                </a:lnTo>
                <a:lnTo>
                  <a:pt x="38" y="261"/>
                </a:lnTo>
                <a:lnTo>
                  <a:pt x="58" y="281"/>
                </a:lnTo>
                <a:lnTo>
                  <a:pt x="79" y="297"/>
                </a:lnTo>
                <a:lnTo>
                  <a:pt x="106" y="309"/>
                </a:lnTo>
                <a:lnTo>
                  <a:pt x="131" y="317"/>
                </a:lnTo>
                <a:lnTo>
                  <a:pt x="160" y="318"/>
                </a:lnTo>
                <a:lnTo>
                  <a:pt x="188" y="317"/>
                </a:lnTo>
                <a:lnTo>
                  <a:pt x="215" y="309"/>
                </a:lnTo>
                <a:lnTo>
                  <a:pt x="240" y="297"/>
                </a:lnTo>
                <a:lnTo>
                  <a:pt x="262" y="281"/>
                </a:lnTo>
                <a:lnTo>
                  <a:pt x="282" y="261"/>
                </a:lnTo>
                <a:lnTo>
                  <a:pt x="297" y="238"/>
                </a:lnTo>
                <a:lnTo>
                  <a:pt x="309" y="214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95" name="Line 30">
            <a:extLst>
              <a:ext uri="{FF2B5EF4-FFF2-40B4-BE49-F238E27FC236}">
                <a16:creationId xmlns:a16="http://schemas.microsoft.com/office/drawing/2014/main" id="{BA7D02ED-770C-42A1-9C7A-EE009A1B34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6850" y="54562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96" name="Freeform 31">
            <a:extLst>
              <a:ext uri="{FF2B5EF4-FFF2-40B4-BE49-F238E27FC236}">
                <a16:creationId xmlns:a16="http://schemas.microsoft.com/office/drawing/2014/main" id="{8748FD88-D777-4771-88FB-01F8BCA461D3}"/>
              </a:ext>
            </a:extLst>
          </p:cNvPr>
          <p:cNvSpPr>
            <a:spLocks/>
          </p:cNvSpPr>
          <p:nvPr/>
        </p:nvSpPr>
        <p:spPr bwMode="auto">
          <a:xfrm>
            <a:off x="3935413" y="5419725"/>
            <a:ext cx="71437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1"/>
                </a:lnTo>
                <a:lnTo>
                  <a:pt x="309" y="106"/>
                </a:lnTo>
                <a:lnTo>
                  <a:pt x="297" y="79"/>
                </a:lnTo>
                <a:lnTo>
                  <a:pt x="283" y="57"/>
                </a:lnTo>
                <a:lnTo>
                  <a:pt x="263" y="38"/>
                </a:lnTo>
                <a:lnTo>
                  <a:pt x="239" y="21"/>
                </a:lnTo>
                <a:lnTo>
                  <a:pt x="215" y="9"/>
                </a:lnTo>
                <a:lnTo>
                  <a:pt x="187" y="4"/>
                </a:lnTo>
                <a:lnTo>
                  <a:pt x="161" y="0"/>
                </a:lnTo>
                <a:lnTo>
                  <a:pt x="131" y="4"/>
                </a:lnTo>
                <a:lnTo>
                  <a:pt x="106" y="9"/>
                </a:lnTo>
                <a:lnTo>
                  <a:pt x="80" y="21"/>
                </a:lnTo>
                <a:lnTo>
                  <a:pt x="57" y="38"/>
                </a:lnTo>
                <a:lnTo>
                  <a:pt x="39" y="57"/>
                </a:lnTo>
                <a:lnTo>
                  <a:pt x="21" y="79"/>
                </a:lnTo>
                <a:lnTo>
                  <a:pt x="9" y="106"/>
                </a:lnTo>
                <a:lnTo>
                  <a:pt x="4" y="131"/>
                </a:lnTo>
                <a:lnTo>
                  <a:pt x="0" y="159"/>
                </a:lnTo>
                <a:lnTo>
                  <a:pt x="4" y="188"/>
                </a:lnTo>
                <a:lnTo>
                  <a:pt x="9" y="215"/>
                </a:lnTo>
                <a:lnTo>
                  <a:pt x="21" y="240"/>
                </a:lnTo>
                <a:lnTo>
                  <a:pt x="39" y="262"/>
                </a:lnTo>
                <a:lnTo>
                  <a:pt x="57" y="282"/>
                </a:lnTo>
                <a:lnTo>
                  <a:pt x="80" y="297"/>
                </a:lnTo>
                <a:lnTo>
                  <a:pt x="106" y="309"/>
                </a:lnTo>
                <a:lnTo>
                  <a:pt x="131" y="317"/>
                </a:lnTo>
                <a:lnTo>
                  <a:pt x="161" y="318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3" y="282"/>
                </a:lnTo>
                <a:lnTo>
                  <a:pt x="283" y="262"/>
                </a:lnTo>
                <a:lnTo>
                  <a:pt x="297" y="240"/>
                </a:lnTo>
                <a:lnTo>
                  <a:pt x="309" y="215"/>
                </a:lnTo>
                <a:lnTo>
                  <a:pt x="317" y="188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97" name="Line 32">
            <a:extLst>
              <a:ext uri="{FF2B5EF4-FFF2-40B4-BE49-F238E27FC236}">
                <a16:creationId xmlns:a16="http://schemas.microsoft.com/office/drawing/2014/main" id="{89932741-D773-44A5-8A5F-D1AC3D2565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3575" y="51816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98" name="Freeform 33">
            <a:extLst>
              <a:ext uri="{FF2B5EF4-FFF2-40B4-BE49-F238E27FC236}">
                <a16:creationId xmlns:a16="http://schemas.microsoft.com/office/drawing/2014/main" id="{5FD624BB-1B57-4E4E-9ADF-55EB8CFABE7A}"/>
              </a:ext>
            </a:extLst>
          </p:cNvPr>
          <p:cNvSpPr>
            <a:spLocks/>
          </p:cNvSpPr>
          <p:nvPr/>
        </p:nvSpPr>
        <p:spPr bwMode="auto">
          <a:xfrm>
            <a:off x="3130550" y="5146675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0"/>
                </a:lnTo>
                <a:lnTo>
                  <a:pt x="308" y="105"/>
                </a:lnTo>
                <a:lnTo>
                  <a:pt x="298" y="79"/>
                </a:lnTo>
                <a:lnTo>
                  <a:pt x="280" y="56"/>
                </a:lnTo>
                <a:lnTo>
                  <a:pt x="262" y="38"/>
                </a:lnTo>
                <a:lnTo>
                  <a:pt x="239" y="21"/>
                </a:lnTo>
                <a:lnTo>
                  <a:pt x="214" y="8"/>
                </a:lnTo>
                <a:lnTo>
                  <a:pt x="186" y="3"/>
                </a:lnTo>
                <a:lnTo>
                  <a:pt x="159" y="0"/>
                </a:lnTo>
                <a:lnTo>
                  <a:pt x="132" y="3"/>
                </a:lnTo>
                <a:lnTo>
                  <a:pt x="104" y="8"/>
                </a:lnTo>
                <a:lnTo>
                  <a:pt x="80" y="21"/>
                </a:lnTo>
                <a:lnTo>
                  <a:pt x="57" y="38"/>
                </a:lnTo>
                <a:lnTo>
                  <a:pt x="37" y="56"/>
                </a:lnTo>
                <a:lnTo>
                  <a:pt x="22" y="79"/>
                </a:lnTo>
                <a:lnTo>
                  <a:pt x="10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0" y="214"/>
                </a:lnTo>
                <a:lnTo>
                  <a:pt x="22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6"/>
                </a:lnTo>
                <a:lnTo>
                  <a:pt x="104" y="308"/>
                </a:lnTo>
                <a:lnTo>
                  <a:pt x="132" y="316"/>
                </a:lnTo>
                <a:lnTo>
                  <a:pt x="159" y="318"/>
                </a:lnTo>
                <a:lnTo>
                  <a:pt x="186" y="316"/>
                </a:lnTo>
                <a:lnTo>
                  <a:pt x="214" y="308"/>
                </a:lnTo>
                <a:lnTo>
                  <a:pt x="239" y="296"/>
                </a:lnTo>
                <a:lnTo>
                  <a:pt x="262" y="282"/>
                </a:lnTo>
                <a:lnTo>
                  <a:pt x="280" y="262"/>
                </a:lnTo>
                <a:lnTo>
                  <a:pt x="298" y="239"/>
                </a:lnTo>
                <a:lnTo>
                  <a:pt x="308" y="214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99" name="Line 34">
            <a:extLst>
              <a:ext uri="{FF2B5EF4-FFF2-40B4-BE49-F238E27FC236}">
                <a16:creationId xmlns:a16="http://schemas.microsoft.com/office/drawing/2014/main" id="{4BCF705B-1672-48E0-BE69-D5A4545C42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63888" y="32210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00" name="Freeform 35">
            <a:extLst>
              <a:ext uri="{FF2B5EF4-FFF2-40B4-BE49-F238E27FC236}">
                <a16:creationId xmlns:a16="http://schemas.microsoft.com/office/drawing/2014/main" id="{8A5DDAAB-E4C4-40AE-A6A1-B3C16E93C2CE}"/>
              </a:ext>
            </a:extLst>
          </p:cNvPr>
          <p:cNvSpPr>
            <a:spLocks/>
          </p:cNvSpPr>
          <p:nvPr/>
        </p:nvSpPr>
        <p:spPr bwMode="auto">
          <a:xfrm>
            <a:off x="3090863" y="3186113"/>
            <a:ext cx="73025" cy="71437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9"/>
                </a:moveTo>
                <a:lnTo>
                  <a:pt x="317" y="131"/>
                </a:lnTo>
                <a:lnTo>
                  <a:pt x="309" y="106"/>
                </a:lnTo>
                <a:lnTo>
                  <a:pt x="297" y="80"/>
                </a:lnTo>
                <a:lnTo>
                  <a:pt x="283" y="57"/>
                </a:lnTo>
                <a:lnTo>
                  <a:pt x="263" y="37"/>
                </a:lnTo>
                <a:lnTo>
                  <a:pt x="240" y="21"/>
                </a:lnTo>
                <a:lnTo>
                  <a:pt x="215" y="9"/>
                </a:lnTo>
                <a:lnTo>
                  <a:pt x="188" y="4"/>
                </a:lnTo>
                <a:lnTo>
                  <a:pt x="161" y="0"/>
                </a:lnTo>
                <a:lnTo>
                  <a:pt x="132" y="4"/>
                </a:lnTo>
                <a:lnTo>
                  <a:pt x="106" y="9"/>
                </a:lnTo>
                <a:lnTo>
                  <a:pt x="80" y="21"/>
                </a:lnTo>
                <a:lnTo>
                  <a:pt x="57" y="37"/>
                </a:lnTo>
                <a:lnTo>
                  <a:pt x="39" y="57"/>
                </a:lnTo>
                <a:lnTo>
                  <a:pt x="23" y="80"/>
                </a:lnTo>
                <a:lnTo>
                  <a:pt x="11" y="106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11" y="214"/>
                </a:lnTo>
                <a:lnTo>
                  <a:pt x="23" y="239"/>
                </a:lnTo>
                <a:lnTo>
                  <a:pt x="39" y="263"/>
                </a:lnTo>
                <a:lnTo>
                  <a:pt x="57" y="283"/>
                </a:lnTo>
                <a:lnTo>
                  <a:pt x="80" y="297"/>
                </a:lnTo>
                <a:lnTo>
                  <a:pt x="106" y="309"/>
                </a:lnTo>
                <a:lnTo>
                  <a:pt x="132" y="316"/>
                </a:lnTo>
                <a:lnTo>
                  <a:pt x="161" y="319"/>
                </a:lnTo>
                <a:lnTo>
                  <a:pt x="188" y="316"/>
                </a:lnTo>
                <a:lnTo>
                  <a:pt x="215" y="309"/>
                </a:lnTo>
                <a:lnTo>
                  <a:pt x="240" y="297"/>
                </a:lnTo>
                <a:lnTo>
                  <a:pt x="263" y="283"/>
                </a:lnTo>
                <a:lnTo>
                  <a:pt x="283" y="263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01" name="Line 36">
            <a:extLst>
              <a:ext uri="{FF2B5EF4-FFF2-40B4-BE49-F238E27FC236}">
                <a16:creationId xmlns:a16="http://schemas.microsoft.com/office/drawing/2014/main" id="{86124645-617E-4465-B16B-C80728D270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69988" y="49736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02" name="Freeform 37">
            <a:extLst>
              <a:ext uri="{FF2B5EF4-FFF2-40B4-BE49-F238E27FC236}">
                <a16:creationId xmlns:a16="http://schemas.microsoft.com/office/drawing/2014/main" id="{956BD16F-9FA4-4681-A530-F5D32A0E10B0}"/>
              </a:ext>
            </a:extLst>
          </p:cNvPr>
          <p:cNvSpPr>
            <a:spLocks/>
          </p:cNvSpPr>
          <p:nvPr/>
        </p:nvSpPr>
        <p:spPr bwMode="auto">
          <a:xfrm>
            <a:off x="1098550" y="4938713"/>
            <a:ext cx="71438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7" y="130"/>
                </a:lnTo>
                <a:lnTo>
                  <a:pt x="309" y="105"/>
                </a:lnTo>
                <a:lnTo>
                  <a:pt x="297" y="79"/>
                </a:lnTo>
                <a:lnTo>
                  <a:pt x="282" y="57"/>
                </a:lnTo>
                <a:lnTo>
                  <a:pt x="263" y="37"/>
                </a:lnTo>
                <a:lnTo>
                  <a:pt x="240" y="21"/>
                </a:lnTo>
                <a:lnTo>
                  <a:pt x="215" y="11"/>
                </a:lnTo>
                <a:lnTo>
                  <a:pt x="188" y="3"/>
                </a:lnTo>
                <a:lnTo>
                  <a:pt x="160" y="0"/>
                </a:lnTo>
                <a:lnTo>
                  <a:pt x="131" y="3"/>
                </a:lnTo>
                <a:lnTo>
                  <a:pt x="106" y="11"/>
                </a:lnTo>
                <a:lnTo>
                  <a:pt x="80" y="21"/>
                </a:lnTo>
                <a:lnTo>
                  <a:pt x="58" y="37"/>
                </a:lnTo>
                <a:lnTo>
                  <a:pt x="38" y="57"/>
                </a:lnTo>
                <a:lnTo>
                  <a:pt x="21" y="79"/>
                </a:lnTo>
                <a:lnTo>
                  <a:pt x="12" y="105"/>
                </a:lnTo>
                <a:lnTo>
                  <a:pt x="4" y="130"/>
                </a:lnTo>
                <a:lnTo>
                  <a:pt x="0" y="159"/>
                </a:lnTo>
                <a:lnTo>
                  <a:pt x="4" y="187"/>
                </a:lnTo>
                <a:lnTo>
                  <a:pt x="12" y="215"/>
                </a:lnTo>
                <a:lnTo>
                  <a:pt x="21" y="239"/>
                </a:lnTo>
                <a:lnTo>
                  <a:pt x="38" y="262"/>
                </a:lnTo>
                <a:lnTo>
                  <a:pt x="58" y="281"/>
                </a:lnTo>
                <a:lnTo>
                  <a:pt x="80" y="296"/>
                </a:lnTo>
                <a:lnTo>
                  <a:pt x="106" y="309"/>
                </a:lnTo>
                <a:lnTo>
                  <a:pt x="131" y="316"/>
                </a:lnTo>
                <a:lnTo>
                  <a:pt x="160" y="318"/>
                </a:lnTo>
                <a:lnTo>
                  <a:pt x="188" y="316"/>
                </a:lnTo>
                <a:lnTo>
                  <a:pt x="215" y="309"/>
                </a:lnTo>
                <a:lnTo>
                  <a:pt x="240" y="296"/>
                </a:lnTo>
                <a:lnTo>
                  <a:pt x="263" y="281"/>
                </a:lnTo>
                <a:lnTo>
                  <a:pt x="282" y="262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03" name="Line 38">
            <a:extLst>
              <a:ext uri="{FF2B5EF4-FFF2-40B4-BE49-F238E27FC236}">
                <a16:creationId xmlns:a16="http://schemas.microsoft.com/office/drawing/2014/main" id="{E5BB72F8-250C-4549-913F-C2EDE83096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4325" y="25415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04" name="Freeform 39">
            <a:extLst>
              <a:ext uri="{FF2B5EF4-FFF2-40B4-BE49-F238E27FC236}">
                <a16:creationId xmlns:a16="http://schemas.microsoft.com/office/drawing/2014/main" id="{2F4376E8-B159-4188-85A1-D24F86ABD32E}"/>
              </a:ext>
            </a:extLst>
          </p:cNvPr>
          <p:cNvSpPr>
            <a:spLocks/>
          </p:cNvSpPr>
          <p:nvPr/>
        </p:nvSpPr>
        <p:spPr bwMode="auto">
          <a:xfrm>
            <a:off x="4052888" y="2505075"/>
            <a:ext cx="71437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1"/>
                </a:moveTo>
                <a:lnTo>
                  <a:pt x="316" y="132"/>
                </a:lnTo>
                <a:lnTo>
                  <a:pt x="309" y="106"/>
                </a:lnTo>
                <a:lnTo>
                  <a:pt x="297" y="80"/>
                </a:lnTo>
                <a:lnTo>
                  <a:pt x="280" y="59"/>
                </a:lnTo>
                <a:lnTo>
                  <a:pt x="263" y="39"/>
                </a:lnTo>
                <a:lnTo>
                  <a:pt x="239" y="22"/>
                </a:lnTo>
                <a:lnTo>
                  <a:pt x="214" y="11"/>
                </a:lnTo>
                <a:lnTo>
                  <a:pt x="187" y="4"/>
                </a:lnTo>
                <a:lnTo>
                  <a:pt x="161" y="0"/>
                </a:lnTo>
                <a:lnTo>
                  <a:pt x="132" y="4"/>
                </a:lnTo>
                <a:lnTo>
                  <a:pt x="104" y="11"/>
                </a:lnTo>
                <a:lnTo>
                  <a:pt x="80" y="22"/>
                </a:lnTo>
                <a:lnTo>
                  <a:pt x="57" y="39"/>
                </a:lnTo>
                <a:lnTo>
                  <a:pt x="37" y="59"/>
                </a:lnTo>
                <a:lnTo>
                  <a:pt x="22" y="80"/>
                </a:lnTo>
                <a:lnTo>
                  <a:pt x="10" y="106"/>
                </a:lnTo>
                <a:lnTo>
                  <a:pt x="2" y="132"/>
                </a:lnTo>
                <a:lnTo>
                  <a:pt x="0" y="161"/>
                </a:lnTo>
                <a:lnTo>
                  <a:pt x="2" y="189"/>
                </a:lnTo>
                <a:lnTo>
                  <a:pt x="10" y="215"/>
                </a:lnTo>
                <a:lnTo>
                  <a:pt x="22" y="239"/>
                </a:lnTo>
                <a:lnTo>
                  <a:pt x="37" y="263"/>
                </a:lnTo>
                <a:lnTo>
                  <a:pt x="57" y="283"/>
                </a:lnTo>
                <a:lnTo>
                  <a:pt x="80" y="298"/>
                </a:lnTo>
                <a:lnTo>
                  <a:pt x="104" y="310"/>
                </a:lnTo>
                <a:lnTo>
                  <a:pt x="132" y="317"/>
                </a:lnTo>
                <a:lnTo>
                  <a:pt x="161" y="319"/>
                </a:lnTo>
                <a:lnTo>
                  <a:pt x="187" y="317"/>
                </a:lnTo>
                <a:lnTo>
                  <a:pt x="214" y="310"/>
                </a:lnTo>
                <a:lnTo>
                  <a:pt x="239" y="298"/>
                </a:lnTo>
                <a:lnTo>
                  <a:pt x="263" y="283"/>
                </a:lnTo>
                <a:lnTo>
                  <a:pt x="280" y="263"/>
                </a:lnTo>
                <a:lnTo>
                  <a:pt x="297" y="239"/>
                </a:lnTo>
                <a:lnTo>
                  <a:pt x="309" y="215"/>
                </a:lnTo>
                <a:lnTo>
                  <a:pt x="316" y="189"/>
                </a:lnTo>
                <a:lnTo>
                  <a:pt x="319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05" name="Line 40">
            <a:extLst>
              <a:ext uri="{FF2B5EF4-FFF2-40B4-BE49-F238E27FC236}">
                <a16:creationId xmlns:a16="http://schemas.microsoft.com/office/drawing/2014/main" id="{4B695C22-970F-4139-9D54-8B112FD679FA}"/>
              </a:ext>
            </a:extLst>
          </p:cNvPr>
          <p:cNvSpPr>
            <a:spLocks noChangeShapeType="1"/>
          </p:cNvSpPr>
          <p:nvPr/>
        </p:nvSpPr>
        <p:spPr bwMode="auto">
          <a:xfrm>
            <a:off x="993775" y="25225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06" name="Freeform 41">
            <a:extLst>
              <a:ext uri="{FF2B5EF4-FFF2-40B4-BE49-F238E27FC236}">
                <a16:creationId xmlns:a16="http://schemas.microsoft.com/office/drawing/2014/main" id="{E19D967D-368E-4047-8176-92289CF59CCD}"/>
              </a:ext>
            </a:extLst>
          </p:cNvPr>
          <p:cNvSpPr>
            <a:spLocks/>
          </p:cNvSpPr>
          <p:nvPr/>
        </p:nvSpPr>
        <p:spPr bwMode="auto">
          <a:xfrm>
            <a:off x="920750" y="2486025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1"/>
                </a:lnTo>
                <a:lnTo>
                  <a:pt x="310" y="105"/>
                </a:lnTo>
                <a:lnTo>
                  <a:pt x="298" y="79"/>
                </a:lnTo>
                <a:lnTo>
                  <a:pt x="282" y="57"/>
                </a:lnTo>
                <a:lnTo>
                  <a:pt x="263" y="38"/>
                </a:lnTo>
                <a:lnTo>
                  <a:pt x="239" y="21"/>
                </a:lnTo>
                <a:lnTo>
                  <a:pt x="215" y="10"/>
                </a:lnTo>
                <a:lnTo>
                  <a:pt x="188" y="4"/>
                </a:lnTo>
                <a:lnTo>
                  <a:pt x="161" y="0"/>
                </a:lnTo>
                <a:lnTo>
                  <a:pt x="132" y="4"/>
                </a:lnTo>
                <a:lnTo>
                  <a:pt x="105" y="10"/>
                </a:lnTo>
                <a:lnTo>
                  <a:pt x="80" y="21"/>
                </a:lnTo>
                <a:lnTo>
                  <a:pt x="59" y="38"/>
                </a:lnTo>
                <a:lnTo>
                  <a:pt x="39" y="57"/>
                </a:lnTo>
                <a:lnTo>
                  <a:pt x="22" y="79"/>
                </a:lnTo>
                <a:lnTo>
                  <a:pt x="11" y="105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11" y="215"/>
                </a:lnTo>
                <a:lnTo>
                  <a:pt x="22" y="239"/>
                </a:lnTo>
                <a:lnTo>
                  <a:pt x="39" y="262"/>
                </a:lnTo>
                <a:lnTo>
                  <a:pt x="59" y="282"/>
                </a:lnTo>
                <a:lnTo>
                  <a:pt x="80" y="297"/>
                </a:lnTo>
                <a:lnTo>
                  <a:pt x="105" y="309"/>
                </a:lnTo>
                <a:lnTo>
                  <a:pt x="132" y="317"/>
                </a:lnTo>
                <a:lnTo>
                  <a:pt x="161" y="318"/>
                </a:lnTo>
                <a:lnTo>
                  <a:pt x="188" y="317"/>
                </a:lnTo>
                <a:lnTo>
                  <a:pt x="215" y="309"/>
                </a:lnTo>
                <a:lnTo>
                  <a:pt x="239" y="297"/>
                </a:lnTo>
                <a:lnTo>
                  <a:pt x="263" y="282"/>
                </a:lnTo>
                <a:lnTo>
                  <a:pt x="282" y="262"/>
                </a:lnTo>
                <a:lnTo>
                  <a:pt x="298" y="239"/>
                </a:lnTo>
                <a:lnTo>
                  <a:pt x="310" y="215"/>
                </a:lnTo>
                <a:lnTo>
                  <a:pt x="317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07" name="Line 42">
            <a:extLst>
              <a:ext uri="{FF2B5EF4-FFF2-40B4-BE49-F238E27FC236}">
                <a16:creationId xmlns:a16="http://schemas.microsoft.com/office/drawing/2014/main" id="{23382462-8B09-4BB3-BCDE-9C86CD16A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3038" y="40640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08" name="Freeform 43">
            <a:extLst>
              <a:ext uri="{FF2B5EF4-FFF2-40B4-BE49-F238E27FC236}">
                <a16:creationId xmlns:a16="http://schemas.microsoft.com/office/drawing/2014/main" id="{2C9A098D-F8D0-4181-83C1-4C278AD41941}"/>
              </a:ext>
            </a:extLst>
          </p:cNvPr>
          <p:cNvSpPr>
            <a:spLocks/>
          </p:cNvSpPr>
          <p:nvPr/>
        </p:nvSpPr>
        <p:spPr bwMode="auto">
          <a:xfrm>
            <a:off x="1370013" y="4027488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5" y="130"/>
                </a:lnTo>
                <a:lnTo>
                  <a:pt x="307" y="105"/>
                </a:lnTo>
                <a:lnTo>
                  <a:pt x="296" y="79"/>
                </a:lnTo>
                <a:lnTo>
                  <a:pt x="280" y="56"/>
                </a:lnTo>
                <a:lnTo>
                  <a:pt x="260" y="36"/>
                </a:lnTo>
                <a:lnTo>
                  <a:pt x="239" y="21"/>
                </a:lnTo>
                <a:lnTo>
                  <a:pt x="213" y="8"/>
                </a:lnTo>
                <a:lnTo>
                  <a:pt x="186" y="3"/>
                </a:lnTo>
                <a:lnTo>
                  <a:pt x="158" y="0"/>
                </a:lnTo>
                <a:lnTo>
                  <a:pt x="131" y="3"/>
                </a:lnTo>
                <a:lnTo>
                  <a:pt x="104" y="8"/>
                </a:lnTo>
                <a:lnTo>
                  <a:pt x="79" y="21"/>
                </a:lnTo>
                <a:lnTo>
                  <a:pt x="56" y="36"/>
                </a:lnTo>
                <a:lnTo>
                  <a:pt x="36" y="56"/>
                </a:lnTo>
                <a:lnTo>
                  <a:pt x="22" y="79"/>
                </a:lnTo>
                <a:lnTo>
                  <a:pt x="10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3"/>
                </a:lnTo>
                <a:lnTo>
                  <a:pt x="22" y="239"/>
                </a:lnTo>
                <a:lnTo>
                  <a:pt x="36" y="262"/>
                </a:lnTo>
                <a:lnTo>
                  <a:pt x="56" y="282"/>
                </a:lnTo>
                <a:lnTo>
                  <a:pt x="79" y="296"/>
                </a:lnTo>
                <a:lnTo>
                  <a:pt x="104" y="308"/>
                </a:lnTo>
                <a:lnTo>
                  <a:pt x="131" y="315"/>
                </a:lnTo>
                <a:lnTo>
                  <a:pt x="158" y="318"/>
                </a:lnTo>
                <a:lnTo>
                  <a:pt x="186" y="315"/>
                </a:lnTo>
                <a:lnTo>
                  <a:pt x="213" y="308"/>
                </a:lnTo>
                <a:lnTo>
                  <a:pt x="239" y="296"/>
                </a:lnTo>
                <a:lnTo>
                  <a:pt x="260" y="282"/>
                </a:lnTo>
                <a:lnTo>
                  <a:pt x="280" y="262"/>
                </a:lnTo>
                <a:lnTo>
                  <a:pt x="296" y="239"/>
                </a:lnTo>
                <a:lnTo>
                  <a:pt x="307" y="213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09" name="Line 44">
            <a:extLst>
              <a:ext uri="{FF2B5EF4-FFF2-40B4-BE49-F238E27FC236}">
                <a16:creationId xmlns:a16="http://schemas.microsoft.com/office/drawing/2014/main" id="{402A6DFC-C959-4494-8F04-D499F69DB0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3363" y="35480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10" name="Freeform 45">
            <a:extLst>
              <a:ext uri="{FF2B5EF4-FFF2-40B4-BE49-F238E27FC236}">
                <a16:creationId xmlns:a16="http://schemas.microsoft.com/office/drawing/2014/main" id="{E3ADBE35-FF5F-4D19-8A35-6DC2B425970E}"/>
              </a:ext>
            </a:extLst>
          </p:cNvPr>
          <p:cNvSpPr>
            <a:spLocks/>
          </p:cNvSpPr>
          <p:nvPr/>
        </p:nvSpPr>
        <p:spPr bwMode="auto">
          <a:xfrm>
            <a:off x="2701925" y="3511550"/>
            <a:ext cx="71438" cy="73025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6" y="130"/>
                </a:lnTo>
                <a:lnTo>
                  <a:pt x="309" y="104"/>
                </a:lnTo>
                <a:lnTo>
                  <a:pt x="297" y="78"/>
                </a:lnTo>
                <a:lnTo>
                  <a:pt x="283" y="55"/>
                </a:lnTo>
                <a:lnTo>
                  <a:pt x="263" y="36"/>
                </a:lnTo>
                <a:lnTo>
                  <a:pt x="239" y="21"/>
                </a:lnTo>
                <a:lnTo>
                  <a:pt x="214" y="8"/>
                </a:lnTo>
                <a:lnTo>
                  <a:pt x="187" y="2"/>
                </a:lnTo>
                <a:lnTo>
                  <a:pt x="161" y="0"/>
                </a:lnTo>
                <a:lnTo>
                  <a:pt x="132" y="2"/>
                </a:lnTo>
                <a:lnTo>
                  <a:pt x="106" y="8"/>
                </a:lnTo>
                <a:lnTo>
                  <a:pt x="80" y="21"/>
                </a:lnTo>
                <a:lnTo>
                  <a:pt x="57" y="36"/>
                </a:lnTo>
                <a:lnTo>
                  <a:pt x="37" y="55"/>
                </a:lnTo>
                <a:lnTo>
                  <a:pt x="23" y="78"/>
                </a:lnTo>
                <a:lnTo>
                  <a:pt x="10" y="104"/>
                </a:lnTo>
                <a:lnTo>
                  <a:pt x="4" y="130"/>
                </a:lnTo>
                <a:lnTo>
                  <a:pt x="0" y="158"/>
                </a:lnTo>
                <a:lnTo>
                  <a:pt x="4" y="187"/>
                </a:lnTo>
                <a:lnTo>
                  <a:pt x="10" y="212"/>
                </a:lnTo>
                <a:lnTo>
                  <a:pt x="23" y="238"/>
                </a:lnTo>
                <a:lnTo>
                  <a:pt x="37" y="261"/>
                </a:lnTo>
                <a:lnTo>
                  <a:pt x="57" y="281"/>
                </a:lnTo>
                <a:lnTo>
                  <a:pt x="80" y="296"/>
                </a:lnTo>
                <a:lnTo>
                  <a:pt x="106" y="308"/>
                </a:lnTo>
                <a:lnTo>
                  <a:pt x="132" y="314"/>
                </a:lnTo>
                <a:lnTo>
                  <a:pt x="161" y="317"/>
                </a:lnTo>
                <a:lnTo>
                  <a:pt x="187" y="314"/>
                </a:lnTo>
                <a:lnTo>
                  <a:pt x="214" y="308"/>
                </a:lnTo>
                <a:lnTo>
                  <a:pt x="239" y="296"/>
                </a:lnTo>
                <a:lnTo>
                  <a:pt x="263" y="281"/>
                </a:lnTo>
                <a:lnTo>
                  <a:pt x="283" y="261"/>
                </a:lnTo>
                <a:lnTo>
                  <a:pt x="297" y="238"/>
                </a:lnTo>
                <a:lnTo>
                  <a:pt x="309" y="212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11" name="Line 46">
            <a:extLst>
              <a:ext uri="{FF2B5EF4-FFF2-40B4-BE49-F238E27FC236}">
                <a16:creationId xmlns:a16="http://schemas.microsoft.com/office/drawing/2014/main" id="{B57BD15B-F0ED-48E1-A30E-3C4C6AD87B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5300" y="556577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12" name="Freeform 47">
            <a:extLst>
              <a:ext uri="{FF2B5EF4-FFF2-40B4-BE49-F238E27FC236}">
                <a16:creationId xmlns:a16="http://schemas.microsoft.com/office/drawing/2014/main" id="{1636ABE2-3CE8-4D2B-81A3-7C8883BD9095}"/>
              </a:ext>
            </a:extLst>
          </p:cNvPr>
          <p:cNvSpPr>
            <a:spLocks/>
          </p:cNvSpPr>
          <p:nvPr/>
        </p:nvSpPr>
        <p:spPr bwMode="auto">
          <a:xfrm>
            <a:off x="2962275" y="5529263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60"/>
                </a:moveTo>
                <a:lnTo>
                  <a:pt x="315" y="132"/>
                </a:lnTo>
                <a:lnTo>
                  <a:pt x="307" y="105"/>
                </a:lnTo>
                <a:lnTo>
                  <a:pt x="297" y="81"/>
                </a:lnTo>
                <a:lnTo>
                  <a:pt x="280" y="58"/>
                </a:lnTo>
                <a:lnTo>
                  <a:pt x="261" y="38"/>
                </a:lnTo>
                <a:lnTo>
                  <a:pt x="239" y="21"/>
                </a:lnTo>
                <a:lnTo>
                  <a:pt x="213" y="10"/>
                </a:lnTo>
                <a:lnTo>
                  <a:pt x="185" y="3"/>
                </a:lnTo>
                <a:lnTo>
                  <a:pt x="158" y="0"/>
                </a:lnTo>
                <a:lnTo>
                  <a:pt x="131" y="3"/>
                </a:lnTo>
                <a:lnTo>
                  <a:pt x="104" y="10"/>
                </a:lnTo>
                <a:lnTo>
                  <a:pt x="79" y="21"/>
                </a:lnTo>
                <a:lnTo>
                  <a:pt x="56" y="38"/>
                </a:lnTo>
                <a:lnTo>
                  <a:pt x="36" y="58"/>
                </a:lnTo>
                <a:lnTo>
                  <a:pt x="22" y="81"/>
                </a:lnTo>
                <a:lnTo>
                  <a:pt x="9" y="105"/>
                </a:lnTo>
                <a:lnTo>
                  <a:pt x="2" y="132"/>
                </a:lnTo>
                <a:lnTo>
                  <a:pt x="0" y="160"/>
                </a:lnTo>
                <a:lnTo>
                  <a:pt x="2" y="187"/>
                </a:lnTo>
                <a:lnTo>
                  <a:pt x="9" y="215"/>
                </a:lnTo>
                <a:lnTo>
                  <a:pt x="22" y="239"/>
                </a:lnTo>
                <a:lnTo>
                  <a:pt x="36" y="261"/>
                </a:lnTo>
                <a:lnTo>
                  <a:pt x="56" y="281"/>
                </a:lnTo>
                <a:lnTo>
                  <a:pt x="79" y="297"/>
                </a:lnTo>
                <a:lnTo>
                  <a:pt x="104" y="309"/>
                </a:lnTo>
                <a:lnTo>
                  <a:pt x="131" y="317"/>
                </a:lnTo>
                <a:lnTo>
                  <a:pt x="158" y="318"/>
                </a:lnTo>
                <a:lnTo>
                  <a:pt x="185" y="317"/>
                </a:lnTo>
                <a:lnTo>
                  <a:pt x="213" y="309"/>
                </a:lnTo>
                <a:lnTo>
                  <a:pt x="239" y="297"/>
                </a:lnTo>
                <a:lnTo>
                  <a:pt x="261" y="281"/>
                </a:lnTo>
                <a:lnTo>
                  <a:pt x="280" y="261"/>
                </a:lnTo>
                <a:lnTo>
                  <a:pt x="297" y="239"/>
                </a:lnTo>
                <a:lnTo>
                  <a:pt x="307" y="215"/>
                </a:lnTo>
                <a:lnTo>
                  <a:pt x="315" y="187"/>
                </a:lnTo>
                <a:lnTo>
                  <a:pt x="318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13" name="Line 48">
            <a:extLst>
              <a:ext uri="{FF2B5EF4-FFF2-40B4-BE49-F238E27FC236}">
                <a16:creationId xmlns:a16="http://schemas.microsoft.com/office/drawing/2014/main" id="{3C319B10-7816-4746-9587-127E9A701C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1150" y="21828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14" name="Freeform 49">
            <a:extLst>
              <a:ext uri="{FF2B5EF4-FFF2-40B4-BE49-F238E27FC236}">
                <a16:creationId xmlns:a16="http://schemas.microsoft.com/office/drawing/2014/main" id="{33197933-A9D8-4F81-93B6-B647E932C7A3}"/>
              </a:ext>
            </a:extLst>
          </p:cNvPr>
          <p:cNvSpPr>
            <a:spLocks/>
          </p:cNvSpPr>
          <p:nvPr/>
        </p:nvSpPr>
        <p:spPr bwMode="auto">
          <a:xfrm>
            <a:off x="4049713" y="2146300"/>
            <a:ext cx="71437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6" y="131"/>
                </a:lnTo>
                <a:lnTo>
                  <a:pt x="309" y="103"/>
                </a:lnTo>
                <a:lnTo>
                  <a:pt x="297" y="79"/>
                </a:lnTo>
                <a:lnTo>
                  <a:pt x="281" y="57"/>
                </a:lnTo>
                <a:lnTo>
                  <a:pt x="261" y="37"/>
                </a:lnTo>
                <a:lnTo>
                  <a:pt x="238" y="21"/>
                </a:lnTo>
                <a:lnTo>
                  <a:pt x="214" y="9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4" y="9"/>
                </a:lnTo>
                <a:lnTo>
                  <a:pt x="78" y="21"/>
                </a:lnTo>
                <a:lnTo>
                  <a:pt x="55" y="37"/>
                </a:lnTo>
                <a:lnTo>
                  <a:pt x="38" y="57"/>
                </a:lnTo>
                <a:lnTo>
                  <a:pt x="21" y="79"/>
                </a:lnTo>
                <a:lnTo>
                  <a:pt x="9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6"/>
                </a:lnTo>
                <a:lnTo>
                  <a:pt x="9" y="213"/>
                </a:lnTo>
                <a:lnTo>
                  <a:pt x="21" y="237"/>
                </a:lnTo>
                <a:lnTo>
                  <a:pt x="38" y="261"/>
                </a:lnTo>
                <a:lnTo>
                  <a:pt x="55" y="281"/>
                </a:lnTo>
                <a:lnTo>
                  <a:pt x="78" y="297"/>
                </a:lnTo>
                <a:lnTo>
                  <a:pt x="104" y="308"/>
                </a:lnTo>
                <a:lnTo>
                  <a:pt x="130" y="315"/>
                </a:lnTo>
                <a:lnTo>
                  <a:pt x="159" y="318"/>
                </a:lnTo>
                <a:lnTo>
                  <a:pt x="187" y="315"/>
                </a:lnTo>
                <a:lnTo>
                  <a:pt x="214" y="308"/>
                </a:lnTo>
                <a:lnTo>
                  <a:pt x="238" y="297"/>
                </a:lnTo>
                <a:lnTo>
                  <a:pt x="261" y="281"/>
                </a:lnTo>
                <a:lnTo>
                  <a:pt x="281" y="261"/>
                </a:lnTo>
                <a:lnTo>
                  <a:pt x="297" y="237"/>
                </a:lnTo>
                <a:lnTo>
                  <a:pt x="309" y="213"/>
                </a:lnTo>
                <a:lnTo>
                  <a:pt x="316" y="186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15" name="Line 50">
            <a:extLst>
              <a:ext uri="{FF2B5EF4-FFF2-40B4-BE49-F238E27FC236}">
                <a16:creationId xmlns:a16="http://schemas.microsoft.com/office/drawing/2014/main" id="{004C22C6-AFEA-4B03-A8AF-B32D960A64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232092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16" name="Freeform 51">
            <a:extLst>
              <a:ext uri="{FF2B5EF4-FFF2-40B4-BE49-F238E27FC236}">
                <a16:creationId xmlns:a16="http://schemas.microsoft.com/office/drawing/2014/main" id="{2F8FEECF-2796-4B15-969E-A5BFCF5B5EDD}"/>
              </a:ext>
            </a:extLst>
          </p:cNvPr>
          <p:cNvSpPr>
            <a:spLocks/>
          </p:cNvSpPr>
          <p:nvPr/>
        </p:nvSpPr>
        <p:spPr bwMode="auto">
          <a:xfrm>
            <a:off x="2822575" y="2284413"/>
            <a:ext cx="73025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6" y="133"/>
                </a:lnTo>
                <a:lnTo>
                  <a:pt x="308" y="105"/>
                </a:lnTo>
                <a:lnTo>
                  <a:pt x="297" y="81"/>
                </a:lnTo>
                <a:lnTo>
                  <a:pt x="280" y="58"/>
                </a:lnTo>
                <a:lnTo>
                  <a:pt x="261" y="38"/>
                </a:lnTo>
                <a:lnTo>
                  <a:pt x="239" y="21"/>
                </a:lnTo>
                <a:lnTo>
                  <a:pt x="213" y="11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3" y="11"/>
                </a:lnTo>
                <a:lnTo>
                  <a:pt x="79" y="21"/>
                </a:lnTo>
                <a:lnTo>
                  <a:pt x="57" y="38"/>
                </a:lnTo>
                <a:lnTo>
                  <a:pt x="37" y="58"/>
                </a:lnTo>
                <a:lnTo>
                  <a:pt x="21" y="81"/>
                </a:lnTo>
                <a:lnTo>
                  <a:pt x="9" y="105"/>
                </a:lnTo>
                <a:lnTo>
                  <a:pt x="1" y="133"/>
                </a:lnTo>
                <a:lnTo>
                  <a:pt x="0" y="159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2"/>
                </a:lnTo>
                <a:lnTo>
                  <a:pt x="57" y="281"/>
                </a:lnTo>
                <a:lnTo>
                  <a:pt x="79" y="297"/>
                </a:lnTo>
                <a:lnTo>
                  <a:pt x="103" y="309"/>
                </a:lnTo>
                <a:lnTo>
                  <a:pt x="131" y="317"/>
                </a:lnTo>
                <a:lnTo>
                  <a:pt x="159" y="318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1" y="281"/>
                </a:lnTo>
                <a:lnTo>
                  <a:pt x="280" y="262"/>
                </a:lnTo>
                <a:lnTo>
                  <a:pt x="297" y="239"/>
                </a:lnTo>
                <a:lnTo>
                  <a:pt x="308" y="215"/>
                </a:lnTo>
                <a:lnTo>
                  <a:pt x="316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17" name="Line 52">
            <a:extLst>
              <a:ext uri="{FF2B5EF4-FFF2-40B4-BE49-F238E27FC236}">
                <a16:creationId xmlns:a16="http://schemas.microsoft.com/office/drawing/2014/main" id="{A3CBFFFA-B1EA-495A-9005-416D942C404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1963" y="369570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18" name="Freeform 53">
            <a:extLst>
              <a:ext uri="{FF2B5EF4-FFF2-40B4-BE49-F238E27FC236}">
                <a16:creationId xmlns:a16="http://schemas.microsoft.com/office/drawing/2014/main" id="{3CA98034-3459-4118-9D44-0D14FC2BB13E}"/>
              </a:ext>
            </a:extLst>
          </p:cNvPr>
          <p:cNvSpPr>
            <a:spLocks/>
          </p:cNvSpPr>
          <p:nvPr/>
        </p:nvSpPr>
        <p:spPr bwMode="auto">
          <a:xfrm>
            <a:off x="2928938" y="3660775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0"/>
                </a:lnTo>
                <a:lnTo>
                  <a:pt x="310" y="105"/>
                </a:lnTo>
                <a:lnTo>
                  <a:pt x="298" y="78"/>
                </a:lnTo>
                <a:lnTo>
                  <a:pt x="283" y="56"/>
                </a:lnTo>
                <a:lnTo>
                  <a:pt x="263" y="36"/>
                </a:lnTo>
                <a:lnTo>
                  <a:pt x="239" y="21"/>
                </a:lnTo>
                <a:lnTo>
                  <a:pt x="214" y="9"/>
                </a:lnTo>
                <a:lnTo>
                  <a:pt x="189" y="3"/>
                </a:lnTo>
                <a:lnTo>
                  <a:pt x="161" y="0"/>
                </a:lnTo>
                <a:lnTo>
                  <a:pt x="132" y="3"/>
                </a:lnTo>
                <a:lnTo>
                  <a:pt x="106" y="9"/>
                </a:lnTo>
                <a:lnTo>
                  <a:pt x="80" y="21"/>
                </a:lnTo>
                <a:lnTo>
                  <a:pt x="57" y="36"/>
                </a:lnTo>
                <a:lnTo>
                  <a:pt x="37" y="56"/>
                </a:lnTo>
                <a:lnTo>
                  <a:pt x="23" y="78"/>
                </a:lnTo>
                <a:lnTo>
                  <a:pt x="10" y="105"/>
                </a:lnTo>
                <a:lnTo>
                  <a:pt x="4" y="130"/>
                </a:lnTo>
                <a:lnTo>
                  <a:pt x="0" y="158"/>
                </a:lnTo>
                <a:lnTo>
                  <a:pt x="4" y="187"/>
                </a:lnTo>
                <a:lnTo>
                  <a:pt x="10" y="212"/>
                </a:lnTo>
                <a:lnTo>
                  <a:pt x="23" y="239"/>
                </a:lnTo>
                <a:lnTo>
                  <a:pt x="37" y="261"/>
                </a:lnTo>
                <a:lnTo>
                  <a:pt x="57" y="281"/>
                </a:lnTo>
                <a:lnTo>
                  <a:pt x="80" y="297"/>
                </a:lnTo>
                <a:lnTo>
                  <a:pt x="106" y="309"/>
                </a:lnTo>
                <a:lnTo>
                  <a:pt x="132" y="314"/>
                </a:lnTo>
                <a:lnTo>
                  <a:pt x="161" y="318"/>
                </a:lnTo>
                <a:lnTo>
                  <a:pt x="189" y="314"/>
                </a:lnTo>
                <a:lnTo>
                  <a:pt x="214" y="309"/>
                </a:lnTo>
                <a:lnTo>
                  <a:pt x="239" y="297"/>
                </a:lnTo>
                <a:lnTo>
                  <a:pt x="263" y="281"/>
                </a:lnTo>
                <a:lnTo>
                  <a:pt x="283" y="261"/>
                </a:lnTo>
                <a:lnTo>
                  <a:pt x="298" y="239"/>
                </a:lnTo>
                <a:lnTo>
                  <a:pt x="310" y="212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19" name="Line 54">
            <a:extLst>
              <a:ext uri="{FF2B5EF4-FFF2-40B4-BE49-F238E27FC236}">
                <a16:creationId xmlns:a16="http://schemas.microsoft.com/office/drawing/2014/main" id="{21E5FD3B-22B8-42CB-8702-FA11F9382E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1638" y="58086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20" name="Freeform 55">
            <a:extLst>
              <a:ext uri="{FF2B5EF4-FFF2-40B4-BE49-F238E27FC236}">
                <a16:creationId xmlns:a16="http://schemas.microsoft.com/office/drawing/2014/main" id="{021A14C6-3873-4BC9-A4AB-EA7337C7A09E}"/>
              </a:ext>
            </a:extLst>
          </p:cNvPr>
          <p:cNvSpPr>
            <a:spLocks/>
          </p:cNvSpPr>
          <p:nvPr/>
        </p:nvSpPr>
        <p:spPr bwMode="auto">
          <a:xfrm>
            <a:off x="4140200" y="5772150"/>
            <a:ext cx="71438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6" y="131"/>
                </a:lnTo>
                <a:lnTo>
                  <a:pt x="309" y="104"/>
                </a:lnTo>
                <a:lnTo>
                  <a:pt x="296" y="80"/>
                </a:lnTo>
                <a:lnTo>
                  <a:pt x="281" y="57"/>
                </a:lnTo>
                <a:lnTo>
                  <a:pt x="261" y="37"/>
                </a:lnTo>
                <a:lnTo>
                  <a:pt x="238" y="21"/>
                </a:lnTo>
                <a:lnTo>
                  <a:pt x="213" y="9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4" y="9"/>
                </a:lnTo>
                <a:lnTo>
                  <a:pt x="78" y="21"/>
                </a:lnTo>
                <a:lnTo>
                  <a:pt x="55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2" y="131"/>
                </a:lnTo>
                <a:lnTo>
                  <a:pt x="0" y="159"/>
                </a:lnTo>
                <a:lnTo>
                  <a:pt x="2" y="186"/>
                </a:lnTo>
                <a:lnTo>
                  <a:pt x="9" y="214"/>
                </a:lnTo>
                <a:lnTo>
                  <a:pt x="21" y="238"/>
                </a:lnTo>
                <a:lnTo>
                  <a:pt x="37" y="261"/>
                </a:lnTo>
                <a:lnTo>
                  <a:pt x="55" y="281"/>
                </a:lnTo>
                <a:lnTo>
                  <a:pt x="78" y="297"/>
                </a:lnTo>
                <a:lnTo>
                  <a:pt x="104" y="308"/>
                </a:lnTo>
                <a:lnTo>
                  <a:pt x="130" y="316"/>
                </a:lnTo>
                <a:lnTo>
                  <a:pt x="159" y="318"/>
                </a:lnTo>
                <a:lnTo>
                  <a:pt x="187" y="316"/>
                </a:lnTo>
                <a:lnTo>
                  <a:pt x="213" y="308"/>
                </a:lnTo>
                <a:lnTo>
                  <a:pt x="238" y="297"/>
                </a:lnTo>
                <a:lnTo>
                  <a:pt x="261" y="281"/>
                </a:lnTo>
                <a:lnTo>
                  <a:pt x="281" y="261"/>
                </a:lnTo>
                <a:lnTo>
                  <a:pt x="296" y="238"/>
                </a:lnTo>
                <a:lnTo>
                  <a:pt x="309" y="214"/>
                </a:lnTo>
                <a:lnTo>
                  <a:pt x="316" y="186"/>
                </a:lnTo>
                <a:lnTo>
                  <a:pt x="317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21" name="Line 56">
            <a:extLst>
              <a:ext uri="{FF2B5EF4-FFF2-40B4-BE49-F238E27FC236}">
                <a16:creationId xmlns:a16="http://schemas.microsoft.com/office/drawing/2014/main" id="{74A6504F-E706-4F68-BD2E-9C2063287C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7888" y="23828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22" name="Freeform 57">
            <a:extLst>
              <a:ext uri="{FF2B5EF4-FFF2-40B4-BE49-F238E27FC236}">
                <a16:creationId xmlns:a16="http://schemas.microsoft.com/office/drawing/2014/main" id="{02A80453-EF2F-43D6-9DEE-B7D7A3F108B3}"/>
              </a:ext>
            </a:extLst>
          </p:cNvPr>
          <p:cNvSpPr>
            <a:spLocks/>
          </p:cNvSpPr>
          <p:nvPr/>
        </p:nvSpPr>
        <p:spPr bwMode="auto">
          <a:xfrm>
            <a:off x="3346450" y="2347913"/>
            <a:ext cx="71438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6"/>
                </a:lnTo>
                <a:lnTo>
                  <a:pt x="260" y="37"/>
                </a:lnTo>
                <a:lnTo>
                  <a:pt x="238" y="21"/>
                </a:lnTo>
                <a:lnTo>
                  <a:pt x="214" y="9"/>
                </a:lnTo>
                <a:lnTo>
                  <a:pt x="186" y="1"/>
                </a:lnTo>
                <a:lnTo>
                  <a:pt x="158" y="0"/>
                </a:lnTo>
                <a:lnTo>
                  <a:pt x="131" y="1"/>
                </a:lnTo>
                <a:lnTo>
                  <a:pt x="104" y="9"/>
                </a:lnTo>
                <a:lnTo>
                  <a:pt x="80" y="21"/>
                </a:lnTo>
                <a:lnTo>
                  <a:pt x="57" y="37"/>
                </a:lnTo>
                <a:lnTo>
                  <a:pt x="37" y="56"/>
                </a:lnTo>
                <a:lnTo>
                  <a:pt x="21" y="79"/>
                </a:lnTo>
                <a:lnTo>
                  <a:pt x="9" y="103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3"/>
                </a:lnTo>
                <a:lnTo>
                  <a:pt x="21" y="239"/>
                </a:lnTo>
                <a:lnTo>
                  <a:pt x="37" y="261"/>
                </a:lnTo>
                <a:lnTo>
                  <a:pt x="57" y="280"/>
                </a:lnTo>
                <a:lnTo>
                  <a:pt x="80" y="297"/>
                </a:lnTo>
                <a:lnTo>
                  <a:pt x="104" y="309"/>
                </a:lnTo>
                <a:lnTo>
                  <a:pt x="131" y="314"/>
                </a:lnTo>
                <a:lnTo>
                  <a:pt x="158" y="318"/>
                </a:lnTo>
                <a:lnTo>
                  <a:pt x="186" y="314"/>
                </a:lnTo>
                <a:lnTo>
                  <a:pt x="214" y="309"/>
                </a:lnTo>
                <a:lnTo>
                  <a:pt x="238" y="297"/>
                </a:lnTo>
                <a:lnTo>
                  <a:pt x="260" y="280"/>
                </a:lnTo>
                <a:lnTo>
                  <a:pt x="280" y="261"/>
                </a:lnTo>
                <a:lnTo>
                  <a:pt x="297" y="239"/>
                </a:lnTo>
                <a:lnTo>
                  <a:pt x="308" y="213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23" name="Line 58">
            <a:extLst>
              <a:ext uri="{FF2B5EF4-FFF2-40B4-BE49-F238E27FC236}">
                <a16:creationId xmlns:a16="http://schemas.microsoft.com/office/drawing/2014/main" id="{6CA2AD31-4FD5-4CF6-A4AF-C861EAC374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8113" y="30543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24" name="Freeform 59">
            <a:extLst>
              <a:ext uri="{FF2B5EF4-FFF2-40B4-BE49-F238E27FC236}">
                <a16:creationId xmlns:a16="http://schemas.microsoft.com/office/drawing/2014/main" id="{976D2BD2-64A7-42DD-8EF2-D9672624A7AB}"/>
              </a:ext>
            </a:extLst>
          </p:cNvPr>
          <p:cNvSpPr>
            <a:spLocks/>
          </p:cNvSpPr>
          <p:nvPr/>
        </p:nvSpPr>
        <p:spPr bwMode="auto">
          <a:xfrm>
            <a:off x="1336675" y="3017838"/>
            <a:ext cx="71438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4" y="130"/>
                </a:lnTo>
                <a:lnTo>
                  <a:pt x="309" y="103"/>
                </a:lnTo>
                <a:lnTo>
                  <a:pt x="297" y="78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3" y="9"/>
                </a:lnTo>
                <a:lnTo>
                  <a:pt x="187" y="1"/>
                </a:lnTo>
                <a:lnTo>
                  <a:pt x="159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7" y="36"/>
                </a:lnTo>
                <a:lnTo>
                  <a:pt x="37" y="56"/>
                </a:lnTo>
                <a:lnTo>
                  <a:pt x="21" y="78"/>
                </a:lnTo>
                <a:lnTo>
                  <a:pt x="9" y="103"/>
                </a:lnTo>
                <a:lnTo>
                  <a:pt x="3" y="130"/>
                </a:lnTo>
                <a:lnTo>
                  <a:pt x="0" y="158"/>
                </a:lnTo>
                <a:lnTo>
                  <a:pt x="3" y="186"/>
                </a:lnTo>
                <a:lnTo>
                  <a:pt x="9" y="212"/>
                </a:lnTo>
                <a:lnTo>
                  <a:pt x="21" y="239"/>
                </a:lnTo>
                <a:lnTo>
                  <a:pt x="37" y="260"/>
                </a:lnTo>
                <a:lnTo>
                  <a:pt x="57" y="280"/>
                </a:lnTo>
                <a:lnTo>
                  <a:pt x="79" y="297"/>
                </a:lnTo>
                <a:lnTo>
                  <a:pt x="105" y="308"/>
                </a:lnTo>
                <a:lnTo>
                  <a:pt x="131" y="315"/>
                </a:lnTo>
                <a:lnTo>
                  <a:pt x="159" y="318"/>
                </a:lnTo>
                <a:lnTo>
                  <a:pt x="187" y="315"/>
                </a:lnTo>
                <a:lnTo>
                  <a:pt x="213" y="308"/>
                </a:lnTo>
                <a:lnTo>
                  <a:pt x="239" y="297"/>
                </a:lnTo>
                <a:lnTo>
                  <a:pt x="261" y="280"/>
                </a:lnTo>
                <a:lnTo>
                  <a:pt x="281" y="260"/>
                </a:lnTo>
                <a:lnTo>
                  <a:pt x="297" y="239"/>
                </a:lnTo>
                <a:lnTo>
                  <a:pt x="309" y="212"/>
                </a:lnTo>
                <a:lnTo>
                  <a:pt x="314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25" name="Line 60">
            <a:extLst>
              <a:ext uri="{FF2B5EF4-FFF2-40B4-BE49-F238E27FC236}">
                <a16:creationId xmlns:a16="http://schemas.microsoft.com/office/drawing/2014/main" id="{C5A51FD8-676A-4676-93A5-086F9DDEDD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462438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26" name="Freeform 61">
            <a:extLst>
              <a:ext uri="{FF2B5EF4-FFF2-40B4-BE49-F238E27FC236}">
                <a16:creationId xmlns:a16="http://schemas.microsoft.com/office/drawing/2014/main" id="{786B1319-EDE2-4BC6-B6F6-CDCEA7E3C27E}"/>
              </a:ext>
            </a:extLst>
          </p:cNvPr>
          <p:cNvSpPr>
            <a:spLocks/>
          </p:cNvSpPr>
          <p:nvPr/>
        </p:nvSpPr>
        <p:spPr bwMode="auto">
          <a:xfrm>
            <a:off x="1584325" y="4587875"/>
            <a:ext cx="73025" cy="73025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6" y="130"/>
                </a:lnTo>
                <a:lnTo>
                  <a:pt x="310" y="102"/>
                </a:lnTo>
                <a:lnTo>
                  <a:pt x="298" y="78"/>
                </a:lnTo>
                <a:lnTo>
                  <a:pt x="282" y="56"/>
                </a:lnTo>
                <a:lnTo>
                  <a:pt x="262" y="36"/>
                </a:lnTo>
                <a:lnTo>
                  <a:pt x="239" y="21"/>
                </a:lnTo>
                <a:lnTo>
                  <a:pt x="215" y="8"/>
                </a:lnTo>
                <a:lnTo>
                  <a:pt x="188" y="1"/>
                </a:lnTo>
                <a:lnTo>
                  <a:pt x="160" y="0"/>
                </a:lnTo>
                <a:lnTo>
                  <a:pt x="132" y="1"/>
                </a:lnTo>
                <a:lnTo>
                  <a:pt x="105" y="8"/>
                </a:lnTo>
                <a:lnTo>
                  <a:pt x="80" y="21"/>
                </a:lnTo>
                <a:lnTo>
                  <a:pt x="59" y="36"/>
                </a:lnTo>
                <a:lnTo>
                  <a:pt x="39" y="56"/>
                </a:lnTo>
                <a:lnTo>
                  <a:pt x="22" y="78"/>
                </a:lnTo>
                <a:lnTo>
                  <a:pt x="11" y="102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1" y="212"/>
                </a:lnTo>
                <a:lnTo>
                  <a:pt x="22" y="239"/>
                </a:lnTo>
                <a:lnTo>
                  <a:pt x="39" y="261"/>
                </a:lnTo>
                <a:lnTo>
                  <a:pt x="59" y="280"/>
                </a:lnTo>
                <a:lnTo>
                  <a:pt x="80" y="296"/>
                </a:lnTo>
                <a:lnTo>
                  <a:pt x="105" y="307"/>
                </a:lnTo>
                <a:lnTo>
                  <a:pt x="132" y="314"/>
                </a:lnTo>
                <a:lnTo>
                  <a:pt x="160" y="317"/>
                </a:lnTo>
                <a:lnTo>
                  <a:pt x="188" y="314"/>
                </a:lnTo>
                <a:lnTo>
                  <a:pt x="215" y="307"/>
                </a:lnTo>
                <a:lnTo>
                  <a:pt x="239" y="296"/>
                </a:lnTo>
                <a:lnTo>
                  <a:pt x="262" y="280"/>
                </a:lnTo>
                <a:lnTo>
                  <a:pt x="282" y="261"/>
                </a:lnTo>
                <a:lnTo>
                  <a:pt x="298" y="239"/>
                </a:lnTo>
                <a:lnTo>
                  <a:pt x="310" y="212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27" name="Line 62">
            <a:extLst>
              <a:ext uri="{FF2B5EF4-FFF2-40B4-BE49-F238E27FC236}">
                <a16:creationId xmlns:a16="http://schemas.microsoft.com/office/drawing/2014/main" id="{3BACA929-0362-48F4-8EE1-F5C684575C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52197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28" name="Freeform 63">
            <a:extLst>
              <a:ext uri="{FF2B5EF4-FFF2-40B4-BE49-F238E27FC236}">
                <a16:creationId xmlns:a16="http://schemas.microsoft.com/office/drawing/2014/main" id="{88738328-6B96-43FF-A6E5-77A88E33B1C2}"/>
              </a:ext>
            </a:extLst>
          </p:cNvPr>
          <p:cNvSpPr>
            <a:spLocks/>
          </p:cNvSpPr>
          <p:nvPr/>
        </p:nvSpPr>
        <p:spPr bwMode="auto">
          <a:xfrm>
            <a:off x="3146425" y="5183188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7" y="131"/>
                </a:lnTo>
                <a:lnTo>
                  <a:pt x="309" y="103"/>
                </a:lnTo>
                <a:lnTo>
                  <a:pt x="297" y="79"/>
                </a:lnTo>
                <a:lnTo>
                  <a:pt x="281" y="57"/>
                </a:lnTo>
                <a:lnTo>
                  <a:pt x="261" y="37"/>
                </a:lnTo>
                <a:lnTo>
                  <a:pt x="239" y="22"/>
                </a:lnTo>
                <a:lnTo>
                  <a:pt x="215" y="9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5" y="9"/>
                </a:lnTo>
                <a:lnTo>
                  <a:pt x="79" y="22"/>
                </a:lnTo>
                <a:lnTo>
                  <a:pt x="57" y="37"/>
                </a:lnTo>
                <a:lnTo>
                  <a:pt x="38" y="57"/>
                </a:lnTo>
                <a:lnTo>
                  <a:pt x="21" y="79"/>
                </a:lnTo>
                <a:lnTo>
                  <a:pt x="10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8"/>
                </a:lnTo>
                <a:lnTo>
                  <a:pt x="10" y="213"/>
                </a:lnTo>
                <a:lnTo>
                  <a:pt x="21" y="240"/>
                </a:lnTo>
                <a:lnTo>
                  <a:pt x="38" y="261"/>
                </a:lnTo>
                <a:lnTo>
                  <a:pt x="57" y="281"/>
                </a:lnTo>
                <a:lnTo>
                  <a:pt x="79" y="297"/>
                </a:lnTo>
                <a:lnTo>
                  <a:pt x="105" y="307"/>
                </a:lnTo>
                <a:lnTo>
                  <a:pt x="131" y="315"/>
                </a:lnTo>
                <a:lnTo>
                  <a:pt x="160" y="318"/>
                </a:lnTo>
                <a:lnTo>
                  <a:pt x="187" y="315"/>
                </a:lnTo>
                <a:lnTo>
                  <a:pt x="215" y="307"/>
                </a:lnTo>
                <a:lnTo>
                  <a:pt x="239" y="297"/>
                </a:lnTo>
                <a:lnTo>
                  <a:pt x="261" y="281"/>
                </a:lnTo>
                <a:lnTo>
                  <a:pt x="281" y="261"/>
                </a:lnTo>
                <a:lnTo>
                  <a:pt x="297" y="240"/>
                </a:lnTo>
                <a:lnTo>
                  <a:pt x="309" y="213"/>
                </a:lnTo>
                <a:lnTo>
                  <a:pt x="317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29" name="Line 64">
            <a:extLst>
              <a:ext uri="{FF2B5EF4-FFF2-40B4-BE49-F238E27FC236}">
                <a16:creationId xmlns:a16="http://schemas.microsoft.com/office/drawing/2014/main" id="{85E9D1A1-8150-40EF-A67A-BD73D89DAC4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5463" y="52689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30" name="Freeform 65">
            <a:extLst>
              <a:ext uri="{FF2B5EF4-FFF2-40B4-BE49-F238E27FC236}">
                <a16:creationId xmlns:a16="http://schemas.microsoft.com/office/drawing/2014/main" id="{537EE067-8E7E-4D3C-86BD-E8EF7456D812}"/>
              </a:ext>
            </a:extLst>
          </p:cNvPr>
          <p:cNvSpPr>
            <a:spLocks/>
          </p:cNvSpPr>
          <p:nvPr/>
        </p:nvSpPr>
        <p:spPr bwMode="auto">
          <a:xfrm>
            <a:off x="1722438" y="5232400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6" y="131"/>
                </a:lnTo>
                <a:lnTo>
                  <a:pt x="309" y="104"/>
                </a:lnTo>
                <a:lnTo>
                  <a:pt x="297" y="79"/>
                </a:lnTo>
                <a:lnTo>
                  <a:pt x="282" y="56"/>
                </a:lnTo>
                <a:lnTo>
                  <a:pt x="262" y="38"/>
                </a:lnTo>
                <a:lnTo>
                  <a:pt x="239" y="21"/>
                </a:lnTo>
                <a:lnTo>
                  <a:pt x="214" y="10"/>
                </a:lnTo>
                <a:lnTo>
                  <a:pt x="187" y="2"/>
                </a:lnTo>
                <a:lnTo>
                  <a:pt x="161" y="0"/>
                </a:lnTo>
                <a:lnTo>
                  <a:pt x="131" y="2"/>
                </a:lnTo>
                <a:lnTo>
                  <a:pt x="105" y="10"/>
                </a:lnTo>
                <a:lnTo>
                  <a:pt x="80" y="21"/>
                </a:lnTo>
                <a:lnTo>
                  <a:pt x="57" y="38"/>
                </a:lnTo>
                <a:lnTo>
                  <a:pt x="37" y="56"/>
                </a:lnTo>
                <a:lnTo>
                  <a:pt x="21" y="79"/>
                </a:lnTo>
                <a:lnTo>
                  <a:pt x="9" y="104"/>
                </a:lnTo>
                <a:lnTo>
                  <a:pt x="3" y="131"/>
                </a:lnTo>
                <a:lnTo>
                  <a:pt x="0" y="159"/>
                </a:lnTo>
                <a:lnTo>
                  <a:pt x="3" y="187"/>
                </a:lnTo>
                <a:lnTo>
                  <a:pt x="9" y="214"/>
                </a:lnTo>
                <a:lnTo>
                  <a:pt x="21" y="238"/>
                </a:lnTo>
                <a:lnTo>
                  <a:pt x="37" y="262"/>
                </a:lnTo>
                <a:lnTo>
                  <a:pt x="57" y="281"/>
                </a:lnTo>
                <a:lnTo>
                  <a:pt x="80" y="297"/>
                </a:lnTo>
                <a:lnTo>
                  <a:pt x="105" y="309"/>
                </a:lnTo>
                <a:lnTo>
                  <a:pt x="131" y="317"/>
                </a:lnTo>
                <a:lnTo>
                  <a:pt x="161" y="318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2" y="281"/>
                </a:lnTo>
                <a:lnTo>
                  <a:pt x="282" y="262"/>
                </a:lnTo>
                <a:lnTo>
                  <a:pt x="297" y="238"/>
                </a:lnTo>
                <a:lnTo>
                  <a:pt x="309" y="214"/>
                </a:lnTo>
                <a:lnTo>
                  <a:pt x="316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31" name="Line 66">
            <a:extLst>
              <a:ext uri="{FF2B5EF4-FFF2-40B4-BE49-F238E27FC236}">
                <a16:creationId xmlns:a16="http://schemas.microsoft.com/office/drawing/2014/main" id="{A9FB01BB-1A7E-402E-A064-8351D3D3907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0088" y="29495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32" name="Freeform 67">
            <a:extLst>
              <a:ext uri="{FF2B5EF4-FFF2-40B4-BE49-F238E27FC236}">
                <a16:creationId xmlns:a16="http://schemas.microsoft.com/office/drawing/2014/main" id="{474C5C68-31BF-4F74-B859-C8695FB2D59A}"/>
              </a:ext>
            </a:extLst>
          </p:cNvPr>
          <p:cNvSpPr>
            <a:spLocks/>
          </p:cNvSpPr>
          <p:nvPr/>
        </p:nvSpPr>
        <p:spPr bwMode="auto">
          <a:xfrm>
            <a:off x="1898650" y="2913063"/>
            <a:ext cx="71438" cy="73025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9"/>
                </a:moveTo>
                <a:lnTo>
                  <a:pt x="315" y="132"/>
                </a:lnTo>
                <a:lnTo>
                  <a:pt x="307" y="105"/>
                </a:lnTo>
                <a:lnTo>
                  <a:pt x="296" y="80"/>
                </a:lnTo>
                <a:lnTo>
                  <a:pt x="280" y="57"/>
                </a:lnTo>
                <a:lnTo>
                  <a:pt x="260" y="37"/>
                </a:lnTo>
                <a:lnTo>
                  <a:pt x="239" y="22"/>
                </a:lnTo>
                <a:lnTo>
                  <a:pt x="212" y="10"/>
                </a:lnTo>
                <a:lnTo>
                  <a:pt x="187" y="4"/>
                </a:lnTo>
                <a:lnTo>
                  <a:pt x="158" y="0"/>
                </a:lnTo>
                <a:lnTo>
                  <a:pt x="130" y="4"/>
                </a:lnTo>
                <a:lnTo>
                  <a:pt x="103" y="10"/>
                </a:lnTo>
                <a:lnTo>
                  <a:pt x="78" y="22"/>
                </a:lnTo>
                <a:lnTo>
                  <a:pt x="56" y="37"/>
                </a:lnTo>
                <a:lnTo>
                  <a:pt x="36" y="57"/>
                </a:lnTo>
                <a:lnTo>
                  <a:pt x="21" y="80"/>
                </a:lnTo>
                <a:lnTo>
                  <a:pt x="8" y="105"/>
                </a:lnTo>
                <a:lnTo>
                  <a:pt x="1" y="132"/>
                </a:lnTo>
                <a:lnTo>
                  <a:pt x="0" y="159"/>
                </a:lnTo>
                <a:lnTo>
                  <a:pt x="1" y="187"/>
                </a:lnTo>
                <a:lnTo>
                  <a:pt x="8" y="214"/>
                </a:lnTo>
                <a:lnTo>
                  <a:pt x="21" y="239"/>
                </a:lnTo>
                <a:lnTo>
                  <a:pt x="36" y="263"/>
                </a:lnTo>
                <a:lnTo>
                  <a:pt x="56" y="283"/>
                </a:lnTo>
                <a:lnTo>
                  <a:pt x="78" y="297"/>
                </a:lnTo>
                <a:lnTo>
                  <a:pt x="103" y="309"/>
                </a:lnTo>
                <a:lnTo>
                  <a:pt x="130" y="316"/>
                </a:lnTo>
                <a:lnTo>
                  <a:pt x="158" y="319"/>
                </a:lnTo>
                <a:lnTo>
                  <a:pt x="187" y="316"/>
                </a:lnTo>
                <a:lnTo>
                  <a:pt x="212" y="309"/>
                </a:lnTo>
                <a:lnTo>
                  <a:pt x="239" y="297"/>
                </a:lnTo>
                <a:lnTo>
                  <a:pt x="260" y="283"/>
                </a:lnTo>
                <a:lnTo>
                  <a:pt x="280" y="263"/>
                </a:lnTo>
                <a:lnTo>
                  <a:pt x="296" y="239"/>
                </a:lnTo>
                <a:lnTo>
                  <a:pt x="307" y="214"/>
                </a:lnTo>
                <a:lnTo>
                  <a:pt x="315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33" name="Line 68">
            <a:extLst>
              <a:ext uri="{FF2B5EF4-FFF2-40B4-BE49-F238E27FC236}">
                <a16:creationId xmlns:a16="http://schemas.microsoft.com/office/drawing/2014/main" id="{FD0055A2-140D-483C-AB15-9F0C6ADECC4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4763" y="35528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34" name="Freeform 69">
            <a:extLst>
              <a:ext uri="{FF2B5EF4-FFF2-40B4-BE49-F238E27FC236}">
                <a16:creationId xmlns:a16="http://schemas.microsoft.com/office/drawing/2014/main" id="{81822E93-2793-45C2-9E3F-5A65CDAB7F96}"/>
              </a:ext>
            </a:extLst>
          </p:cNvPr>
          <p:cNvSpPr>
            <a:spLocks/>
          </p:cNvSpPr>
          <p:nvPr/>
        </p:nvSpPr>
        <p:spPr bwMode="auto">
          <a:xfrm>
            <a:off x="3743325" y="3517900"/>
            <a:ext cx="71438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6" y="132"/>
                </a:lnTo>
                <a:lnTo>
                  <a:pt x="308" y="104"/>
                </a:lnTo>
                <a:lnTo>
                  <a:pt x="297" y="80"/>
                </a:lnTo>
                <a:lnTo>
                  <a:pt x="280" y="57"/>
                </a:lnTo>
                <a:lnTo>
                  <a:pt x="261" y="38"/>
                </a:lnTo>
                <a:lnTo>
                  <a:pt x="239" y="21"/>
                </a:lnTo>
                <a:lnTo>
                  <a:pt x="214" y="10"/>
                </a:lnTo>
                <a:lnTo>
                  <a:pt x="187" y="2"/>
                </a:lnTo>
                <a:lnTo>
                  <a:pt x="159" y="0"/>
                </a:lnTo>
                <a:lnTo>
                  <a:pt x="132" y="2"/>
                </a:lnTo>
                <a:lnTo>
                  <a:pt x="104" y="10"/>
                </a:lnTo>
                <a:lnTo>
                  <a:pt x="80" y="21"/>
                </a:lnTo>
                <a:lnTo>
                  <a:pt x="57" y="38"/>
                </a:lnTo>
                <a:lnTo>
                  <a:pt x="37" y="57"/>
                </a:lnTo>
                <a:lnTo>
                  <a:pt x="22" y="80"/>
                </a:lnTo>
                <a:lnTo>
                  <a:pt x="10" y="104"/>
                </a:lnTo>
                <a:lnTo>
                  <a:pt x="3" y="132"/>
                </a:lnTo>
                <a:lnTo>
                  <a:pt x="0" y="159"/>
                </a:lnTo>
                <a:lnTo>
                  <a:pt x="3" y="187"/>
                </a:lnTo>
                <a:lnTo>
                  <a:pt x="10" y="214"/>
                </a:lnTo>
                <a:lnTo>
                  <a:pt x="22" y="238"/>
                </a:lnTo>
                <a:lnTo>
                  <a:pt x="37" y="261"/>
                </a:lnTo>
                <a:lnTo>
                  <a:pt x="57" y="281"/>
                </a:lnTo>
                <a:lnTo>
                  <a:pt x="80" y="297"/>
                </a:lnTo>
                <a:lnTo>
                  <a:pt x="104" y="309"/>
                </a:lnTo>
                <a:lnTo>
                  <a:pt x="132" y="317"/>
                </a:lnTo>
                <a:lnTo>
                  <a:pt x="159" y="318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1" y="281"/>
                </a:lnTo>
                <a:lnTo>
                  <a:pt x="280" y="261"/>
                </a:lnTo>
                <a:lnTo>
                  <a:pt x="297" y="238"/>
                </a:lnTo>
                <a:lnTo>
                  <a:pt x="308" y="214"/>
                </a:lnTo>
                <a:lnTo>
                  <a:pt x="316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35" name="Line 70">
            <a:extLst>
              <a:ext uri="{FF2B5EF4-FFF2-40B4-BE49-F238E27FC236}">
                <a16:creationId xmlns:a16="http://schemas.microsoft.com/office/drawing/2014/main" id="{0A48C08A-29C7-4CA4-B0F1-37CBA3F572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8775" y="33258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36" name="Freeform 71">
            <a:extLst>
              <a:ext uri="{FF2B5EF4-FFF2-40B4-BE49-F238E27FC236}">
                <a16:creationId xmlns:a16="http://schemas.microsoft.com/office/drawing/2014/main" id="{8D8134C9-AAEF-4CE1-AB16-A017B039ACFC}"/>
              </a:ext>
            </a:extLst>
          </p:cNvPr>
          <p:cNvSpPr>
            <a:spLocks/>
          </p:cNvSpPr>
          <p:nvPr/>
        </p:nvSpPr>
        <p:spPr bwMode="auto">
          <a:xfrm>
            <a:off x="1557338" y="3290888"/>
            <a:ext cx="71437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5" y="131"/>
                </a:lnTo>
                <a:lnTo>
                  <a:pt x="309" y="104"/>
                </a:lnTo>
                <a:lnTo>
                  <a:pt x="297" y="80"/>
                </a:lnTo>
                <a:lnTo>
                  <a:pt x="280" y="57"/>
                </a:lnTo>
                <a:lnTo>
                  <a:pt x="262" y="37"/>
                </a:lnTo>
                <a:lnTo>
                  <a:pt x="239" y="20"/>
                </a:lnTo>
                <a:lnTo>
                  <a:pt x="213" y="9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3" y="9"/>
                </a:lnTo>
                <a:lnTo>
                  <a:pt x="79" y="20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1" y="131"/>
                </a:lnTo>
                <a:lnTo>
                  <a:pt x="0" y="158"/>
                </a:lnTo>
                <a:lnTo>
                  <a:pt x="1" y="186"/>
                </a:lnTo>
                <a:lnTo>
                  <a:pt x="9" y="214"/>
                </a:lnTo>
                <a:lnTo>
                  <a:pt x="21" y="238"/>
                </a:lnTo>
                <a:lnTo>
                  <a:pt x="37" y="260"/>
                </a:lnTo>
                <a:lnTo>
                  <a:pt x="57" y="280"/>
                </a:lnTo>
                <a:lnTo>
                  <a:pt x="79" y="297"/>
                </a:lnTo>
                <a:lnTo>
                  <a:pt x="103" y="308"/>
                </a:lnTo>
                <a:lnTo>
                  <a:pt x="131" y="316"/>
                </a:lnTo>
                <a:lnTo>
                  <a:pt x="160" y="317"/>
                </a:lnTo>
                <a:lnTo>
                  <a:pt x="187" y="316"/>
                </a:lnTo>
                <a:lnTo>
                  <a:pt x="213" y="308"/>
                </a:lnTo>
                <a:lnTo>
                  <a:pt x="239" y="297"/>
                </a:lnTo>
                <a:lnTo>
                  <a:pt x="262" y="280"/>
                </a:lnTo>
                <a:lnTo>
                  <a:pt x="280" y="260"/>
                </a:lnTo>
                <a:lnTo>
                  <a:pt x="297" y="238"/>
                </a:lnTo>
                <a:lnTo>
                  <a:pt x="309" y="214"/>
                </a:lnTo>
                <a:lnTo>
                  <a:pt x="315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37" name="Line 72">
            <a:extLst>
              <a:ext uri="{FF2B5EF4-FFF2-40B4-BE49-F238E27FC236}">
                <a16:creationId xmlns:a16="http://schemas.microsoft.com/office/drawing/2014/main" id="{96CBF732-52CE-4C29-9D7B-F15FDEFC43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7225" y="29464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38" name="Freeform 73">
            <a:extLst>
              <a:ext uri="{FF2B5EF4-FFF2-40B4-BE49-F238E27FC236}">
                <a16:creationId xmlns:a16="http://schemas.microsoft.com/office/drawing/2014/main" id="{C8602F93-AF0F-4E24-A188-2A01587C4925}"/>
              </a:ext>
            </a:extLst>
          </p:cNvPr>
          <p:cNvSpPr>
            <a:spLocks/>
          </p:cNvSpPr>
          <p:nvPr/>
        </p:nvSpPr>
        <p:spPr bwMode="auto">
          <a:xfrm>
            <a:off x="3125788" y="2909888"/>
            <a:ext cx="71437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0"/>
                </a:lnTo>
                <a:lnTo>
                  <a:pt x="309" y="104"/>
                </a:lnTo>
                <a:lnTo>
                  <a:pt x="297" y="78"/>
                </a:lnTo>
                <a:lnTo>
                  <a:pt x="281" y="55"/>
                </a:lnTo>
                <a:lnTo>
                  <a:pt x="262" y="36"/>
                </a:lnTo>
                <a:lnTo>
                  <a:pt x="239" y="21"/>
                </a:lnTo>
                <a:lnTo>
                  <a:pt x="214" y="9"/>
                </a:lnTo>
                <a:lnTo>
                  <a:pt x="187" y="2"/>
                </a:lnTo>
                <a:lnTo>
                  <a:pt x="159" y="0"/>
                </a:lnTo>
                <a:lnTo>
                  <a:pt x="131" y="2"/>
                </a:lnTo>
                <a:lnTo>
                  <a:pt x="105" y="9"/>
                </a:lnTo>
                <a:lnTo>
                  <a:pt x="80" y="21"/>
                </a:lnTo>
                <a:lnTo>
                  <a:pt x="56" y="36"/>
                </a:lnTo>
                <a:lnTo>
                  <a:pt x="36" y="55"/>
                </a:lnTo>
                <a:lnTo>
                  <a:pt x="21" y="78"/>
                </a:lnTo>
                <a:lnTo>
                  <a:pt x="9" y="104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9" y="212"/>
                </a:lnTo>
                <a:lnTo>
                  <a:pt x="21" y="238"/>
                </a:lnTo>
                <a:lnTo>
                  <a:pt x="36" y="261"/>
                </a:lnTo>
                <a:lnTo>
                  <a:pt x="56" y="281"/>
                </a:lnTo>
                <a:lnTo>
                  <a:pt x="80" y="297"/>
                </a:lnTo>
                <a:lnTo>
                  <a:pt x="105" y="309"/>
                </a:lnTo>
                <a:lnTo>
                  <a:pt x="131" y="314"/>
                </a:lnTo>
                <a:lnTo>
                  <a:pt x="159" y="318"/>
                </a:lnTo>
                <a:lnTo>
                  <a:pt x="187" y="314"/>
                </a:lnTo>
                <a:lnTo>
                  <a:pt x="214" y="309"/>
                </a:lnTo>
                <a:lnTo>
                  <a:pt x="239" y="297"/>
                </a:lnTo>
                <a:lnTo>
                  <a:pt x="262" y="281"/>
                </a:lnTo>
                <a:lnTo>
                  <a:pt x="281" y="261"/>
                </a:lnTo>
                <a:lnTo>
                  <a:pt x="297" y="238"/>
                </a:lnTo>
                <a:lnTo>
                  <a:pt x="309" y="212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39" name="Line 74">
            <a:extLst>
              <a:ext uri="{FF2B5EF4-FFF2-40B4-BE49-F238E27FC236}">
                <a16:creationId xmlns:a16="http://schemas.microsoft.com/office/drawing/2014/main" id="{C86499F3-D614-4C89-A75E-FBCEDEABD8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8700" y="50942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40" name="Freeform 75">
            <a:extLst>
              <a:ext uri="{FF2B5EF4-FFF2-40B4-BE49-F238E27FC236}">
                <a16:creationId xmlns:a16="http://schemas.microsoft.com/office/drawing/2014/main" id="{33FA1B25-D4BB-4292-A846-0251B68ECD9E}"/>
              </a:ext>
            </a:extLst>
          </p:cNvPr>
          <p:cNvSpPr>
            <a:spLocks/>
          </p:cNvSpPr>
          <p:nvPr/>
        </p:nvSpPr>
        <p:spPr bwMode="auto">
          <a:xfrm>
            <a:off x="3495675" y="5057775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1"/>
                </a:lnTo>
                <a:lnTo>
                  <a:pt x="309" y="104"/>
                </a:lnTo>
                <a:lnTo>
                  <a:pt x="297" y="79"/>
                </a:lnTo>
                <a:lnTo>
                  <a:pt x="281" y="55"/>
                </a:lnTo>
                <a:lnTo>
                  <a:pt x="261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2"/>
                </a:lnTo>
                <a:lnTo>
                  <a:pt x="159" y="0"/>
                </a:lnTo>
                <a:lnTo>
                  <a:pt x="132" y="2"/>
                </a:lnTo>
                <a:lnTo>
                  <a:pt x="105" y="9"/>
                </a:lnTo>
                <a:lnTo>
                  <a:pt x="81" y="21"/>
                </a:lnTo>
                <a:lnTo>
                  <a:pt x="58" y="37"/>
                </a:lnTo>
                <a:lnTo>
                  <a:pt x="38" y="55"/>
                </a:lnTo>
                <a:lnTo>
                  <a:pt x="21" y="79"/>
                </a:lnTo>
                <a:lnTo>
                  <a:pt x="10" y="104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0" y="213"/>
                </a:lnTo>
                <a:lnTo>
                  <a:pt x="21" y="238"/>
                </a:lnTo>
                <a:lnTo>
                  <a:pt x="38" y="261"/>
                </a:lnTo>
                <a:lnTo>
                  <a:pt x="58" y="281"/>
                </a:lnTo>
                <a:lnTo>
                  <a:pt x="81" y="297"/>
                </a:lnTo>
                <a:lnTo>
                  <a:pt x="105" y="309"/>
                </a:lnTo>
                <a:lnTo>
                  <a:pt x="132" y="314"/>
                </a:lnTo>
                <a:lnTo>
                  <a:pt x="159" y="318"/>
                </a:lnTo>
                <a:lnTo>
                  <a:pt x="187" y="314"/>
                </a:lnTo>
                <a:lnTo>
                  <a:pt x="215" y="309"/>
                </a:lnTo>
                <a:lnTo>
                  <a:pt x="239" y="297"/>
                </a:lnTo>
                <a:lnTo>
                  <a:pt x="261" y="281"/>
                </a:lnTo>
                <a:lnTo>
                  <a:pt x="281" y="261"/>
                </a:lnTo>
                <a:lnTo>
                  <a:pt x="297" y="238"/>
                </a:lnTo>
                <a:lnTo>
                  <a:pt x="309" y="213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41" name="Line 76">
            <a:extLst>
              <a:ext uri="{FF2B5EF4-FFF2-40B4-BE49-F238E27FC236}">
                <a16:creationId xmlns:a16="http://schemas.microsoft.com/office/drawing/2014/main" id="{31FBE735-B953-4F5A-A8CE-0447257243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4175" y="37274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42" name="Freeform 77">
            <a:extLst>
              <a:ext uri="{FF2B5EF4-FFF2-40B4-BE49-F238E27FC236}">
                <a16:creationId xmlns:a16="http://schemas.microsoft.com/office/drawing/2014/main" id="{C335C761-CA70-4005-B56D-295DC61BEABD}"/>
              </a:ext>
            </a:extLst>
          </p:cNvPr>
          <p:cNvSpPr>
            <a:spLocks/>
          </p:cNvSpPr>
          <p:nvPr/>
        </p:nvSpPr>
        <p:spPr bwMode="auto">
          <a:xfrm>
            <a:off x="1582738" y="3692525"/>
            <a:ext cx="71437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5" y="132"/>
                </a:lnTo>
                <a:lnTo>
                  <a:pt x="307" y="105"/>
                </a:lnTo>
                <a:lnTo>
                  <a:pt x="297" y="80"/>
                </a:lnTo>
                <a:lnTo>
                  <a:pt x="280" y="57"/>
                </a:lnTo>
                <a:lnTo>
                  <a:pt x="260" y="39"/>
                </a:lnTo>
                <a:lnTo>
                  <a:pt x="238" y="22"/>
                </a:lnTo>
                <a:lnTo>
                  <a:pt x="213" y="11"/>
                </a:lnTo>
                <a:lnTo>
                  <a:pt x="187" y="4"/>
                </a:lnTo>
                <a:lnTo>
                  <a:pt x="159" y="0"/>
                </a:lnTo>
                <a:lnTo>
                  <a:pt x="131" y="4"/>
                </a:lnTo>
                <a:lnTo>
                  <a:pt x="103" y="11"/>
                </a:lnTo>
                <a:lnTo>
                  <a:pt x="79" y="22"/>
                </a:lnTo>
                <a:lnTo>
                  <a:pt x="56" y="39"/>
                </a:lnTo>
                <a:lnTo>
                  <a:pt x="37" y="57"/>
                </a:lnTo>
                <a:lnTo>
                  <a:pt x="21" y="80"/>
                </a:lnTo>
                <a:lnTo>
                  <a:pt x="9" y="105"/>
                </a:lnTo>
                <a:lnTo>
                  <a:pt x="1" y="132"/>
                </a:lnTo>
                <a:lnTo>
                  <a:pt x="0" y="159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3"/>
                </a:lnTo>
                <a:lnTo>
                  <a:pt x="56" y="283"/>
                </a:lnTo>
                <a:lnTo>
                  <a:pt x="79" y="297"/>
                </a:lnTo>
                <a:lnTo>
                  <a:pt x="103" y="309"/>
                </a:lnTo>
                <a:lnTo>
                  <a:pt x="131" y="317"/>
                </a:lnTo>
                <a:lnTo>
                  <a:pt x="159" y="319"/>
                </a:lnTo>
                <a:lnTo>
                  <a:pt x="187" y="317"/>
                </a:lnTo>
                <a:lnTo>
                  <a:pt x="213" y="309"/>
                </a:lnTo>
                <a:lnTo>
                  <a:pt x="238" y="297"/>
                </a:lnTo>
                <a:lnTo>
                  <a:pt x="260" y="283"/>
                </a:lnTo>
                <a:lnTo>
                  <a:pt x="280" y="263"/>
                </a:lnTo>
                <a:lnTo>
                  <a:pt x="297" y="239"/>
                </a:lnTo>
                <a:lnTo>
                  <a:pt x="307" y="215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43" name="Line 78">
            <a:extLst>
              <a:ext uri="{FF2B5EF4-FFF2-40B4-BE49-F238E27FC236}">
                <a16:creationId xmlns:a16="http://schemas.microsoft.com/office/drawing/2014/main" id="{206EA454-053F-42F0-B6D7-FA62EE10FA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0988" y="54879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44" name="Freeform 79">
            <a:extLst>
              <a:ext uri="{FF2B5EF4-FFF2-40B4-BE49-F238E27FC236}">
                <a16:creationId xmlns:a16="http://schemas.microsoft.com/office/drawing/2014/main" id="{E0945AB9-83A3-459D-A49C-A86F15F17BD1}"/>
              </a:ext>
            </a:extLst>
          </p:cNvPr>
          <p:cNvSpPr>
            <a:spLocks/>
          </p:cNvSpPr>
          <p:nvPr/>
        </p:nvSpPr>
        <p:spPr bwMode="auto">
          <a:xfrm>
            <a:off x="1479550" y="5451475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2"/>
                </a:lnTo>
                <a:lnTo>
                  <a:pt x="309" y="104"/>
                </a:lnTo>
                <a:lnTo>
                  <a:pt x="297" y="80"/>
                </a:lnTo>
                <a:lnTo>
                  <a:pt x="281" y="56"/>
                </a:lnTo>
                <a:lnTo>
                  <a:pt x="261" y="36"/>
                </a:lnTo>
                <a:lnTo>
                  <a:pt x="239" y="22"/>
                </a:lnTo>
                <a:lnTo>
                  <a:pt x="215" y="10"/>
                </a:lnTo>
                <a:lnTo>
                  <a:pt x="187" y="2"/>
                </a:lnTo>
                <a:lnTo>
                  <a:pt x="159" y="0"/>
                </a:lnTo>
                <a:lnTo>
                  <a:pt x="131" y="2"/>
                </a:lnTo>
                <a:lnTo>
                  <a:pt x="105" y="10"/>
                </a:lnTo>
                <a:lnTo>
                  <a:pt x="78" y="22"/>
                </a:lnTo>
                <a:lnTo>
                  <a:pt x="56" y="36"/>
                </a:lnTo>
                <a:lnTo>
                  <a:pt x="38" y="56"/>
                </a:lnTo>
                <a:lnTo>
                  <a:pt x="21" y="80"/>
                </a:lnTo>
                <a:lnTo>
                  <a:pt x="9" y="104"/>
                </a:lnTo>
                <a:lnTo>
                  <a:pt x="2" y="132"/>
                </a:lnTo>
                <a:lnTo>
                  <a:pt x="0" y="158"/>
                </a:lnTo>
                <a:lnTo>
                  <a:pt x="2" y="186"/>
                </a:lnTo>
                <a:lnTo>
                  <a:pt x="9" y="214"/>
                </a:lnTo>
                <a:lnTo>
                  <a:pt x="21" y="238"/>
                </a:lnTo>
                <a:lnTo>
                  <a:pt x="38" y="261"/>
                </a:lnTo>
                <a:lnTo>
                  <a:pt x="56" y="280"/>
                </a:lnTo>
                <a:lnTo>
                  <a:pt x="78" y="298"/>
                </a:lnTo>
                <a:lnTo>
                  <a:pt x="105" y="308"/>
                </a:lnTo>
                <a:lnTo>
                  <a:pt x="131" y="315"/>
                </a:lnTo>
                <a:lnTo>
                  <a:pt x="159" y="319"/>
                </a:lnTo>
                <a:lnTo>
                  <a:pt x="187" y="315"/>
                </a:lnTo>
                <a:lnTo>
                  <a:pt x="215" y="308"/>
                </a:lnTo>
                <a:lnTo>
                  <a:pt x="239" y="298"/>
                </a:lnTo>
                <a:lnTo>
                  <a:pt x="261" y="280"/>
                </a:lnTo>
                <a:lnTo>
                  <a:pt x="281" y="261"/>
                </a:lnTo>
                <a:lnTo>
                  <a:pt x="297" y="238"/>
                </a:lnTo>
                <a:lnTo>
                  <a:pt x="309" y="214"/>
                </a:lnTo>
                <a:lnTo>
                  <a:pt x="316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45" name="Line 80">
            <a:extLst>
              <a:ext uri="{FF2B5EF4-FFF2-40B4-BE49-F238E27FC236}">
                <a16:creationId xmlns:a16="http://schemas.microsoft.com/office/drawing/2014/main" id="{7598DA73-7219-4A25-A7C3-A7CCDCC113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6963" y="45894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46" name="Freeform 81">
            <a:extLst>
              <a:ext uri="{FF2B5EF4-FFF2-40B4-BE49-F238E27FC236}">
                <a16:creationId xmlns:a16="http://schemas.microsoft.com/office/drawing/2014/main" id="{92068543-1FE3-4A62-886C-6DEDBA5C9EC9}"/>
              </a:ext>
            </a:extLst>
          </p:cNvPr>
          <p:cNvSpPr>
            <a:spLocks/>
          </p:cNvSpPr>
          <p:nvPr/>
        </p:nvSpPr>
        <p:spPr bwMode="auto">
          <a:xfrm>
            <a:off x="3563938" y="4552950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1"/>
                </a:lnTo>
                <a:lnTo>
                  <a:pt x="308" y="105"/>
                </a:lnTo>
                <a:lnTo>
                  <a:pt x="297" y="79"/>
                </a:lnTo>
                <a:lnTo>
                  <a:pt x="280" y="56"/>
                </a:lnTo>
                <a:lnTo>
                  <a:pt x="260" y="36"/>
                </a:lnTo>
                <a:lnTo>
                  <a:pt x="239" y="22"/>
                </a:lnTo>
                <a:lnTo>
                  <a:pt x="214" y="10"/>
                </a:lnTo>
                <a:lnTo>
                  <a:pt x="187" y="3"/>
                </a:lnTo>
                <a:lnTo>
                  <a:pt x="158" y="0"/>
                </a:lnTo>
                <a:lnTo>
                  <a:pt x="131" y="3"/>
                </a:lnTo>
                <a:lnTo>
                  <a:pt x="104" y="10"/>
                </a:lnTo>
                <a:lnTo>
                  <a:pt x="80" y="22"/>
                </a:lnTo>
                <a:lnTo>
                  <a:pt x="57" y="36"/>
                </a:lnTo>
                <a:lnTo>
                  <a:pt x="37" y="56"/>
                </a:lnTo>
                <a:lnTo>
                  <a:pt x="21" y="79"/>
                </a:lnTo>
                <a:lnTo>
                  <a:pt x="9" y="105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3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6"/>
                </a:lnTo>
                <a:lnTo>
                  <a:pt x="104" y="309"/>
                </a:lnTo>
                <a:lnTo>
                  <a:pt x="131" y="315"/>
                </a:lnTo>
                <a:lnTo>
                  <a:pt x="158" y="319"/>
                </a:lnTo>
                <a:lnTo>
                  <a:pt x="187" y="315"/>
                </a:lnTo>
                <a:lnTo>
                  <a:pt x="214" y="309"/>
                </a:lnTo>
                <a:lnTo>
                  <a:pt x="239" y="296"/>
                </a:lnTo>
                <a:lnTo>
                  <a:pt x="260" y="282"/>
                </a:lnTo>
                <a:lnTo>
                  <a:pt x="280" y="262"/>
                </a:lnTo>
                <a:lnTo>
                  <a:pt x="297" y="239"/>
                </a:lnTo>
                <a:lnTo>
                  <a:pt x="308" y="213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47" name="Line 82">
            <a:extLst>
              <a:ext uri="{FF2B5EF4-FFF2-40B4-BE49-F238E27FC236}">
                <a16:creationId xmlns:a16="http://schemas.microsoft.com/office/drawing/2014/main" id="{1F3A54BA-CEB3-43B8-A221-C8C00A3EF4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6263" y="26336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48" name="Freeform 83">
            <a:extLst>
              <a:ext uri="{FF2B5EF4-FFF2-40B4-BE49-F238E27FC236}">
                <a16:creationId xmlns:a16="http://schemas.microsoft.com/office/drawing/2014/main" id="{3DA99967-354C-4452-AC99-8DB09F1DDC64}"/>
              </a:ext>
            </a:extLst>
          </p:cNvPr>
          <p:cNvSpPr>
            <a:spLocks/>
          </p:cNvSpPr>
          <p:nvPr/>
        </p:nvSpPr>
        <p:spPr bwMode="auto">
          <a:xfrm>
            <a:off x="1773238" y="2597150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5" y="130"/>
                </a:lnTo>
                <a:lnTo>
                  <a:pt x="307" y="105"/>
                </a:lnTo>
                <a:lnTo>
                  <a:pt x="296" y="79"/>
                </a:lnTo>
                <a:lnTo>
                  <a:pt x="280" y="56"/>
                </a:lnTo>
                <a:lnTo>
                  <a:pt x="260" y="38"/>
                </a:lnTo>
                <a:lnTo>
                  <a:pt x="239" y="21"/>
                </a:lnTo>
                <a:lnTo>
                  <a:pt x="213" y="11"/>
                </a:lnTo>
                <a:lnTo>
                  <a:pt x="187" y="3"/>
                </a:lnTo>
                <a:lnTo>
                  <a:pt x="158" y="0"/>
                </a:lnTo>
                <a:lnTo>
                  <a:pt x="131" y="3"/>
                </a:lnTo>
                <a:lnTo>
                  <a:pt x="104" y="11"/>
                </a:lnTo>
                <a:lnTo>
                  <a:pt x="79" y="21"/>
                </a:lnTo>
                <a:lnTo>
                  <a:pt x="56" y="38"/>
                </a:lnTo>
                <a:lnTo>
                  <a:pt x="36" y="56"/>
                </a:lnTo>
                <a:lnTo>
                  <a:pt x="22" y="79"/>
                </a:lnTo>
                <a:lnTo>
                  <a:pt x="10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4"/>
                </a:lnTo>
                <a:lnTo>
                  <a:pt x="22" y="239"/>
                </a:lnTo>
                <a:lnTo>
                  <a:pt x="36" y="262"/>
                </a:lnTo>
                <a:lnTo>
                  <a:pt x="56" y="282"/>
                </a:lnTo>
                <a:lnTo>
                  <a:pt x="79" y="296"/>
                </a:lnTo>
                <a:lnTo>
                  <a:pt x="104" y="308"/>
                </a:lnTo>
                <a:lnTo>
                  <a:pt x="131" y="316"/>
                </a:lnTo>
                <a:lnTo>
                  <a:pt x="158" y="318"/>
                </a:lnTo>
                <a:lnTo>
                  <a:pt x="187" y="316"/>
                </a:lnTo>
                <a:lnTo>
                  <a:pt x="213" y="308"/>
                </a:lnTo>
                <a:lnTo>
                  <a:pt x="239" y="296"/>
                </a:lnTo>
                <a:lnTo>
                  <a:pt x="260" y="282"/>
                </a:lnTo>
                <a:lnTo>
                  <a:pt x="280" y="262"/>
                </a:lnTo>
                <a:lnTo>
                  <a:pt x="296" y="239"/>
                </a:lnTo>
                <a:lnTo>
                  <a:pt x="307" y="214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49" name="Line 84">
            <a:extLst>
              <a:ext uri="{FF2B5EF4-FFF2-40B4-BE49-F238E27FC236}">
                <a16:creationId xmlns:a16="http://schemas.microsoft.com/office/drawing/2014/main" id="{E3209B44-4A4B-4201-9C2B-65D4DABD11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838" y="23685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50" name="Freeform 85">
            <a:extLst>
              <a:ext uri="{FF2B5EF4-FFF2-40B4-BE49-F238E27FC236}">
                <a16:creationId xmlns:a16="http://schemas.microsoft.com/office/drawing/2014/main" id="{03C74AD5-E75C-4CFA-A4DC-55D3DB06EFE9}"/>
              </a:ext>
            </a:extLst>
          </p:cNvPr>
          <p:cNvSpPr>
            <a:spLocks/>
          </p:cNvSpPr>
          <p:nvPr/>
        </p:nvSpPr>
        <p:spPr bwMode="auto">
          <a:xfrm>
            <a:off x="3071813" y="2332038"/>
            <a:ext cx="73025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6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7"/>
                </a:lnTo>
                <a:lnTo>
                  <a:pt x="263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1"/>
                </a:lnTo>
                <a:lnTo>
                  <a:pt x="161" y="0"/>
                </a:lnTo>
                <a:lnTo>
                  <a:pt x="132" y="1"/>
                </a:lnTo>
                <a:lnTo>
                  <a:pt x="104" y="9"/>
                </a:lnTo>
                <a:lnTo>
                  <a:pt x="80" y="21"/>
                </a:lnTo>
                <a:lnTo>
                  <a:pt x="57" y="37"/>
                </a:lnTo>
                <a:lnTo>
                  <a:pt x="37" y="57"/>
                </a:lnTo>
                <a:lnTo>
                  <a:pt x="22" y="79"/>
                </a:lnTo>
                <a:lnTo>
                  <a:pt x="10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10" y="213"/>
                </a:lnTo>
                <a:lnTo>
                  <a:pt x="22" y="239"/>
                </a:lnTo>
                <a:lnTo>
                  <a:pt x="37" y="262"/>
                </a:lnTo>
                <a:lnTo>
                  <a:pt x="57" y="280"/>
                </a:lnTo>
                <a:lnTo>
                  <a:pt x="80" y="297"/>
                </a:lnTo>
                <a:lnTo>
                  <a:pt x="104" y="308"/>
                </a:lnTo>
                <a:lnTo>
                  <a:pt x="132" y="315"/>
                </a:lnTo>
                <a:lnTo>
                  <a:pt x="161" y="318"/>
                </a:lnTo>
                <a:lnTo>
                  <a:pt x="187" y="315"/>
                </a:lnTo>
                <a:lnTo>
                  <a:pt x="214" y="308"/>
                </a:lnTo>
                <a:lnTo>
                  <a:pt x="239" y="297"/>
                </a:lnTo>
                <a:lnTo>
                  <a:pt x="263" y="280"/>
                </a:lnTo>
                <a:lnTo>
                  <a:pt x="280" y="262"/>
                </a:lnTo>
                <a:lnTo>
                  <a:pt x="297" y="239"/>
                </a:lnTo>
                <a:lnTo>
                  <a:pt x="308" y="213"/>
                </a:lnTo>
                <a:lnTo>
                  <a:pt x="316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51" name="Line 86">
            <a:extLst>
              <a:ext uri="{FF2B5EF4-FFF2-40B4-BE49-F238E27FC236}">
                <a16:creationId xmlns:a16="http://schemas.microsoft.com/office/drawing/2014/main" id="{75FB8493-1DB0-4121-A102-A8008E7A17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5863" y="30400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52" name="Freeform 87">
            <a:extLst>
              <a:ext uri="{FF2B5EF4-FFF2-40B4-BE49-F238E27FC236}">
                <a16:creationId xmlns:a16="http://schemas.microsoft.com/office/drawing/2014/main" id="{44F75E25-7920-4FE4-B210-9A43D0F03379}"/>
              </a:ext>
            </a:extLst>
          </p:cNvPr>
          <p:cNvSpPr>
            <a:spLocks/>
          </p:cNvSpPr>
          <p:nvPr/>
        </p:nvSpPr>
        <p:spPr bwMode="auto">
          <a:xfrm>
            <a:off x="2384425" y="3003550"/>
            <a:ext cx="71438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4" y="130"/>
                </a:lnTo>
                <a:lnTo>
                  <a:pt x="309" y="103"/>
                </a:lnTo>
                <a:lnTo>
                  <a:pt x="296" y="78"/>
                </a:lnTo>
                <a:lnTo>
                  <a:pt x="280" y="55"/>
                </a:lnTo>
                <a:lnTo>
                  <a:pt x="261" y="36"/>
                </a:lnTo>
                <a:lnTo>
                  <a:pt x="238" y="21"/>
                </a:lnTo>
                <a:lnTo>
                  <a:pt x="212" y="9"/>
                </a:lnTo>
                <a:lnTo>
                  <a:pt x="187" y="1"/>
                </a:lnTo>
                <a:lnTo>
                  <a:pt x="159" y="0"/>
                </a:lnTo>
                <a:lnTo>
                  <a:pt x="130" y="1"/>
                </a:lnTo>
                <a:lnTo>
                  <a:pt x="103" y="9"/>
                </a:lnTo>
                <a:lnTo>
                  <a:pt x="78" y="21"/>
                </a:lnTo>
                <a:lnTo>
                  <a:pt x="55" y="36"/>
                </a:lnTo>
                <a:lnTo>
                  <a:pt x="36" y="55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2"/>
                </a:lnTo>
                <a:lnTo>
                  <a:pt x="21" y="238"/>
                </a:lnTo>
                <a:lnTo>
                  <a:pt x="36" y="261"/>
                </a:lnTo>
                <a:lnTo>
                  <a:pt x="55" y="280"/>
                </a:lnTo>
                <a:lnTo>
                  <a:pt x="78" y="297"/>
                </a:lnTo>
                <a:lnTo>
                  <a:pt x="103" y="307"/>
                </a:lnTo>
                <a:lnTo>
                  <a:pt x="130" y="314"/>
                </a:lnTo>
                <a:lnTo>
                  <a:pt x="159" y="318"/>
                </a:lnTo>
                <a:lnTo>
                  <a:pt x="187" y="314"/>
                </a:lnTo>
                <a:lnTo>
                  <a:pt x="212" y="307"/>
                </a:lnTo>
                <a:lnTo>
                  <a:pt x="238" y="297"/>
                </a:lnTo>
                <a:lnTo>
                  <a:pt x="261" y="280"/>
                </a:lnTo>
                <a:lnTo>
                  <a:pt x="280" y="261"/>
                </a:lnTo>
                <a:lnTo>
                  <a:pt x="296" y="238"/>
                </a:lnTo>
                <a:lnTo>
                  <a:pt x="309" y="212"/>
                </a:lnTo>
                <a:lnTo>
                  <a:pt x="314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53" name="Line 88">
            <a:extLst>
              <a:ext uri="{FF2B5EF4-FFF2-40B4-BE49-F238E27FC236}">
                <a16:creationId xmlns:a16="http://schemas.microsoft.com/office/drawing/2014/main" id="{0E7216FF-44EA-4211-B408-EDB81A1EF4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0488" y="585628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54" name="Freeform 89">
            <a:extLst>
              <a:ext uri="{FF2B5EF4-FFF2-40B4-BE49-F238E27FC236}">
                <a16:creationId xmlns:a16="http://schemas.microsoft.com/office/drawing/2014/main" id="{9B12A014-0CD0-49BD-820D-9B707F6CDA1A}"/>
              </a:ext>
            </a:extLst>
          </p:cNvPr>
          <p:cNvSpPr>
            <a:spLocks/>
          </p:cNvSpPr>
          <p:nvPr/>
        </p:nvSpPr>
        <p:spPr bwMode="auto">
          <a:xfrm>
            <a:off x="2557463" y="5821363"/>
            <a:ext cx="73025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6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7"/>
                </a:lnTo>
                <a:lnTo>
                  <a:pt x="263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1"/>
                </a:lnTo>
                <a:lnTo>
                  <a:pt x="161" y="0"/>
                </a:lnTo>
                <a:lnTo>
                  <a:pt x="132" y="1"/>
                </a:lnTo>
                <a:lnTo>
                  <a:pt x="104" y="9"/>
                </a:lnTo>
                <a:lnTo>
                  <a:pt x="80" y="21"/>
                </a:lnTo>
                <a:lnTo>
                  <a:pt x="57" y="37"/>
                </a:lnTo>
                <a:lnTo>
                  <a:pt x="37" y="57"/>
                </a:lnTo>
                <a:lnTo>
                  <a:pt x="22" y="79"/>
                </a:lnTo>
                <a:lnTo>
                  <a:pt x="10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6"/>
                </a:lnTo>
                <a:lnTo>
                  <a:pt x="10" y="213"/>
                </a:lnTo>
                <a:lnTo>
                  <a:pt x="22" y="239"/>
                </a:lnTo>
                <a:lnTo>
                  <a:pt x="37" y="260"/>
                </a:lnTo>
                <a:lnTo>
                  <a:pt x="57" y="280"/>
                </a:lnTo>
                <a:lnTo>
                  <a:pt x="80" y="297"/>
                </a:lnTo>
                <a:lnTo>
                  <a:pt x="104" y="308"/>
                </a:lnTo>
                <a:lnTo>
                  <a:pt x="132" y="316"/>
                </a:lnTo>
                <a:lnTo>
                  <a:pt x="161" y="318"/>
                </a:lnTo>
                <a:lnTo>
                  <a:pt x="187" y="316"/>
                </a:lnTo>
                <a:lnTo>
                  <a:pt x="214" y="308"/>
                </a:lnTo>
                <a:lnTo>
                  <a:pt x="239" y="297"/>
                </a:lnTo>
                <a:lnTo>
                  <a:pt x="263" y="280"/>
                </a:lnTo>
                <a:lnTo>
                  <a:pt x="280" y="260"/>
                </a:lnTo>
                <a:lnTo>
                  <a:pt x="297" y="239"/>
                </a:lnTo>
                <a:lnTo>
                  <a:pt x="308" y="213"/>
                </a:lnTo>
                <a:lnTo>
                  <a:pt x="316" y="186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55" name="Line 90">
            <a:extLst>
              <a:ext uri="{FF2B5EF4-FFF2-40B4-BE49-F238E27FC236}">
                <a16:creationId xmlns:a16="http://schemas.microsoft.com/office/drawing/2014/main" id="{1CC3B5B7-A384-4994-9862-17C4DC0CC5F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9775" y="55816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56" name="Freeform 91">
            <a:extLst>
              <a:ext uri="{FF2B5EF4-FFF2-40B4-BE49-F238E27FC236}">
                <a16:creationId xmlns:a16="http://schemas.microsoft.com/office/drawing/2014/main" id="{C3F19588-E6EB-455A-8DE2-B84856301164}"/>
              </a:ext>
            </a:extLst>
          </p:cNvPr>
          <p:cNvSpPr>
            <a:spLocks/>
          </p:cNvSpPr>
          <p:nvPr/>
        </p:nvSpPr>
        <p:spPr bwMode="auto">
          <a:xfrm>
            <a:off x="1936750" y="5546725"/>
            <a:ext cx="73025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1"/>
                </a:lnTo>
                <a:lnTo>
                  <a:pt x="308" y="103"/>
                </a:lnTo>
                <a:lnTo>
                  <a:pt x="297" y="79"/>
                </a:lnTo>
                <a:lnTo>
                  <a:pt x="281" y="57"/>
                </a:lnTo>
                <a:lnTo>
                  <a:pt x="261" y="37"/>
                </a:lnTo>
                <a:lnTo>
                  <a:pt x="240" y="21"/>
                </a:lnTo>
                <a:lnTo>
                  <a:pt x="214" y="9"/>
                </a:lnTo>
                <a:lnTo>
                  <a:pt x="186" y="1"/>
                </a:lnTo>
                <a:lnTo>
                  <a:pt x="159" y="0"/>
                </a:lnTo>
                <a:lnTo>
                  <a:pt x="131" y="1"/>
                </a:lnTo>
                <a:lnTo>
                  <a:pt x="105" y="9"/>
                </a:lnTo>
                <a:lnTo>
                  <a:pt x="80" y="21"/>
                </a:lnTo>
                <a:lnTo>
                  <a:pt x="57" y="37"/>
                </a:lnTo>
                <a:lnTo>
                  <a:pt x="37" y="57"/>
                </a:lnTo>
                <a:lnTo>
                  <a:pt x="22" y="79"/>
                </a:lnTo>
                <a:lnTo>
                  <a:pt x="9" y="103"/>
                </a:lnTo>
                <a:lnTo>
                  <a:pt x="2" y="131"/>
                </a:lnTo>
                <a:lnTo>
                  <a:pt x="0" y="158"/>
                </a:lnTo>
                <a:lnTo>
                  <a:pt x="2" y="186"/>
                </a:lnTo>
                <a:lnTo>
                  <a:pt x="9" y="213"/>
                </a:lnTo>
                <a:lnTo>
                  <a:pt x="22" y="237"/>
                </a:lnTo>
                <a:lnTo>
                  <a:pt x="37" y="260"/>
                </a:lnTo>
                <a:lnTo>
                  <a:pt x="57" y="280"/>
                </a:lnTo>
                <a:lnTo>
                  <a:pt x="80" y="297"/>
                </a:lnTo>
                <a:lnTo>
                  <a:pt x="105" y="308"/>
                </a:lnTo>
                <a:lnTo>
                  <a:pt x="131" y="315"/>
                </a:lnTo>
                <a:lnTo>
                  <a:pt x="159" y="318"/>
                </a:lnTo>
                <a:lnTo>
                  <a:pt x="186" y="315"/>
                </a:lnTo>
                <a:lnTo>
                  <a:pt x="214" y="308"/>
                </a:lnTo>
                <a:lnTo>
                  <a:pt x="240" y="297"/>
                </a:lnTo>
                <a:lnTo>
                  <a:pt x="261" y="280"/>
                </a:lnTo>
                <a:lnTo>
                  <a:pt x="281" y="260"/>
                </a:lnTo>
                <a:lnTo>
                  <a:pt x="297" y="237"/>
                </a:lnTo>
                <a:lnTo>
                  <a:pt x="308" y="213"/>
                </a:lnTo>
                <a:lnTo>
                  <a:pt x="316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57" name="Line 92">
            <a:extLst>
              <a:ext uri="{FF2B5EF4-FFF2-40B4-BE49-F238E27FC236}">
                <a16:creationId xmlns:a16="http://schemas.microsoft.com/office/drawing/2014/main" id="{B9282507-8D51-4A9B-88D5-587973A88E9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3075" y="45704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58" name="Freeform 93">
            <a:extLst>
              <a:ext uri="{FF2B5EF4-FFF2-40B4-BE49-F238E27FC236}">
                <a16:creationId xmlns:a16="http://schemas.microsoft.com/office/drawing/2014/main" id="{066FF71C-CD37-46C5-8B6A-CE00CA8FE1C7}"/>
              </a:ext>
            </a:extLst>
          </p:cNvPr>
          <p:cNvSpPr>
            <a:spLocks/>
          </p:cNvSpPr>
          <p:nvPr/>
        </p:nvSpPr>
        <p:spPr bwMode="auto">
          <a:xfrm>
            <a:off x="2941638" y="4535488"/>
            <a:ext cx="71437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9"/>
                </a:moveTo>
                <a:lnTo>
                  <a:pt x="316" y="131"/>
                </a:lnTo>
                <a:lnTo>
                  <a:pt x="308" y="105"/>
                </a:lnTo>
                <a:lnTo>
                  <a:pt x="297" y="81"/>
                </a:lnTo>
                <a:lnTo>
                  <a:pt x="280" y="57"/>
                </a:lnTo>
                <a:lnTo>
                  <a:pt x="263" y="37"/>
                </a:lnTo>
                <a:lnTo>
                  <a:pt x="240" y="21"/>
                </a:lnTo>
                <a:lnTo>
                  <a:pt x="214" y="10"/>
                </a:lnTo>
                <a:lnTo>
                  <a:pt x="187" y="2"/>
                </a:lnTo>
                <a:lnTo>
                  <a:pt x="161" y="0"/>
                </a:lnTo>
                <a:lnTo>
                  <a:pt x="131" y="2"/>
                </a:lnTo>
                <a:lnTo>
                  <a:pt x="104" y="10"/>
                </a:lnTo>
                <a:lnTo>
                  <a:pt x="80" y="21"/>
                </a:lnTo>
                <a:lnTo>
                  <a:pt x="57" y="37"/>
                </a:lnTo>
                <a:lnTo>
                  <a:pt x="37" y="57"/>
                </a:lnTo>
                <a:lnTo>
                  <a:pt x="21" y="81"/>
                </a:lnTo>
                <a:lnTo>
                  <a:pt x="9" y="105"/>
                </a:lnTo>
                <a:lnTo>
                  <a:pt x="3" y="131"/>
                </a:lnTo>
                <a:lnTo>
                  <a:pt x="0" y="159"/>
                </a:lnTo>
                <a:lnTo>
                  <a:pt x="3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80" y="296"/>
                </a:lnTo>
                <a:lnTo>
                  <a:pt x="104" y="309"/>
                </a:lnTo>
                <a:lnTo>
                  <a:pt x="131" y="316"/>
                </a:lnTo>
                <a:lnTo>
                  <a:pt x="161" y="317"/>
                </a:lnTo>
                <a:lnTo>
                  <a:pt x="187" y="316"/>
                </a:lnTo>
                <a:lnTo>
                  <a:pt x="214" y="309"/>
                </a:lnTo>
                <a:lnTo>
                  <a:pt x="240" y="296"/>
                </a:lnTo>
                <a:lnTo>
                  <a:pt x="263" y="281"/>
                </a:lnTo>
                <a:lnTo>
                  <a:pt x="280" y="261"/>
                </a:lnTo>
                <a:lnTo>
                  <a:pt x="297" y="239"/>
                </a:lnTo>
                <a:lnTo>
                  <a:pt x="308" y="214"/>
                </a:lnTo>
                <a:lnTo>
                  <a:pt x="316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59" name="Line 94">
            <a:extLst>
              <a:ext uri="{FF2B5EF4-FFF2-40B4-BE49-F238E27FC236}">
                <a16:creationId xmlns:a16="http://schemas.microsoft.com/office/drawing/2014/main" id="{864F7199-663D-4D1F-AF48-AC960ABD1FF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7625" y="32924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0" name="Freeform 95">
            <a:extLst>
              <a:ext uri="{FF2B5EF4-FFF2-40B4-BE49-F238E27FC236}">
                <a16:creationId xmlns:a16="http://schemas.microsoft.com/office/drawing/2014/main" id="{8A6F6EC9-08A9-4BF4-9543-8C1B4A6A900C}"/>
              </a:ext>
            </a:extLst>
          </p:cNvPr>
          <p:cNvSpPr>
            <a:spLocks/>
          </p:cNvSpPr>
          <p:nvPr/>
        </p:nvSpPr>
        <p:spPr bwMode="auto">
          <a:xfrm>
            <a:off x="1246188" y="3255963"/>
            <a:ext cx="71437" cy="71437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61"/>
                </a:moveTo>
                <a:lnTo>
                  <a:pt x="316" y="133"/>
                </a:lnTo>
                <a:lnTo>
                  <a:pt x="308" y="105"/>
                </a:lnTo>
                <a:lnTo>
                  <a:pt x="296" y="81"/>
                </a:lnTo>
                <a:lnTo>
                  <a:pt x="281" y="59"/>
                </a:lnTo>
                <a:lnTo>
                  <a:pt x="261" y="39"/>
                </a:lnTo>
                <a:lnTo>
                  <a:pt x="239" y="22"/>
                </a:lnTo>
                <a:lnTo>
                  <a:pt x="214" y="11"/>
                </a:lnTo>
                <a:lnTo>
                  <a:pt x="187" y="4"/>
                </a:lnTo>
                <a:lnTo>
                  <a:pt x="159" y="0"/>
                </a:lnTo>
                <a:lnTo>
                  <a:pt x="130" y="4"/>
                </a:lnTo>
                <a:lnTo>
                  <a:pt x="105" y="11"/>
                </a:lnTo>
                <a:lnTo>
                  <a:pt x="78" y="22"/>
                </a:lnTo>
                <a:lnTo>
                  <a:pt x="57" y="39"/>
                </a:lnTo>
                <a:lnTo>
                  <a:pt x="37" y="59"/>
                </a:lnTo>
                <a:lnTo>
                  <a:pt x="21" y="81"/>
                </a:lnTo>
                <a:lnTo>
                  <a:pt x="11" y="105"/>
                </a:lnTo>
                <a:lnTo>
                  <a:pt x="3" y="133"/>
                </a:lnTo>
                <a:lnTo>
                  <a:pt x="0" y="161"/>
                </a:lnTo>
                <a:lnTo>
                  <a:pt x="3" y="187"/>
                </a:lnTo>
                <a:lnTo>
                  <a:pt x="11" y="215"/>
                </a:lnTo>
                <a:lnTo>
                  <a:pt x="21" y="239"/>
                </a:lnTo>
                <a:lnTo>
                  <a:pt x="37" y="263"/>
                </a:lnTo>
                <a:lnTo>
                  <a:pt x="57" y="283"/>
                </a:lnTo>
                <a:lnTo>
                  <a:pt x="78" y="297"/>
                </a:lnTo>
                <a:lnTo>
                  <a:pt x="105" y="309"/>
                </a:lnTo>
                <a:lnTo>
                  <a:pt x="130" y="317"/>
                </a:lnTo>
                <a:lnTo>
                  <a:pt x="159" y="319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1" y="283"/>
                </a:lnTo>
                <a:lnTo>
                  <a:pt x="281" y="263"/>
                </a:lnTo>
                <a:lnTo>
                  <a:pt x="296" y="239"/>
                </a:lnTo>
                <a:lnTo>
                  <a:pt x="308" y="215"/>
                </a:lnTo>
                <a:lnTo>
                  <a:pt x="316" y="187"/>
                </a:lnTo>
                <a:lnTo>
                  <a:pt x="317" y="161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1" name="Line 96">
            <a:extLst>
              <a:ext uri="{FF2B5EF4-FFF2-40B4-BE49-F238E27FC236}">
                <a16:creationId xmlns:a16="http://schemas.microsoft.com/office/drawing/2014/main" id="{F022A983-0828-459A-83C9-1E14D3F35E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5413" y="24241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2" name="Freeform 97">
            <a:extLst>
              <a:ext uri="{FF2B5EF4-FFF2-40B4-BE49-F238E27FC236}">
                <a16:creationId xmlns:a16="http://schemas.microsoft.com/office/drawing/2014/main" id="{B91CBB67-9340-485B-BB98-536290AE918F}"/>
              </a:ext>
            </a:extLst>
          </p:cNvPr>
          <p:cNvSpPr>
            <a:spLocks/>
          </p:cNvSpPr>
          <p:nvPr/>
        </p:nvSpPr>
        <p:spPr bwMode="auto">
          <a:xfrm>
            <a:off x="2592388" y="2387600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5" y="131"/>
                </a:lnTo>
                <a:lnTo>
                  <a:pt x="307" y="106"/>
                </a:lnTo>
                <a:lnTo>
                  <a:pt x="297" y="79"/>
                </a:lnTo>
                <a:lnTo>
                  <a:pt x="280" y="57"/>
                </a:lnTo>
                <a:lnTo>
                  <a:pt x="261" y="37"/>
                </a:lnTo>
                <a:lnTo>
                  <a:pt x="238" y="21"/>
                </a:lnTo>
                <a:lnTo>
                  <a:pt x="213" y="9"/>
                </a:lnTo>
                <a:lnTo>
                  <a:pt x="186" y="4"/>
                </a:lnTo>
                <a:lnTo>
                  <a:pt x="158" y="0"/>
                </a:lnTo>
                <a:lnTo>
                  <a:pt x="131" y="4"/>
                </a:lnTo>
                <a:lnTo>
                  <a:pt x="104" y="9"/>
                </a:lnTo>
                <a:lnTo>
                  <a:pt x="79" y="21"/>
                </a:lnTo>
                <a:lnTo>
                  <a:pt x="56" y="37"/>
                </a:lnTo>
                <a:lnTo>
                  <a:pt x="36" y="57"/>
                </a:lnTo>
                <a:lnTo>
                  <a:pt x="22" y="79"/>
                </a:lnTo>
                <a:lnTo>
                  <a:pt x="10" y="106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10" y="213"/>
                </a:lnTo>
                <a:lnTo>
                  <a:pt x="22" y="239"/>
                </a:lnTo>
                <a:lnTo>
                  <a:pt x="36" y="262"/>
                </a:lnTo>
                <a:lnTo>
                  <a:pt x="56" y="282"/>
                </a:lnTo>
                <a:lnTo>
                  <a:pt x="79" y="297"/>
                </a:lnTo>
                <a:lnTo>
                  <a:pt x="104" y="309"/>
                </a:lnTo>
                <a:lnTo>
                  <a:pt x="131" y="316"/>
                </a:lnTo>
                <a:lnTo>
                  <a:pt x="158" y="318"/>
                </a:lnTo>
                <a:lnTo>
                  <a:pt x="186" y="316"/>
                </a:lnTo>
                <a:lnTo>
                  <a:pt x="213" y="309"/>
                </a:lnTo>
                <a:lnTo>
                  <a:pt x="238" y="297"/>
                </a:lnTo>
                <a:lnTo>
                  <a:pt x="261" y="282"/>
                </a:lnTo>
                <a:lnTo>
                  <a:pt x="280" y="262"/>
                </a:lnTo>
                <a:lnTo>
                  <a:pt x="297" y="239"/>
                </a:lnTo>
                <a:lnTo>
                  <a:pt x="307" y="213"/>
                </a:lnTo>
                <a:lnTo>
                  <a:pt x="315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3" name="Line 98">
            <a:extLst>
              <a:ext uri="{FF2B5EF4-FFF2-40B4-BE49-F238E27FC236}">
                <a16:creationId xmlns:a16="http://schemas.microsoft.com/office/drawing/2014/main" id="{C7AE2FA8-EF86-441F-8DEC-99C24109700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0575" y="36893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4" name="Freeform 99">
            <a:extLst>
              <a:ext uri="{FF2B5EF4-FFF2-40B4-BE49-F238E27FC236}">
                <a16:creationId xmlns:a16="http://schemas.microsoft.com/office/drawing/2014/main" id="{26606E40-5188-4A13-B8F6-87ED9DC569E9}"/>
              </a:ext>
            </a:extLst>
          </p:cNvPr>
          <p:cNvSpPr>
            <a:spLocks/>
          </p:cNvSpPr>
          <p:nvPr/>
        </p:nvSpPr>
        <p:spPr bwMode="auto">
          <a:xfrm>
            <a:off x="1989138" y="3652838"/>
            <a:ext cx="71437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7" y="130"/>
                </a:lnTo>
                <a:lnTo>
                  <a:pt x="309" y="103"/>
                </a:lnTo>
                <a:lnTo>
                  <a:pt x="297" y="78"/>
                </a:lnTo>
                <a:lnTo>
                  <a:pt x="282" y="56"/>
                </a:lnTo>
                <a:lnTo>
                  <a:pt x="262" y="36"/>
                </a:lnTo>
                <a:lnTo>
                  <a:pt x="238" y="21"/>
                </a:lnTo>
                <a:lnTo>
                  <a:pt x="214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4" y="9"/>
                </a:lnTo>
                <a:lnTo>
                  <a:pt x="79" y="21"/>
                </a:lnTo>
                <a:lnTo>
                  <a:pt x="56" y="36"/>
                </a:lnTo>
                <a:lnTo>
                  <a:pt x="38" y="56"/>
                </a:lnTo>
                <a:lnTo>
                  <a:pt x="21" y="78"/>
                </a:lnTo>
                <a:lnTo>
                  <a:pt x="10" y="103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0" y="212"/>
                </a:lnTo>
                <a:lnTo>
                  <a:pt x="21" y="239"/>
                </a:lnTo>
                <a:lnTo>
                  <a:pt x="38" y="261"/>
                </a:lnTo>
                <a:lnTo>
                  <a:pt x="56" y="280"/>
                </a:lnTo>
                <a:lnTo>
                  <a:pt x="79" y="296"/>
                </a:lnTo>
                <a:lnTo>
                  <a:pt x="104" y="309"/>
                </a:lnTo>
                <a:lnTo>
                  <a:pt x="131" y="315"/>
                </a:lnTo>
                <a:lnTo>
                  <a:pt x="160" y="317"/>
                </a:lnTo>
                <a:lnTo>
                  <a:pt x="187" y="315"/>
                </a:lnTo>
                <a:lnTo>
                  <a:pt x="214" y="309"/>
                </a:lnTo>
                <a:lnTo>
                  <a:pt x="238" y="296"/>
                </a:lnTo>
                <a:lnTo>
                  <a:pt x="262" y="280"/>
                </a:lnTo>
                <a:lnTo>
                  <a:pt x="282" y="261"/>
                </a:lnTo>
                <a:lnTo>
                  <a:pt x="297" y="239"/>
                </a:lnTo>
                <a:lnTo>
                  <a:pt x="309" y="212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5" name="Line 100">
            <a:extLst>
              <a:ext uri="{FF2B5EF4-FFF2-40B4-BE49-F238E27FC236}">
                <a16:creationId xmlns:a16="http://schemas.microsoft.com/office/drawing/2014/main" id="{88613544-284A-4CA0-BF94-F52C5E7DC9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0188" y="36306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6" name="Freeform 101">
            <a:extLst>
              <a:ext uri="{FF2B5EF4-FFF2-40B4-BE49-F238E27FC236}">
                <a16:creationId xmlns:a16="http://schemas.microsoft.com/office/drawing/2014/main" id="{15E4BF33-4655-446E-8611-C385C3E2244E}"/>
              </a:ext>
            </a:extLst>
          </p:cNvPr>
          <p:cNvSpPr>
            <a:spLocks/>
          </p:cNvSpPr>
          <p:nvPr/>
        </p:nvSpPr>
        <p:spPr bwMode="auto">
          <a:xfrm>
            <a:off x="2698750" y="3594100"/>
            <a:ext cx="71438" cy="71438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9"/>
                </a:moveTo>
                <a:lnTo>
                  <a:pt x="317" y="131"/>
                </a:lnTo>
                <a:lnTo>
                  <a:pt x="309" y="105"/>
                </a:lnTo>
                <a:lnTo>
                  <a:pt x="298" y="80"/>
                </a:lnTo>
                <a:lnTo>
                  <a:pt x="281" y="57"/>
                </a:lnTo>
                <a:lnTo>
                  <a:pt x="261" y="37"/>
                </a:lnTo>
                <a:lnTo>
                  <a:pt x="238" y="21"/>
                </a:lnTo>
                <a:lnTo>
                  <a:pt x="214" y="10"/>
                </a:lnTo>
                <a:lnTo>
                  <a:pt x="187" y="3"/>
                </a:lnTo>
                <a:lnTo>
                  <a:pt x="159" y="0"/>
                </a:lnTo>
                <a:lnTo>
                  <a:pt x="132" y="3"/>
                </a:lnTo>
                <a:lnTo>
                  <a:pt x="104" y="10"/>
                </a:lnTo>
                <a:lnTo>
                  <a:pt x="80" y="21"/>
                </a:lnTo>
                <a:lnTo>
                  <a:pt x="58" y="37"/>
                </a:lnTo>
                <a:lnTo>
                  <a:pt x="38" y="57"/>
                </a:lnTo>
                <a:lnTo>
                  <a:pt x="21" y="80"/>
                </a:lnTo>
                <a:lnTo>
                  <a:pt x="10" y="105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10" y="214"/>
                </a:lnTo>
                <a:lnTo>
                  <a:pt x="21" y="239"/>
                </a:lnTo>
                <a:lnTo>
                  <a:pt x="38" y="261"/>
                </a:lnTo>
                <a:lnTo>
                  <a:pt x="58" y="281"/>
                </a:lnTo>
                <a:lnTo>
                  <a:pt x="80" y="297"/>
                </a:lnTo>
                <a:lnTo>
                  <a:pt x="104" y="308"/>
                </a:lnTo>
                <a:lnTo>
                  <a:pt x="132" y="316"/>
                </a:lnTo>
                <a:lnTo>
                  <a:pt x="159" y="317"/>
                </a:lnTo>
                <a:lnTo>
                  <a:pt x="187" y="316"/>
                </a:lnTo>
                <a:lnTo>
                  <a:pt x="214" y="308"/>
                </a:lnTo>
                <a:lnTo>
                  <a:pt x="238" y="297"/>
                </a:lnTo>
                <a:lnTo>
                  <a:pt x="261" y="281"/>
                </a:lnTo>
                <a:lnTo>
                  <a:pt x="281" y="261"/>
                </a:lnTo>
                <a:lnTo>
                  <a:pt x="298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7" name="Line 102">
            <a:extLst>
              <a:ext uri="{FF2B5EF4-FFF2-40B4-BE49-F238E27FC236}">
                <a16:creationId xmlns:a16="http://schemas.microsoft.com/office/drawing/2014/main" id="{E572BA60-5623-4B07-92D6-D5E93C87E1A6}"/>
              </a:ext>
            </a:extLst>
          </p:cNvPr>
          <p:cNvSpPr>
            <a:spLocks noChangeShapeType="1"/>
          </p:cNvSpPr>
          <p:nvPr/>
        </p:nvSpPr>
        <p:spPr bwMode="auto">
          <a:xfrm>
            <a:off x="985838" y="50339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8" name="Freeform 103">
            <a:extLst>
              <a:ext uri="{FF2B5EF4-FFF2-40B4-BE49-F238E27FC236}">
                <a16:creationId xmlns:a16="http://schemas.microsoft.com/office/drawing/2014/main" id="{23FB699A-CCDB-4719-ABCB-346BFDC5818F}"/>
              </a:ext>
            </a:extLst>
          </p:cNvPr>
          <p:cNvSpPr>
            <a:spLocks/>
          </p:cNvSpPr>
          <p:nvPr/>
        </p:nvSpPr>
        <p:spPr bwMode="auto">
          <a:xfrm>
            <a:off x="914400" y="4999038"/>
            <a:ext cx="71438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5" y="130"/>
                </a:lnTo>
                <a:lnTo>
                  <a:pt x="307" y="103"/>
                </a:lnTo>
                <a:lnTo>
                  <a:pt x="297" y="78"/>
                </a:lnTo>
                <a:lnTo>
                  <a:pt x="280" y="56"/>
                </a:lnTo>
                <a:lnTo>
                  <a:pt x="261" y="36"/>
                </a:lnTo>
                <a:lnTo>
                  <a:pt x="238" y="21"/>
                </a:lnTo>
                <a:lnTo>
                  <a:pt x="213" y="8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3" y="8"/>
                </a:lnTo>
                <a:lnTo>
                  <a:pt x="79" y="21"/>
                </a:lnTo>
                <a:lnTo>
                  <a:pt x="56" y="36"/>
                </a:lnTo>
                <a:lnTo>
                  <a:pt x="37" y="56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2"/>
                </a:lnTo>
                <a:lnTo>
                  <a:pt x="21" y="239"/>
                </a:lnTo>
                <a:lnTo>
                  <a:pt x="37" y="260"/>
                </a:lnTo>
                <a:lnTo>
                  <a:pt x="56" y="280"/>
                </a:lnTo>
                <a:lnTo>
                  <a:pt x="79" y="296"/>
                </a:lnTo>
                <a:lnTo>
                  <a:pt x="103" y="306"/>
                </a:lnTo>
                <a:lnTo>
                  <a:pt x="131" y="314"/>
                </a:lnTo>
                <a:lnTo>
                  <a:pt x="160" y="317"/>
                </a:lnTo>
                <a:lnTo>
                  <a:pt x="187" y="314"/>
                </a:lnTo>
                <a:lnTo>
                  <a:pt x="213" y="306"/>
                </a:lnTo>
                <a:lnTo>
                  <a:pt x="238" y="296"/>
                </a:lnTo>
                <a:lnTo>
                  <a:pt x="261" y="280"/>
                </a:lnTo>
                <a:lnTo>
                  <a:pt x="280" y="260"/>
                </a:lnTo>
                <a:lnTo>
                  <a:pt x="297" y="239"/>
                </a:lnTo>
                <a:lnTo>
                  <a:pt x="307" y="212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9" name="Line 104">
            <a:extLst>
              <a:ext uri="{FF2B5EF4-FFF2-40B4-BE49-F238E27FC236}">
                <a16:creationId xmlns:a16="http://schemas.microsoft.com/office/drawing/2014/main" id="{E17A7716-984A-4B73-A42F-AA2C109DA2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8863" y="299878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70" name="Freeform 105">
            <a:extLst>
              <a:ext uri="{FF2B5EF4-FFF2-40B4-BE49-F238E27FC236}">
                <a16:creationId xmlns:a16="http://schemas.microsoft.com/office/drawing/2014/main" id="{85606DAE-F60F-4FDA-9A45-01BB3EF77138}"/>
              </a:ext>
            </a:extLst>
          </p:cNvPr>
          <p:cNvSpPr>
            <a:spLocks/>
          </p:cNvSpPr>
          <p:nvPr/>
        </p:nvSpPr>
        <p:spPr bwMode="auto">
          <a:xfrm>
            <a:off x="3525838" y="2963863"/>
            <a:ext cx="73025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6" y="130"/>
                </a:lnTo>
                <a:lnTo>
                  <a:pt x="309" y="105"/>
                </a:lnTo>
                <a:lnTo>
                  <a:pt x="297" y="78"/>
                </a:lnTo>
                <a:lnTo>
                  <a:pt x="280" y="56"/>
                </a:lnTo>
                <a:lnTo>
                  <a:pt x="262" y="37"/>
                </a:lnTo>
                <a:lnTo>
                  <a:pt x="239" y="21"/>
                </a:lnTo>
                <a:lnTo>
                  <a:pt x="214" y="10"/>
                </a:lnTo>
                <a:lnTo>
                  <a:pt x="187" y="2"/>
                </a:lnTo>
                <a:lnTo>
                  <a:pt x="161" y="0"/>
                </a:lnTo>
                <a:lnTo>
                  <a:pt x="131" y="2"/>
                </a:lnTo>
                <a:lnTo>
                  <a:pt x="104" y="10"/>
                </a:lnTo>
                <a:lnTo>
                  <a:pt x="80" y="21"/>
                </a:lnTo>
                <a:lnTo>
                  <a:pt x="57" y="37"/>
                </a:lnTo>
                <a:lnTo>
                  <a:pt x="37" y="56"/>
                </a:lnTo>
                <a:lnTo>
                  <a:pt x="21" y="78"/>
                </a:lnTo>
                <a:lnTo>
                  <a:pt x="9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80" y="296"/>
                </a:lnTo>
                <a:lnTo>
                  <a:pt x="104" y="308"/>
                </a:lnTo>
                <a:lnTo>
                  <a:pt x="131" y="316"/>
                </a:lnTo>
                <a:lnTo>
                  <a:pt x="161" y="317"/>
                </a:lnTo>
                <a:lnTo>
                  <a:pt x="187" y="316"/>
                </a:lnTo>
                <a:lnTo>
                  <a:pt x="214" y="308"/>
                </a:lnTo>
                <a:lnTo>
                  <a:pt x="239" y="296"/>
                </a:lnTo>
                <a:lnTo>
                  <a:pt x="262" y="281"/>
                </a:lnTo>
                <a:lnTo>
                  <a:pt x="280" y="261"/>
                </a:lnTo>
                <a:lnTo>
                  <a:pt x="297" y="239"/>
                </a:lnTo>
                <a:lnTo>
                  <a:pt x="309" y="214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71" name="Line 106">
            <a:extLst>
              <a:ext uri="{FF2B5EF4-FFF2-40B4-BE49-F238E27FC236}">
                <a16:creationId xmlns:a16="http://schemas.microsoft.com/office/drawing/2014/main" id="{75A2B557-87EF-4645-80B5-84BB323F9D6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7088" y="40116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72" name="Freeform 107">
            <a:extLst>
              <a:ext uri="{FF2B5EF4-FFF2-40B4-BE49-F238E27FC236}">
                <a16:creationId xmlns:a16="http://schemas.microsoft.com/office/drawing/2014/main" id="{739EDD78-4D4A-4F81-9CC2-58039747799F}"/>
              </a:ext>
            </a:extLst>
          </p:cNvPr>
          <p:cNvSpPr>
            <a:spLocks/>
          </p:cNvSpPr>
          <p:nvPr/>
        </p:nvSpPr>
        <p:spPr bwMode="auto">
          <a:xfrm>
            <a:off x="3295650" y="3976688"/>
            <a:ext cx="71438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9"/>
                </a:moveTo>
                <a:lnTo>
                  <a:pt x="317" y="132"/>
                </a:lnTo>
                <a:lnTo>
                  <a:pt x="309" y="105"/>
                </a:lnTo>
                <a:lnTo>
                  <a:pt x="297" y="80"/>
                </a:lnTo>
                <a:lnTo>
                  <a:pt x="282" y="57"/>
                </a:lnTo>
                <a:lnTo>
                  <a:pt x="262" y="37"/>
                </a:lnTo>
                <a:lnTo>
                  <a:pt x="238" y="21"/>
                </a:lnTo>
                <a:lnTo>
                  <a:pt x="214" y="11"/>
                </a:lnTo>
                <a:lnTo>
                  <a:pt x="187" y="3"/>
                </a:lnTo>
                <a:lnTo>
                  <a:pt x="160" y="0"/>
                </a:lnTo>
                <a:lnTo>
                  <a:pt x="132" y="3"/>
                </a:lnTo>
                <a:lnTo>
                  <a:pt x="104" y="11"/>
                </a:lnTo>
                <a:lnTo>
                  <a:pt x="79" y="21"/>
                </a:lnTo>
                <a:lnTo>
                  <a:pt x="58" y="37"/>
                </a:lnTo>
                <a:lnTo>
                  <a:pt x="38" y="57"/>
                </a:lnTo>
                <a:lnTo>
                  <a:pt x="21" y="80"/>
                </a:lnTo>
                <a:lnTo>
                  <a:pt x="10" y="105"/>
                </a:lnTo>
                <a:lnTo>
                  <a:pt x="3" y="132"/>
                </a:lnTo>
                <a:lnTo>
                  <a:pt x="0" y="159"/>
                </a:lnTo>
                <a:lnTo>
                  <a:pt x="3" y="187"/>
                </a:lnTo>
                <a:lnTo>
                  <a:pt x="10" y="214"/>
                </a:lnTo>
                <a:lnTo>
                  <a:pt x="21" y="239"/>
                </a:lnTo>
                <a:lnTo>
                  <a:pt x="38" y="261"/>
                </a:lnTo>
                <a:lnTo>
                  <a:pt x="58" y="281"/>
                </a:lnTo>
                <a:lnTo>
                  <a:pt x="79" y="296"/>
                </a:lnTo>
                <a:lnTo>
                  <a:pt x="104" y="308"/>
                </a:lnTo>
                <a:lnTo>
                  <a:pt x="132" y="316"/>
                </a:lnTo>
                <a:lnTo>
                  <a:pt x="160" y="317"/>
                </a:lnTo>
                <a:lnTo>
                  <a:pt x="187" y="316"/>
                </a:lnTo>
                <a:lnTo>
                  <a:pt x="214" y="308"/>
                </a:lnTo>
                <a:lnTo>
                  <a:pt x="238" y="296"/>
                </a:lnTo>
                <a:lnTo>
                  <a:pt x="262" y="281"/>
                </a:lnTo>
                <a:lnTo>
                  <a:pt x="282" y="261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73" name="Line 108">
            <a:extLst>
              <a:ext uri="{FF2B5EF4-FFF2-40B4-BE49-F238E27FC236}">
                <a16:creationId xmlns:a16="http://schemas.microsoft.com/office/drawing/2014/main" id="{742334F0-7CB5-4BAB-BFB7-3015420359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6525" y="24701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74" name="Freeform 109">
            <a:extLst>
              <a:ext uri="{FF2B5EF4-FFF2-40B4-BE49-F238E27FC236}">
                <a16:creationId xmlns:a16="http://schemas.microsoft.com/office/drawing/2014/main" id="{A695635E-D56E-4829-A2AB-52770F6A19CF}"/>
              </a:ext>
            </a:extLst>
          </p:cNvPr>
          <p:cNvSpPr>
            <a:spLocks/>
          </p:cNvSpPr>
          <p:nvPr/>
        </p:nvSpPr>
        <p:spPr bwMode="auto">
          <a:xfrm>
            <a:off x="1333500" y="2435225"/>
            <a:ext cx="73025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1"/>
                </a:lnTo>
                <a:lnTo>
                  <a:pt x="309" y="103"/>
                </a:lnTo>
                <a:lnTo>
                  <a:pt x="297" y="79"/>
                </a:lnTo>
                <a:lnTo>
                  <a:pt x="281" y="56"/>
                </a:lnTo>
                <a:lnTo>
                  <a:pt x="261" y="37"/>
                </a:lnTo>
                <a:lnTo>
                  <a:pt x="238" y="21"/>
                </a:lnTo>
                <a:lnTo>
                  <a:pt x="213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4" y="9"/>
                </a:lnTo>
                <a:lnTo>
                  <a:pt x="79" y="21"/>
                </a:lnTo>
                <a:lnTo>
                  <a:pt x="56" y="37"/>
                </a:lnTo>
                <a:lnTo>
                  <a:pt x="37" y="56"/>
                </a:lnTo>
                <a:lnTo>
                  <a:pt x="21" y="79"/>
                </a:lnTo>
                <a:lnTo>
                  <a:pt x="9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9" y="213"/>
                </a:lnTo>
                <a:lnTo>
                  <a:pt x="21" y="238"/>
                </a:lnTo>
                <a:lnTo>
                  <a:pt x="37" y="260"/>
                </a:lnTo>
                <a:lnTo>
                  <a:pt x="56" y="280"/>
                </a:lnTo>
                <a:lnTo>
                  <a:pt x="79" y="297"/>
                </a:lnTo>
                <a:lnTo>
                  <a:pt x="104" y="307"/>
                </a:lnTo>
                <a:lnTo>
                  <a:pt x="131" y="315"/>
                </a:lnTo>
                <a:lnTo>
                  <a:pt x="160" y="318"/>
                </a:lnTo>
                <a:lnTo>
                  <a:pt x="187" y="315"/>
                </a:lnTo>
                <a:lnTo>
                  <a:pt x="213" y="307"/>
                </a:lnTo>
                <a:lnTo>
                  <a:pt x="238" y="297"/>
                </a:lnTo>
                <a:lnTo>
                  <a:pt x="261" y="280"/>
                </a:lnTo>
                <a:lnTo>
                  <a:pt x="281" y="260"/>
                </a:lnTo>
                <a:lnTo>
                  <a:pt x="297" y="238"/>
                </a:lnTo>
                <a:lnTo>
                  <a:pt x="309" y="213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75" name="Line 110">
            <a:extLst>
              <a:ext uri="{FF2B5EF4-FFF2-40B4-BE49-F238E27FC236}">
                <a16:creationId xmlns:a16="http://schemas.microsoft.com/office/drawing/2014/main" id="{8B7A83E1-734E-4CD9-BF9F-40B758E2561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6213" y="38004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76" name="Freeform 111">
            <a:extLst>
              <a:ext uri="{FF2B5EF4-FFF2-40B4-BE49-F238E27FC236}">
                <a16:creationId xmlns:a16="http://schemas.microsoft.com/office/drawing/2014/main" id="{6807F54E-EA3B-41FA-97DB-6054023D6D69}"/>
              </a:ext>
            </a:extLst>
          </p:cNvPr>
          <p:cNvSpPr>
            <a:spLocks/>
          </p:cNvSpPr>
          <p:nvPr/>
        </p:nvSpPr>
        <p:spPr bwMode="auto">
          <a:xfrm>
            <a:off x="1374775" y="3763963"/>
            <a:ext cx="71438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4" y="131"/>
                </a:lnTo>
                <a:lnTo>
                  <a:pt x="308" y="103"/>
                </a:lnTo>
                <a:lnTo>
                  <a:pt x="296" y="79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2" y="9"/>
                </a:lnTo>
                <a:lnTo>
                  <a:pt x="187" y="1"/>
                </a:lnTo>
                <a:lnTo>
                  <a:pt x="159" y="0"/>
                </a:lnTo>
                <a:lnTo>
                  <a:pt x="130" y="1"/>
                </a:lnTo>
                <a:lnTo>
                  <a:pt x="105" y="9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79"/>
                </a:lnTo>
                <a:lnTo>
                  <a:pt x="8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8" y="213"/>
                </a:lnTo>
                <a:lnTo>
                  <a:pt x="21" y="239"/>
                </a:lnTo>
                <a:lnTo>
                  <a:pt x="36" y="261"/>
                </a:lnTo>
                <a:lnTo>
                  <a:pt x="56" y="280"/>
                </a:lnTo>
                <a:lnTo>
                  <a:pt x="78" y="297"/>
                </a:lnTo>
                <a:lnTo>
                  <a:pt x="105" y="307"/>
                </a:lnTo>
                <a:lnTo>
                  <a:pt x="130" y="315"/>
                </a:lnTo>
                <a:lnTo>
                  <a:pt x="159" y="318"/>
                </a:lnTo>
                <a:lnTo>
                  <a:pt x="187" y="315"/>
                </a:lnTo>
                <a:lnTo>
                  <a:pt x="212" y="307"/>
                </a:lnTo>
                <a:lnTo>
                  <a:pt x="239" y="297"/>
                </a:lnTo>
                <a:lnTo>
                  <a:pt x="261" y="280"/>
                </a:lnTo>
                <a:lnTo>
                  <a:pt x="281" y="261"/>
                </a:lnTo>
                <a:lnTo>
                  <a:pt x="296" y="239"/>
                </a:lnTo>
                <a:lnTo>
                  <a:pt x="308" y="213"/>
                </a:lnTo>
                <a:lnTo>
                  <a:pt x="314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77" name="Line 112">
            <a:extLst>
              <a:ext uri="{FF2B5EF4-FFF2-40B4-BE49-F238E27FC236}">
                <a16:creationId xmlns:a16="http://schemas.microsoft.com/office/drawing/2014/main" id="{F9C9D10E-A226-4CE8-BD76-B2EC4E52B81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6438" y="50228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78" name="Freeform 113">
            <a:extLst>
              <a:ext uri="{FF2B5EF4-FFF2-40B4-BE49-F238E27FC236}">
                <a16:creationId xmlns:a16="http://schemas.microsoft.com/office/drawing/2014/main" id="{6EF7978A-9D26-44FE-9329-066D88876BA0}"/>
              </a:ext>
            </a:extLst>
          </p:cNvPr>
          <p:cNvSpPr>
            <a:spLocks/>
          </p:cNvSpPr>
          <p:nvPr/>
        </p:nvSpPr>
        <p:spPr bwMode="auto">
          <a:xfrm>
            <a:off x="4445000" y="4986338"/>
            <a:ext cx="71438" cy="73025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8"/>
                </a:moveTo>
                <a:lnTo>
                  <a:pt x="316" y="130"/>
                </a:lnTo>
                <a:lnTo>
                  <a:pt x="309" y="105"/>
                </a:lnTo>
                <a:lnTo>
                  <a:pt x="296" y="78"/>
                </a:lnTo>
                <a:lnTo>
                  <a:pt x="281" y="56"/>
                </a:lnTo>
                <a:lnTo>
                  <a:pt x="261" y="37"/>
                </a:lnTo>
                <a:lnTo>
                  <a:pt x="239" y="21"/>
                </a:lnTo>
                <a:lnTo>
                  <a:pt x="214" y="8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5" y="8"/>
                </a:lnTo>
                <a:lnTo>
                  <a:pt x="81" y="21"/>
                </a:lnTo>
                <a:lnTo>
                  <a:pt x="57" y="37"/>
                </a:lnTo>
                <a:lnTo>
                  <a:pt x="37" y="56"/>
                </a:lnTo>
                <a:lnTo>
                  <a:pt x="21" y="78"/>
                </a:lnTo>
                <a:lnTo>
                  <a:pt x="10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4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81" y="296"/>
                </a:lnTo>
                <a:lnTo>
                  <a:pt x="105" y="308"/>
                </a:lnTo>
                <a:lnTo>
                  <a:pt x="131" y="316"/>
                </a:lnTo>
                <a:lnTo>
                  <a:pt x="159" y="317"/>
                </a:lnTo>
                <a:lnTo>
                  <a:pt x="187" y="316"/>
                </a:lnTo>
                <a:lnTo>
                  <a:pt x="214" y="308"/>
                </a:lnTo>
                <a:lnTo>
                  <a:pt x="239" y="296"/>
                </a:lnTo>
                <a:lnTo>
                  <a:pt x="261" y="281"/>
                </a:lnTo>
                <a:lnTo>
                  <a:pt x="281" y="261"/>
                </a:lnTo>
                <a:lnTo>
                  <a:pt x="296" y="239"/>
                </a:lnTo>
                <a:lnTo>
                  <a:pt x="309" y="214"/>
                </a:lnTo>
                <a:lnTo>
                  <a:pt x="316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79" name="Line 114">
            <a:extLst>
              <a:ext uri="{FF2B5EF4-FFF2-40B4-BE49-F238E27FC236}">
                <a16:creationId xmlns:a16="http://schemas.microsoft.com/office/drawing/2014/main" id="{D96BC157-A8FA-41F4-B89B-0754419FCA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5338" y="44767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80" name="Freeform 115">
            <a:extLst>
              <a:ext uri="{FF2B5EF4-FFF2-40B4-BE49-F238E27FC236}">
                <a16:creationId xmlns:a16="http://schemas.microsoft.com/office/drawing/2014/main" id="{7AAABF4B-979F-4A3D-A7B6-E96F95879964}"/>
              </a:ext>
            </a:extLst>
          </p:cNvPr>
          <p:cNvSpPr>
            <a:spLocks/>
          </p:cNvSpPr>
          <p:nvPr/>
        </p:nvSpPr>
        <p:spPr bwMode="auto">
          <a:xfrm>
            <a:off x="1992313" y="4440238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6" y="132"/>
                </a:lnTo>
                <a:lnTo>
                  <a:pt x="309" y="106"/>
                </a:lnTo>
                <a:lnTo>
                  <a:pt x="297" y="80"/>
                </a:lnTo>
                <a:lnTo>
                  <a:pt x="280" y="57"/>
                </a:lnTo>
                <a:lnTo>
                  <a:pt x="262" y="37"/>
                </a:lnTo>
                <a:lnTo>
                  <a:pt x="239" y="23"/>
                </a:lnTo>
                <a:lnTo>
                  <a:pt x="214" y="10"/>
                </a:lnTo>
                <a:lnTo>
                  <a:pt x="187" y="4"/>
                </a:lnTo>
                <a:lnTo>
                  <a:pt x="159" y="0"/>
                </a:lnTo>
                <a:lnTo>
                  <a:pt x="131" y="4"/>
                </a:lnTo>
                <a:lnTo>
                  <a:pt x="104" y="10"/>
                </a:lnTo>
                <a:lnTo>
                  <a:pt x="80" y="23"/>
                </a:lnTo>
                <a:lnTo>
                  <a:pt x="56" y="37"/>
                </a:lnTo>
                <a:lnTo>
                  <a:pt x="37" y="57"/>
                </a:lnTo>
                <a:lnTo>
                  <a:pt x="21" y="80"/>
                </a:lnTo>
                <a:lnTo>
                  <a:pt x="9" y="106"/>
                </a:lnTo>
                <a:lnTo>
                  <a:pt x="1" y="132"/>
                </a:lnTo>
                <a:lnTo>
                  <a:pt x="0" y="159"/>
                </a:lnTo>
                <a:lnTo>
                  <a:pt x="1" y="188"/>
                </a:lnTo>
                <a:lnTo>
                  <a:pt x="9" y="214"/>
                </a:lnTo>
                <a:lnTo>
                  <a:pt x="21" y="240"/>
                </a:lnTo>
                <a:lnTo>
                  <a:pt x="37" y="263"/>
                </a:lnTo>
                <a:lnTo>
                  <a:pt x="56" y="283"/>
                </a:lnTo>
                <a:lnTo>
                  <a:pt x="80" y="297"/>
                </a:lnTo>
                <a:lnTo>
                  <a:pt x="104" y="309"/>
                </a:lnTo>
                <a:lnTo>
                  <a:pt x="131" y="316"/>
                </a:lnTo>
                <a:lnTo>
                  <a:pt x="159" y="319"/>
                </a:lnTo>
                <a:lnTo>
                  <a:pt x="187" y="316"/>
                </a:lnTo>
                <a:lnTo>
                  <a:pt x="214" y="309"/>
                </a:lnTo>
                <a:lnTo>
                  <a:pt x="239" y="297"/>
                </a:lnTo>
                <a:lnTo>
                  <a:pt x="262" y="283"/>
                </a:lnTo>
                <a:lnTo>
                  <a:pt x="280" y="263"/>
                </a:lnTo>
                <a:lnTo>
                  <a:pt x="297" y="240"/>
                </a:lnTo>
                <a:lnTo>
                  <a:pt x="309" y="214"/>
                </a:lnTo>
                <a:lnTo>
                  <a:pt x="316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81" name="Line 116">
            <a:extLst>
              <a:ext uri="{FF2B5EF4-FFF2-40B4-BE49-F238E27FC236}">
                <a16:creationId xmlns:a16="http://schemas.microsoft.com/office/drawing/2014/main" id="{730F8547-CF51-46E4-A7FE-4991E3C3E01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6663" y="27162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82" name="Freeform 117">
            <a:extLst>
              <a:ext uri="{FF2B5EF4-FFF2-40B4-BE49-F238E27FC236}">
                <a16:creationId xmlns:a16="http://schemas.microsoft.com/office/drawing/2014/main" id="{F39C4F88-1ED3-445B-99CB-0FDDD6D6CC5A}"/>
              </a:ext>
            </a:extLst>
          </p:cNvPr>
          <p:cNvSpPr>
            <a:spLocks/>
          </p:cNvSpPr>
          <p:nvPr/>
        </p:nvSpPr>
        <p:spPr bwMode="auto">
          <a:xfrm>
            <a:off x="3703638" y="2679700"/>
            <a:ext cx="73025" cy="71438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5" y="130"/>
                </a:lnTo>
                <a:lnTo>
                  <a:pt x="309" y="103"/>
                </a:lnTo>
                <a:lnTo>
                  <a:pt x="297" y="78"/>
                </a:lnTo>
                <a:lnTo>
                  <a:pt x="280" y="56"/>
                </a:lnTo>
                <a:lnTo>
                  <a:pt x="262" y="36"/>
                </a:lnTo>
                <a:lnTo>
                  <a:pt x="239" y="21"/>
                </a:lnTo>
                <a:lnTo>
                  <a:pt x="214" y="9"/>
                </a:lnTo>
                <a:lnTo>
                  <a:pt x="187" y="1"/>
                </a:lnTo>
                <a:lnTo>
                  <a:pt x="160" y="0"/>
                </a:lnTo>
                <a:lnTo>
                  <a:pt x="132" y="1"/>
                </a:lnTo>
                <a:lnTo>
                  <a:pt x="104" y="9"/>
                </a:lnTo>
                <a:lnTo>
                  <a:pt x="80" y="21"/>
                </a:lnTo>
                <a:lnTo>
                  <a:pt x="56" y="36"/>
                </a:lnTo>
                <a:lnTo>
                  <a:pt x="36" y="56"/>
                </a:lnTo>
                <a:lnTo>
                  <a:pt x="22" y="78"/>
                </a:lnTo>
                <a:lnTo>
                  <a:pt x="10" y="103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2"/>
                </a:lnTo>
                <a:lnTo>
                  <a:pt x="22" y="239"/>
                </a:lnTo>
                <a:lnTo>
                  <a:pt x="36" y="260"/>
                </a:lnTo>
                <a:lnTo>
                  <a:pt x="56" y="280"/>
                </a:lnTo>
                <a:lnTo>
                  <a:pt x="80" y="296"/>
                </a:lnTo>
                <a:lnTo>
                  <a:pt x="104" y="308"/>
                </a:lnTo>
                <a:lnTo>
                  <a:pt x="132" y="314"/>
                </a:lnTo>
                <a:lnTo>
                  <a:pt x="160" y="317"/>
                </a:lnTo>
                <a:lnTo>
                  <a:pt x="187" y="314"/>
                </a:lnTo>
                <a:lnTo>
                  <a:pt x="214" y="308"/>
                </a:lnTo>
                <a:lnTo>
                  <a:pt x="239" y="296"/>
                </a:lnTo>
                <a:lnTo>
                  <a:pt x="262" y="280"/>
                </a:lnTo>
                <a:lnTo>
                  <a:pt x="280" y="260"/>
                </a:lnTo>
                <a:lnTo>
                  <a:pt x="297" y="239"/>
                </a:lnTo>
                <a:lnTo>
                  <a:pt x="309" y="212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83" name="Line 118">
            <a:extLst>
              <a:ext uri="{FF2B5EF4-FFF2-40B4-BE49-F238E27FC236}">
                <a16:creationId xmlns:a16="http://schemas.microsoft.com/office/drawing/2014/main" id="{19073257-4B21-465B-B3AF-60A38D6DC2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8288" y="387350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84" name="Freeform 119">
            <a:extLst>
              <a:ext uri="{FF2B5EF4-FFF2-40B4-BE49-F238E27FC236}">
                <a16:creationId xmlns:a16="http://schemas.microsoft.com/office/drawing/2014/main" id="{8337721D-3F7C-43CE-8259-D57A0194D8AD}"/>
              </a:ext>
            </a:extLst>
          </p:cNvPr>
          <p:cNvSpPr>
            <a:spLocks/>
          </p:cNvSpPr>
          <p:nvPr/>
        </p:nvSpPr>
        <p:spPr bwMode="auto">
          <a:xfrm>
            <a:off x="2735263" y="3838575"/>
            <a:ext cx="73025" cy="71438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5" y="130"/>
                </a:lnTo>
                <a:lnTo>
                  <a:pt x="309" y="104"/>
                </a:lnTo>
                <a:lnTo>
                  <a:pt x="297" y="78"/>
                </a:lnTo>
                <a:lnTo>
                  <a:pt x="280" y="55"/>
                </a:lnTo>
                <a:lnTo>
                  <a:pt x="262" y="36"/>
                </a:lnTo>
                <a:lnTo>
                  <a:pt x="239" y="21"/>
                </a:lnTo>
                <a:lnTo>
                  <a:pt x="213" y="8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4" y="8"/>
                </a:lnTo>
                <a:lnTo>
                  <a:pt x="80" y="21"/>
                </a:lnTo>
                <a:lnTo>
                  <a:pt x="56" y="36"/>
                </a:lnTo>
                <a:lnTo>
                  <a:pt x="36" y="55"/>
                </a:lnTo>
                <a:lnTo>
                  <a:pt x="21" y="78"/>
                </a:lnTo>
                <a:lnTo>
                  <a:pt x="9" y="104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2"/>
                </a:lnTo>
                <a:lnTo>
                  <a:pt x="21" y="238"/>
                </a:lnTo>
                <a:lnTo>
                  <a:pt x="36" y="261"/>
                </a:lnTo>
                <a:lnTo>
                  <a:pt x="56" y="281"/>
                </a:lnTo>
                <a:lnTo>
                  <a:pt x="80" y="296"/>
                </a:lnTo>
                <a:lnTo>
                  <a:pt x="104" y="308"/>
                </a:lnTo>
                <a:lnTo>
                  <a:pt x="130" y="314"/>
                </a:lnTo>
                <a:lnTo>
                  <a:pt x="159" y="317"/>
                </a:lnTo>
                <a:lnTo>
                  <a:pt x="187" y="314"/>
                </a:lnTo>
                <a:lnTo>
                  <a:pt x="213" y="308"/>
                </a:lnTo>
                <a:lnTo>
                  <a:pt x="239" y="296"/>
                </a:lnTo>
                <a:lnTo>
                  <a:pt x="262" y="281"/>
                </a:lnTo>
                <a:lnTo>
                  <a:pt x="280" y="261"/>
                </a:lnTo>
                <a:lnTo>
                  <a:pt x="297" y="238"/>
                </a:lnTo>
                <a:lnTo>
                  <a:pt x="309" y="212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85" name="Line 120">
            <a:extLst>
              <a:ext uri="{FF2B5EF4-FFF2-40B4-BE49-F238E27FC236}">
                <a16:creationId xmlns:a16="http://schemas.microsoft.com/office/drawing/2014/main" id="{E2B4A567-6752-4DE2-990E-729A4868E8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5963" y="479583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86" name="Freeform 121">
            <a:extLst>
              <a:ext uri="{FF2B5EF4-FFF2-40B4-BE49-F238E27FC236}">
                <a16:creationId xmlns:a16="http://schemas.microsoft.com/office/drawing/2014/main" id="{D8B538BD-0CB0-4DCE-891F-56BEAAF99F5C}"/>
              </a:ext>
            </a:extLst>
          </p:cNvPr>
          <p:cNvSpPr>
            <a:spLocks/>
          </p:cNvSpPr>
          <p:nvPr/>
        </p:nvSpPr>
        <p:spPr bwMode="auto">
          <a:xfrm>
            <a:off x="3184525" y="4760913"/>
            <a:ext cx="71438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7" y="132"/>
                </a:lnTo>
                <a:lnTo>
                  <a:pt x="309" y="104"/>
                </a:lnTo>
                <a:lnTo>
                  <a:pt x="297" y="80"/>
                </a:lnTo>
                <a:lnTo>
                  <a:pt x="281" y="57"/>
                </a:lnTo>
                <a:lnTo>
                  <a:pt x="262" y="37"/>
                </a:lnTo>
                <a:lnTo>
                  <a:pt x="238" y="22"/>
                </a:lnTo>
                <a:lnTo>
                  <a:pt x="214" y="10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4" y="10"/>
                </a:lnTo>
                <a:lnTo>
                  <a:pt x="79" y="22"/>
                </a:lnTo>
                <a:lnTo>
                  <a:pt x="58" y="37"/>
                </a:lnTo>
                <a:lnTo>
                  <a:pt x="38" y="57"/>
                </a:lnTo>
                <a:lnTo>
                  <a:pt x="21" y="80"/>
                </a:lnTo>
                <a:lnTo>
                  <a:pt x="10" y="104"/>
                </a:lnTo>
                <a:lnTo>
                  <a:pt x="2" y="132"/>
                </a:lnTo>
                <a:lnTo>
                  <a:pt x="0" y="158"/>
                </a:lnTo>
                <a:lnTo>
                  <a:pt x="2" y="187"/>
                </a:lnTo>
                <a:lnTo>
                  <a:pt x="10" y="214"/>
                </a:lnTo>
                <a:lnTo>
                  <a:pt x="21" y="239"/>
                </a:lnTo>
                <a:lnTo>
                  <a:pt x="38" y="262"/>
                </a:lnTo>
                <a:lnTo>
                  <a:pt x="58" y="280"/>
                </a:lnTo>
                <a:lnTo>
                  <a:pt x="79" y="297"/>
                </a:lnTo>
                <a:lnTo>
                  <a:pt x="104" y="309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4" y="309"/>
                </a:lnTo>
                <a:lnTo>
                  <a:pt x="238" y="297"/>
                </a:lnTo>
                <a:lnTo>
                  <a:pt x="262" y="280"/>
                </a:lnTo>
                <a:lnTo>
                  <a:pt x="281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87" name="Line 122">
            <a:extLst>
              <a:ext uri="{FF2B5EF4-FFF2-40B4-BE49-F238E27FC236}">
                <a16:creationId xmlns:a16="http://schemas.microsoft.com/office/drawing/2014/main" id="{2C69A350-1A49-4435-8D35-E73FC164E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2250" y="36972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88" name="Freeform 123">
            <a:extLst>
              <a:ext uri="{FF2B5EF4-FFF2-40B4-BE49-F238E27FC236}">
                <a16:creationId xmlns:a16="http://schemas.microsoft.com/office/drawing/2014/main" id="{A2C0C4B2-9140-47FE-840A-9E36FD00402E}"/>
              </a:ext>
            </a:extLst>
          </p:cNvPr>
          <p:cNvSpPr>
            <a:spLocks/>
          </p:cNvSpPr>
          <p:nvPr/>
        </p:nvSpPr>
        <p:spPr bwMode="auto">
          <a:xfrm>
            <a:off x="3960813" y="3662363"/>
            <a:ext cx="71437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8"/>
                </a:lnTo>
                <a:lnTo>
                  <a:pt x="282" y="56"/>
                </a:lnTo>
                <a:lnTo>
                  <a:pt x="262" y="36"/>
                </a:lnTo>
                <a:lnTo>
                  <a:pt x="239" y="21"/>
                </a:lnTo>
                <a:lnTo>
                  <a:pt x="215" y="8"/>
                </a:lnTo>
                <a:lnTo>
                  <a:pt x="187" y="2"/>
                </a:lnTo>
                <a:lnTo>
                  <a:pt x="160" y="0"/>
                </a:lnTo>
                <a:lnTo>
                  <a:pt x="133" y="2"/>
                </a:lnTo>
                <a:lnTo>
                  <a:pt x="105" y="8"/>
                </a:lnTo>
                <a:lnTo>
                  <a:pt x="81" y="21"/>
                </a:lnTo>
                <a:lnTo>
                  <a:pt x="58" y="36"/>
                </a:lnTo>
                <a:lnTo>
                  <a:pt x="39" y="56"/>
                </a:lnTo>
                <a:lnTo>
                  <a:pt x="21" y="78"/>
                </a:lnTo>
                <a:lnTo>
                  <a:pt x="11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1" y="212"/>
                </a:lnTo>
                <a:lnTo>
                  <a:pt x="21" y="239"/>
                </a:lnTo>
                <a:lnTo>
                  <a:pt x="39" y="261"/>
                </a:lnTo>
                <a:lnTo>
                  <a:pt x="58" y="281"/>
                </a:lnTo>
                <a:lnTo>
                  <a:pt x="81" y="296"/>
                </a:lnTo>
                <a:lnTo>
                  <a:pt x="105" y="308"/>
                </a:lnTo>
                <a:lnTo>
                  <a:pt x="133" y="314"/>
                </a:lnTo>
                <a:lnTo>
                  <a:pt x="160" y="317"/>
                </a:lnTo>
                <a:lnTo>
                  <a:pt x="187" y="314"/>
                </a:lnTo>
                <a:lnTo>
                  <a:pt x="215" y="308"/>
                </a:lnTo>
                <a:lnTo>
                  <a:pt x="239" y="296"/>
                </a:lnTo>
                <a:lnTo>
                  <a:pt x="262" y="281"/>
                </a:lnTo>
                <a:lnTo>
                  <a:pt x="282" y="261"/>
                </a:lnTo>
                <a:lnTo>
                  <a:pt x="297" y="239"/>
                </a:lnTo>
                <a:lnTo>
                  <a:pt x="309" y="212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89" name="Line 124">
            <a:extLst>
              <a:ext uri="{FF2B5EF4-FFF2-40B4-BE49-F238E27FC236}">
                <a16:creationId xmlns:a16="http://schemas.microsoft.com/office/drawing/2014/main" id="{D5385B5E-E879-440C-9897-3E22E62B75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3063" y="37242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90" name="Freeform 125">
            <a:extLst>
              <a:ext uri="{FF2B5EF4-FFF2-40B4-BE49-F238E27FC236}">
                <a16:creationId xmlns:a16="http://schemas.microsoft.com/office/drawing/2014/main" id="{57869F8F-03FB-4719-8C67-6B637CF0D478}"/>
              </a:ext>
            </a:extLst>
          </p:cNvPr>
          <p:cNvSpPr>
            <a:spLocks/>
          </p:cNvSpPr>
          <p:nvPr/>
        </p:nvSpPr>
        <p:spPr bwMode="auto">
          <a:xfrm>
            <a:off x="1571625" y="3689350"/>
            <a:ext cx="71438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5"/>
                </a:lnTo>
                <a:lnTo>
                  <a:pt x="261" y="36"/>
                </a:lnTo>
                <a:lnTo>
                  <a:pt x="239" y="21"/>
                </a:lnTo>
                <a:lnTo>
                  <a:pt x="213" y="9"/>
                </a:lnTo>
                <a:lnTo>
                  <a:pt x="187" y="1"/>
                </a:lnTo>
                <a:lnTo>
                  <a:pt x="158" y="0"/>
                </a:lnTo>
                <a:lnTo>
                  <a:pt x="131" y="1"/>
                </a:lnTo>
                <a:lnTo>
                  <a:pt x="103" y="9"/>
                </a:lnTo>
                <a:lnTo>
                  <a:pt x="79" y="21"/>
                </a:lnTo>
                <a:lnTo>
                  <a:pt x="57" y="36"/>
                </a:lnTo>
                <a:lnTo>
                  <a:pt x="37" y="55"/>
                </a:lnTo>
                <a:lnTo>
                  <a:pt x="21" y="79"/>
                </a:lnTo>
                <a:lnTo>
                  <a:pt x="9" y="103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2"/>
                </a:lnTo>
                <a:lnTo>
                  <a:pt x="21" y="238"/>
                </a:lnTo>
                <a:lnTo>
                  <a:pt x="37" y="260"/>
                </a:lnTo>
                <a:lnTo>
                  <a:pt x="57" y="280"/>
                </a:lnTo>
                <a:lnTo>
                  <a:pt x="79" y="297"/>
                </a:lnTo>
                <a:lnTo>
                  <a:pt x="103" y="307"/>
                </a:lnTo>
                <a:lnTo>
                  <a:pt x="131" y="314"/>
                </a:lnTo>
                <a:lnTo>
                  <a:pt x="158" y="318"/>
                </a:lnTo>
                <a:lnTo>
                  <a:pt x="187" y="314"/>
                </a:lnTo>
                <a:lnTo>
                  <a:pt x="213" y="307"/>
                </a:lnTo>
                <a:lnTo>
                  <a:pt x="239" y="297"/>
                </a:lnTo>
                <a:lnTo>
                  <a:pt x="261" y="280"/>
                </a:lnTo>
                <a:lnTo>
                  <a:pt x="280" y="260"/>
                </a:lnTo>
                <a:lnTo>
                  <a:pt x="297" y="238"/>
                </a:lnTo>
                <a:lnTo>
                  <a:pt x="308" y="212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91" name="Line 126">
            <a:extLst>
              <a:ext uri="{FF2B5EF4-FFF2-40B4-BE49-F238E27FC236}">
                <a16:creationId xmlns:a16="http://schemas.microsoft.com/office/drawing/2014/main" id="{FC1D66E4-4E5F-44CD-B779-BEF319BEAAD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42021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92" name="Freeform 127">
            <a:extLst>
              <a:ext uri="{FF2B5EF4-FFF2-40B4-BE49-F238E27FC236}">
                <a16:creationId xmlns:a16="http://schemas.microsoft.com/office/drawing/2014/main" id="{BED10121-03DE-484F-93A1-FD79B8F618DD}"/>
              </a:ext>
            </a:extLst>
          </p:cNvPr>
          <p:cNvSpPr>
            <a:spLocks/>
          </p:cNvSpPr>
          <p:nvPr/>
        </p:nvSpPr>
        <p:spPr bwMode="auto">
          <a:xfrm>
            <a:off x="1909763" y="4167188"/>
            <a:ext cx="71437" cy="71437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9"/>
                </a:moveTo>
                <a:lnTo>
                  <a:pt x="314" y="131"/>
                </a:lnTo>
                <a:lnTo>
                  <a:pt x="308" y="104"/>
                </a:lnTo>
                <a:lnTo>
                  <a:pt x="296" y="79"/>
                </a:lnTo>
                <a:lnTo>
                  <a:pt x="280" y="57"/>
                </a:lnTo>
                <a:lnTo>
                  <a:pt x="261" y="37"/>
                </a:lnTo>
                <a:lnTo>
                  <a:pt x="239" y="21"/>
                </a:lnTo>
                <a:lnTo>
                  <a:pt x="212" y="10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3" y="10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79"/>
                </a:lnTo>
                <a:lnTo>
                  <a:pt x="8" y="104"/>
                </a:lnTo>
                <a:lnTo>
                  <a:pt x="1" y="131"/>
                </a:lnTo>
                <a:lnTo>
                  <a:pt x="0" y="159"/>
                </a:lnTo>
                <a:lnTo>
                  <a:pt x="1" y="187"/>
                </a:lnTo>
                <a:lnTo>
                  <a:pt x="8" y="213"/>
                </a:lnTo>
                <a:lnTo>
                  <a:pt x="21" y="238"/>
                </a:lnTo>
                <a:lnTo>
                  <a:pt x="36" y="261"/>
                </a:lnTo>
                <a:lnTo>
                  <a:pt x="56" y="281"/>
                </a:lnTo>
                <a:lnTo>
                  <a:pt x="78" y="296"/>
                </a:lnTo>
                <a:lnTo>
                  <a:pt x="103" y="309"/>
                </a:lnTo>
                <a:lnTo>
                  <a:pt x="130" y="316"/>
                </a:lnTo>
                <a:lnTo>
                  <a:pt x="159" y="317"/>
                </a:lnTo>
                <a:lnTo>
                  <a:pt x="187" y="316"/>
                </a:lnTo>
                <a:lnTo>
                  <a:pt x="212" y="309"/>
                </a:lnTo>
                <a:lnTo>
                  <a:pt x="239" y="296"/>
                </a:lnTo>
                <a:lnTo>
                  <a:pt x="261" y="281"/>
                </a:lnTo>
                <a:lnTo>
                  <a:pt x="280" y="261"/>
                </a:lnTo>
                <a:lnTo>
                  <a:pt x="296" y="238"/>
                </a:lnTo>
                <a:lnTo>
                  <a:pt x="308" y="213"/>
                </a:lnTo>
                <a:lnTo>
                  <a:pt x="314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93" name="Line 128">
            <a:extLst>
              <a:ext uri="{FF2B5EF4-FFF2-40B4-BE49-F238E27FC236}">
                <a16:creationId xmlns:a16="http://schemas.microsoft.com/office/drawing/2014/main" id="{E46E73BA-D12A-4E04-9405-60B2F632C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8700" y="448945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94" name="Freeform 129">
            <a:extLst>
              <a:ext uri="{FF2B5EF4-FFF2-40B4-BE49-F238E27FC236}">
                <a16:creationId xmlns:a16="http://schemas.microsoft.com/office/drawing/2014/main" id="{AF361777-E52F-4E7C-BBFA-7DEA2AE962FD}"/>
              </a:ext>
            </a:extLst>
          </p:cNvPr>
          <p:cNvSpPr>
            <a:spLocks/>
          </p:cNvSpPr>
          <p:nvPr/>
        </p:nvSpPr>
        <p:spPr bwMode="auto">
          <a:xfrm>
            <a:off x="2227263" y="4454525"/>
            <a:ext cx="71437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5" y="131"/>
                </a:lnTo>
                <a:lnTo>
                  <a:pt x="307" y="103"/>
                </a:lnTo>
                <a:lnTo>
                  <a:pt x="296" y="79"/>
                </a:lnTo>
                <a:lnTo>
                  <a:pt x="280" y="57"/>
                </a:lnTo>
                <a:lnTo>
                  <a:pt x="261" y="37"/>
                </a:lnTo>
                <a:lnTo>
                  <a:pt x="239" y="21"/>
                </a:lnTo>
                <a:lnTo>
                  <a:pt x="212" y="9"/>
                </a:lnTo>
                <a:lnTo>
                  <a:pt x="187" y="1"/>
                </a:lnTo>
                <a:lnTo>
                  <a:pt x="159" y="0"/>
                </a:lnTo>
                <a:lnTo>
                  <a:pt x="130" y="1"/>
                </a:lnTo>
                <a:lnTo>
                  <a:pt x="103" y="9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79"/>
                </a:lnTo>
                <a:lnTo>
                  <a:pt x="9" y="103"/>
                </a:lnTo>
                <a:lnTo>
                  <a:pt x="1" y="131"/>
                </a:lnTo>
                <a:lnTo>
                  <a:pt x="0" y="159"/>
                </a:lnTo>
                <a:lnTo>
                  <a:pt x="1" y="187"/>
                </a:lnTo>
                <a:lnTo>
                  <a:pt x="9" y="213"/>
                </a:lnTo>
                <a:lnTo>
                  <a:pt x="21" y="239"/>
                </a:lnTo>
                <a:lnTo>
                  <a:pt x="36" y="262"/>
                </a:lnTo>
                <a:lnTo>
                  <a:pt x="56" y="280"/>
                </a:lnTo>
                <a:lnTo>
                  <a:pt x="78" y="297"/>
                </a:lnTo>
                <a:lnTo>
                  <a:pt x="103" y="308"/>
                </a:lnTo>
                <a:lnTo>
                  <a:pt x="130" y="316"/>
                </a:lnTo>
                <a:lnTo>
                  <a:pt x="159" y="318"/>
                </a:lnTo>
                <a:lnTo>
                  <a:pt x="187" y="316"/>
                </a:lnTo>
                <a:lnTo>
                  <a:pt x="212" y="308"/>
                </a:lnTo>
                <a:lnTo>
                  <a:pt x="239" y="297"/>
                </a:lnTo>
                <a:lnTo>
                  <a:pt x="261" y="280"/>
                </a:lnTo>
                <a:lnTo>
                  <a:pt x="280" y="262"/>
                </a:lnTo>
                <a:lnTo>
                  <a:pt x="296" y="239"/>
                </a:lnTo>
                <a:lnTo>
                  <a:pt x="307" y="213"/>
                </a:lnTo>
                <a:lnTo>
                  <a:pt x="315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95" name="Line 130">
            <a:extLst>
              <a:ext uri="{FF2B5EF4-FFF2-40B4-BE49-F238E27FC236}">
                <a16:creationId xmlns:a16="http://schemas.microsoft.com/office/drawing/2014/main" id="{4D3600FB-5D71-4004-8C1D-87880C55C6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9913" y="42211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96" name="Freeform 131">
            <a:extLst>
              <a:ext uri="{FF2B5EF4-FFF2-40B4-BE49-F238E27FC236}">
                <a16:creationId xmlns:a16="http://schemas.microsoft.com/office/drawing/2014/main" id="{FF972301-04DB-4FA4-9B27-E7D0034DBA56}"/>
              </a:ext>
            </a:extLst>
          </p:cNvPr>
          <p:cNvSpPr>
            <a:spLocks/>
          </p:cNvSpPr>
          <p:nvPr/>
        </p:nvSpPr>
        <p:spPr bwMode="auto">
          <a:xfrm>
            <a:off x="4308475" y="4186238"/>
            <a:ext cx="71438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6"/>
                </a:lnTo>
                <a:lnTo>
                  <a:pt x="261" y="37"/>
                </a:lnTo>
                <a:lnTo>
                  <a:pt x="238" y="20"/>
                </a:lnTo>
                <a:lnTo>
                  <a:pt x="214" y="9"/>
                </a:lnTo>
                <a:lnTo>
                  <a:pt x="186" y="1"/>
                </a:lnTo>
                <a:lnTo>
                  <a:pt x="159" y="0"/>
                </a:lnTo>
                <a:lnTo>
                  <a:pt x="131" y="1"/>
                </a:lnTo>
                <a:lnTo>
                  <a:pt x="104" y="9"/>
                </a:lnTo>
                <a:lnTo>
                  <a:pt x="80" y="20"/>
                </a:lnTo>
                <a:lnTo>
                  <a:pt x="57" y="37"/>
                </a:lnTo>
                <a:lnTo>
                  <a:pt x="37" y="56"/>
                </a:lnTo>
                <a:lnTo>
                  <a:pt x="21" y="79"/>
                </a:lnTo>
                <a:lnTo>
                  <a:pt x="9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6"/>
                </a:lnTo>
                <a:lnTo>
                  <a:pt x="9" y="213"/>
                </a:lnTo>
                <a:lnTo>
                  <a:pt x="21" y="237"/>
                </a:lnTo>
                <a:lnTo>
                  <a:pt x="37" y="260"/>
                </a:lnTo>
                <a:lnTo>
                  <a:pt x="57" y="280"/>
                </a:lnTo>
                <a:lnTo>
                  <a:pt x="80" y="297"/>
                </a:lnTo>
                <a:lnTo>
                  <a:pt x="104" y="308"/>
                </a:lnTo>
                <a:lnTo>
                  <a:pt x="131" y="316"/>
                </a:lnTo>
                <a:lnTo>
                  <a:pt x="159" y="318"/>
                </a:lnTo>
                <a:lnTo>
                  <a:pt x="186" y="316"/>
                </a:lnTo>
                <a:lnTo>
                  <a:pt x="214" y="308"/>
                </a:lnTo>
                <a:lnTo>
                  <a:pt x="238" y="297"/>
                </a:lnTo>
                <a:lnTo>
                  <a:pt x="261" y="280"/>
                </a:lnTo>
                <a:lnTo>
                  <a:pt x="280" y="260"/>
                </a:lnTo>
                <a:lnTo>
                  <a:pt x="297" y="237"/>
                </a:lnTo>
                <a:lnTo>
                  <a:pt x="308" y="213"/>
                </a:lnTo>
                <a:lnTo>
                  <a:pt x="316" y="186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97" name="Line 132">
            <a:extLst>
              <a:ext uri="{FF2B5EF4-FFF2-40B4-BE49-F238E27FC236}">
                <a16:creationId xmlns:a16="http://schemas.microsoft.com/office/drawing/2014/main" id="{C7E86808-51E4-4D1D-B39E-1D0D87777D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0863" y="448627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98" name="Freeform 133">
            <a:extLst>
              <a:ext uri="{FF2B5EF4-FFF2-40B4-BE49-F238E27FC236}">
                <a16:creationId xmlns:a16="http://schemas.microsoft.com/office/drawing/2014/main" id="{CE1B192F-5EB4-40CB-80A5-4E0018C3BA73}"/>
              </a:ext>
            </a:extLst>
          </p:cNvPr>
          <p:cNvSpPr>
            <a:spLocks/>
          </p:cNvSpPr>
          <p:nvPr/>
        </p:nvSpPr>
        <p:spPr bwMode="auto">
          <a:xfrm>
            <a:off x="3017838" y="4449763"/>
            <a:ext cx="73025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7" y="132"/>
                </a:lnTo>
                <a:lnTo>
                  <a:pt x="309" y="104"/>
                </a:lnTo>
                <a:lnTo>
                  <a:pt x="297" y="80"/>
                </a:lnTo>
                <a:lnTo>
                  <a:pt x="281" y="57"/>
                </a:lnTo>
                <a:lnTo>
                  <a:pt x="262" y="37"/>
                </a:lnTo>
                <a:lnTo>
                  <a:pt x="239" y="23"/>
                </a:lnTo>
                <a:lnTo>
                  <a:pt x="215" y="10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5" y="10"/>
                </a:lnTo>
                <a:lnTo>
                  <a:pt x="79" y="23"/>
                </a:lnTo>
                <a:lnTo>
                  <a:pt x="57" y="37"/>
                </a:lnTo>
                <a:lnTo>
                  <a:pt x="38" y="57"/>
                </a:lnTo>
                <a:lnTo>
                  <a:pt x="21" y="80"/>
                </a:lnTo>
                <a:lnTo>
                  <a:pt x="9" y="104"/>
                </a:lnTo>
                <a:lnTo>
                  <a:pt x="4" y="132"/>
                </a:lnTo>
                <a:lnTo>
                  <a:pt x="0" y="159"/>
                </a:lnTo>
                <a:lnTo>
                  <a:pt x="4" y="189"/>
                </a:lnTo>
                <a:lnTo>
                  <a:pt x="9" y="214"/>
                </a:lnTo>
                <a:lnTo>
                  <a:pt x="21" y="240"/>
                </a:lnTo>
                <a:lnTo>
                  <a:pt x="38" y="262"/>
                </a:lnTo>
                <a:lnTo>
                  <a:pt x="57" y="281"/>
                </a:lnTo>
                <a:lnTo>
                  <a:pt x="79" y="298"/>
                </a:lnTo>
                <a:lnTo>
                  <a:pt x="105" y="308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5" y="308"/>
                </a:lnTo>
                <a:lnTo>
                  <a:pt x="239" y="298"/>
                </a:lnTo>
                <a:lnTo>
                  <a:pt x="262" y="281"/>
                </a:lnTo>
                <a:lnTo>
                  <a:pt x="281" y="262"/>
                </a:lnTo>
                <a:lnTo>
                  <a:pt x="297" y="240"/>
                </a:lnTo>
                <a:lnTo>
                  <a:pt x="309" y="214"/>
                </a:lnTo>
                <a:lnTo>
                  <a:pt x="317" y="189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99" name="Line 134">
            <a:extLst>
              <a:ext uri="{FF2B5EF4-FFF2-40B4-BE49-F238E27FC236}">
                <a16:creationId xmlns:a16="http://schemas.microsoft.com/office/drawing/2014/main" id="{B67791A0-2A6A-4346-A6C3-6DAE2B198FD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3538" y="52292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00" name="Freeform 135">
            <a:extLst>
              <a:ext uri="{FF2B5EF4-FFF2-40B4-BE49-F238E27FC236}">
                <a16:creationId xmlns:a16="http://schemas.microsoft.com/office/drawing/2014/main" id="{80D692B2-51F5-42B4-9A94-7144B7B2EB3A}"/>
              </a:ext>
            </a:extLst>
          </p:cNvPr>
          <p:cNvSpPr>
            <a:spLocks/>
          </p:cNvSpPr>
          <p:nvPr/>
        </p:nvSpPr>
        <p:spPr bwMode="auto">
          <a:xfrm>
            <a:off x="4102100" y="5192713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6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7"/>
                </a:lnTo>
                <a:lnTo>
                  <a:pt x="261" y="37"/>
                </a:lnTo>
                <a:lnTo>
                  <a:pt x="237" y="21"/>
                </a:lnTo>
                <a:lnTo>
                  <a:pt x="213" y="9"/>
                </a:lnTo>
                <a:lnTo>
                  <a:pt x="186" y="2"/>
                </a:lnTo>
                <a:lnTo>
                  <a:pt x="159" y="0"/>
                </a:lnTo>
                <a:lnTo>
                  <a:pt x="131" y="2"/>
                </a:lnTo>
                <a:lnTo>
                  <a:pt x="103" y="9"/>
                </a:lnTo>
                <a:lnTo>
                  <a:pt x="79" y="21"/>
                </a:lnTo>
                <a:lnTo>
                  <a:pt x="57" y="37"/>
                </a:lnTo>
                <a:lnTo>
                  <a:pt x="37" y="57"/>
                </a:lnTo>
                <a:lnTo>
                  <a:pt x="20" y="79"/>
                </a:lnTo>
                <a:lnTo>
                  <a:pt x="9" y="103"/>
                </a:lnTo>
                <a:lnTo>
                  <a:pt x="1" y="131"/>
                </a:lnTo>
                <a:lnTo>
                  <a:pt x="0" y="159"/>
                </a:lnTo>
                <a:lnTo>
                  <a:pt x="1" y="188"/>
                </a:lnTo>
                <a:lnTo>
                  <a:pt x="9" y="213"/>
                </a:lnTo>
                <a:lnTo>
                  <a:pt x="20" y="240"/>
                </a:lnTo>
                <a:lnTo>
                  <a:pt x="37" y="262"/>
                </a:lnTo>
                <a:lnTo>
                  <a:pt x="57" y="281"/>
                </a:lnTo>
                <a:lnTo>
                  <a:pt x="79" y="297"/>
                </a:lnTo>
                <a:lnTo>
                  <a:pt x="103" y="309"/>
                </a:lnTo>
                <a:lnTo>
                  <a:pt x="131" y="315"/>
                </a:lnTo>
                <a:lnTo>
                  <a:pt x="159" y="318"/>
                </a:lnTo>
                <a:lnTo>
                  <a:pt x="186" y="315"/>
                </a:lnTo>
                <a:lnTo>
                  <a:pt x="213" y="309"/>
                </a:lnTo>
                <a:lnTo>
                  <a:pt x="237" y="297"/>
                </a:lnTo>
                <a:lnTo>
                  <a:pt x="261" y="281"/>
                </a:lnTo>
                <a:lnTo>
                  <a:pt x="280" y="262"/>
                </a:lnTo>
                <a:lnTo>
                  <a:pt x="297" y="240"/>
                </a:lnTo>
                <a:lnTo>
                  <a:pt x="308" y="213"/>
                </a:lnTo>
                <a:lnTo>
                  <a:pt x="316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01" name="Line 136">
            <a:extLst>
              <a:ext uri="{FF2B5EF4-FFF2-40B4-BE49-F238E27FC236}">
                <a16:creationId xmlns:a16="http://schemas.microsoft.com/office/drawing/2014/main" id="{FA2DD94A-E471-4EED-91EE-74190A818F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5125" y="22510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02" name="Freeform 137">
            <a:extLst>
              <a:ext uri="{FF2B5EF4-FFF2-40B4-BE49-F238E27FC236}">
                <a16:creationId xmlns:a16="http://schemas.microsoft.com/office/drawing/2014/main" id="{A2C4BD19-1D94-40CD-9F59-129F4C8E345C}"/>
              </a:ext>
            </a:extLst>
          </p:cNvPr>
          <p:cNvSpPr>
            <a:spLocks/>
          </p:cNvSpPr>
          <p:nvPr/>
        </p:nvSpPr>
        <p:spPr bwMode="auto">
          <a:xfrm>
            <a:off x="2832100" y="2214563"/>
            <a:ext cx="73025" cy="73025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6" y="130"/>
                </a:lnTo>
                <a:lnTo>
                  <a:pt x="308" y="104"/>
                </a:lnTo>
                <a:lnTo>
                  <a:pt x="298" y="79"/>
                </a:lnTo>
                <a:lnTo>
                  <a:pt x="280" y="56"/>
                </a:lnTo>
                <a:lnTo>
                  <a:pt x="263" y="36"/>
                </a:lnTo>
                <a:lnTo>
                  <a:pt x="239" y="21"/>
                </a:lnTo>
                <a:lnTo>
                  <a:pt x="214" y="8"/>
                </a:lnTo>
                <a:lnTo>
                  <a:pt x="188" y="1"/>
                </a:lnTo>
                <a:lnTo>
                  <a:pt x="161" y="0"/>
                </a:lnTo>
                <a:lnTo>
                  <a:pt x="132" y="1"/>
                </a:lnTo>
                <a:lnTo>
                  <a:pt x="104" y="8"/>
                </a:lnTo>
                <a:lnTo>
                  <a:pt x="80" y="21"/>
                </a:lnTo>
                <a:lnTo>
                  <a:pt x="57" y="36"/>
                </a:lnTo>
                <a:lnTo>
                  <a:pt x="37" y="56"/>
                </a:lnTo>
                <a:lnTo>
                  <a:pt x="22" y="79"/>
                </a:lnTo>
                <a:lnTo>
                  <a:pt x="10" y="104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3"/>
                </a:lnTo>
                <a:lnTo>
                  <a:pt x="22" y="239"/>
                </a:lnTo>
                <a:lnTo>
                  <a:pt x="37" y="262"/>
                </a:lnTo>
                <a:lnTo>
                  <a:pt x="57" y="280"/>
                </a:lnTo>
                <a:lnTo>
                  <a:pt x="80" y="296"/>
                </a:lnTo>
                <a:lnTo>
                  <a:pt x="104" y="307"/>
                </a:lnTo>
                <a:lnTo>
                  <a:pt x="132" y="315"/>
                </a:lnTo>
                <a:lnTo>
                  <a:pt x="161" y="317"/>
                </a:lnTo>
                <a:lnTo>
                  <a:pt x="188" y="315"/>
                </a:lnTo>
                <a:lnTo>
                  <a:pt x="214" y="307"/>
                </a:lnTo>
                <a:lnTo>
                  <a:pt x="239" y="296"/>
                </a:lnTo>
                <a:lnTo>
                  <a:pt x="263" y="280"/>
                </a:lnTo>
                <a:lnTo>
                  <a:pt x="280" y="262"/>
                </a:lnTo>
                <a:lnTo>
                  <a:pt x="298" y="239"/>
                </a:lnTo>
                <a:lnTo>
                  <a:pt x="308" y="213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03" name="Line 138">
            <a:extLst>
              <a:ext uri="{FF2B5EF4-FFF2-40B4-BE49-F238E27FC236}">
                <a16:creationId xmlns:a16="http://schemas.microsoft.com/office/drawing/2014/main" id="{22512935-D808-46E0-92B4-A75B9F1D80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1750" y="24336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04" name="Freeform 139">
            <a:extLst>
              <a:ext uri="{FF2B5EF4-FFF2-40B4-BE49-F238E27FC236}">
                <a16:creationId xmlns:a16="http://schemas.microsoft.com/office/drawing/2014/main" id="{F4FF84B8-FEE2-44CD-9058-D673A1E546A2}"/>
              </a:ext>
            </a:extLst>
          </p:cNvPr>
          <p:cNvSpPr>
            <a:spLocks/>
          </p:cNvSpPr>
          <p:nvPr/>
        </p:nvSpPr>
        <p:spPr bwMode="auto">
          <a:xfrm>
            <a:off x="3770313" y="2398713"/>
            <a:ext cx="71437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9"/>
                </a:moveTo>
                <a:lnTo>
                  <a:pt x="316" y="130"/>
                </a:lnTo>
                <a:lnTo>
                  <a:pt x="309" y="105"/>
                </a:lnTo>
                <a:lnTo>
                  <a:pt x="297" y="78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3" y="10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5" y="10"/>
                </a:lnTo>
                <a:lnTo>
                  <a:pt x="79" y="21"/>
                </a:lnTo>
                <a:lnTo>
                  <a:pt x="56" y="37"/>
                </a:lnTo>
                <a:lnTo>
                  <a:pt x="37" y="57"/>
                </a:lnTo>
                <a:lnTo>
                  <a:pt x="21" y="78"/>
                </a:lnTo>
                <a:lnTo>
                  <a:pt x="9" y="105"/>
                </a:lnTo>
                <a:lnTo>
                  <a:pt x="3" y="130"/>
                </a:lnTo>
                <a:lnTo>
                  <a:pt x="0" y="159"/>
                </a:lnTo>
                <a:lnTo>
                  <a:pt x="3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1"/>
                </a:lnTo>
                <a:lnTo>
                  <a:pt x="56" y="281"/>
                </a:lnTo>
                <a:lnTo>
                  <a:pt x="79" y="296"/>
                </a:lnTo>
                <a:lnTo>
                  <a:pt x="105" y="308"/>
                </a:lnTo>
                <a:lnTo>
                  <a:pt x="131" y="316"/>
                </a:lnTo>
                <a:lnTo>
                  <a:pt x="159" y="317"/>
                </a:lnTo>
                <a:lnTo>
                  <a:pt x="187" y="316"/>
                </a:lnTo>
                <a:lnTo>
                  <a:pt x="213" y="308"/>
                </a:lnTo>
                <a:lnTo>
                  <a:pt x="239" y="296"/>
                </a:lnTo>
                <a:lnTo>
                  <a:pt x="261" y="281"/>
                </a:lnTo>
                <a:lnTo>
                  <a:pt x="281" y="261"/>
                </a:lnTo>
                <a:lnTo>
                  <a:pt x="297" y="239"/>
                </a:lnTo>
                <a:lnTo>
                  <a:pt x="309" y="214"/>
                </a:lnTo>
                <a:lnTo>
                  <a:pt x="316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05" name="Line 140">
            <a:extLst>
              <a:ext uri="{FF2B5EF4-FFF2-40B4-BE49-F238E27FC236}">
                <a16:creationId xmlns:a16="http://schemas.microsoft.com/office/drawing/2014/main" id="{32987EE1-95C7-4731-B1B7-78D0BE52F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7350" y="47767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06" name="Freeform 141">
            <a:extLst>
              <a:ext uri="{FF2B5EF4-FFF2-40B4-BE49-F238E27FC236}">
                <a16:creationId xmlns:a16="http://schemas.microsoft.com/office/drawing/2014/main" id="{11F6DB3E-C81B-4892-B301-47ECA2C2870A}"/>
              </a:ext>
            </a:extLst>
          </p:cNvPr>
          <p:cNvSpPr>
            <a:spLocks/>
          </p:cNvSpPr>
          <p:nvPr/>
        </p:nvSpPr>
        <p:spPr bwMode="auto">
          <a:xfrm>
            <a:off x="2855913" y="4741863"/>
            <a:ext cx="71437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4" y="132"/>
                </a:lnTo>
                <a:lnTo>
                  <a:pt x="308" y="105"/>
                </a:lnTo>
                <a:lnTo>
                  <a:pt x="296" y="80"/>
                </a:lnTo>
                <a:lnTo>
                  <a:pt x="280" y="56"/>
                </a:lnTo>
                <a:lnTo>
                  <a:pt x="260" y="36"/>
                </a:lnTo>
                <a:lnTo>
                  <a:pt x="237" y="22"/>
                </a:lnTo>
                <a:lnTo>
                  <a:pt x="212" y="10"/>
                </a:lnTo>
                <a:lnTo>
                  <a:pt x="186" y="3"/>
                </a:lnTo>
                <a:lnTo>
                  <a:pt x="158" y="0"/>
                </a:lnTo>
                <a:lnTo>
                  <a:pt x="130" y="3"/>
                </a:lnTo>
                <a:lnTo>
                  <a:pt x="103" y="10"/>
                </a:lnTo>
                <a:lnTo>
                  <a:pt x="78" y="22"/>
                </a:lnTo>
                <a:lnTo>
                  <a:pt x="56" y="36"/>
                </a:lnTo>
                <a:lnTo>
                  <a:pt x="36" y="56"/>
                </a:lnTo>
                <a:lnTo>
                  <a:pt x="20" y="80"/>
                </a:lnTo>
                <a:lnTo>
                  <a:pt x="9" y="105"/>
                </a:lnTo>
                <a:lnTo>
                  <a:pt x="1" y="132"/>
                </a:lnTo>
                <a:lnTo>
                  <a:pt x="0" y="158"/>
                </a:lnTo>
                <a:lnTo>
                  <a:pt x="1" y="187"/>
                </a:lnTo>
                <a:lnTo>
                  <a:pt x="9" y="213"/>
                </a:lnTo>
                <a:lnTo>
                  <a:pt x="20" y="239"/>
                </a:lnTo>
                <a:lnTo>
                  <a:pt x="36" y="262"/>
                </a:lnTo>
                <a:lnTo>
                  <a:pt x="56" y="282"/>
                </a:lnTo>
                <a:lnTo>
                  <a:pt x="78" y="297"/>
                </a:lnTo>
                <a:lnTo>
                  <a:pt x="103" y="309"/>
                </a:lnTo>
                <a:lnTo>
                  <a:pt x="130" y="315"/>
                </a:lnTo>
                <a:lnTo>
                  <a:pt x="158" y="319"/>
                </a:lnTo>
                <a:lnTo>
                  <a:pt x="186" y="315"/>
                </a:lnTo>
                <a:lnTo>
                  <a:pt x="212" y="309"/>
                </a:lnTo>
                <a:lnTo>
                  <a:pt x="237" y="297"/>
                </a:lnTo>
                <a:lnTo>
                  <a:pt x="260" y="282"/>
                </a:lnTo>
                <a:lnTo>
                  <a:pt x="280" y="262"/>
                </a:lnTo>
                <a:lnTo>
                  <a:pt x="296" y="239"/>
                </a:lnTo>
                <a:lnTo>
                  <a:pt x="308" y="213"/>
                </a:lnTo>
                <a:lnTo>
                  <a:pt x="314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07" name="Line 142">
            <a:extLst>
              <a:ext uri="{FF2B5EF4-FFF2-40B4-BE49-F238E27FC236}">
                <a16:creationId xmlns:a16="http://schemas.microsoft.com/office/drawing/2014/main" id="{1D4E008B-CB3A-42E9-B725-4CC0BF291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35639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08" name="Freeform 143">
            <a:extLst>
              <a:ext uri="{FF2B5EF4-FFF2-40B4-BE49-F238E27FC236}">
                <a16:creationId xmlns:a16="http://schemas.microsoft.com/office/drawing/2014/main" id="{61E61AFE-3C4D-4272-80B6-7C822CA6A0CA}"/>
              </a:ext>
            </a:extLst>
          </p:cNvPr>
          <p:cNvSpPr>
            <a:spLocks/>
          </p:cNvSpPr>
          <p:nvPr/>
        </p:nvSpPr>
        <p:spPr bwMode="auto">
          <a:xfrm>
            <a:off x="2841625" y="3527425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5" y="133"/>
                </a:lnTo>
                <a:lnTo>
                  <a:pt x="309" y="106"/>
                </a:lnTo>
                <a:lnTo>
                  <a:pt x="297" y="81"/>
                </a:lnTo>
                <a:lnTo>
                  <a:pt x="281" y="58"/>
                </a:lnTo>
                <a:lnTo>
                  <a:pt x="261" y="39"/>
                </a:lnTo>
                <a:lnTo>
                  <a:pt x="238" y="21"/>
                </a:lnTo>
                <a:lnTo>
                  <a:pt x="213" y="11"/>
                </a:lnTo>
                <a:lnTo>
                  <a:pt x="187" y="4"/>
                </a:lnTo>
                <a:lnTo>
                  <a:pt x="160" y="0"/>
                </a:lnTo>
                <a:lnTo>
                  <a:pt x="131" y="4"/>
                </a:lnTo>
                <a:lnTo>
                  <a:pt x="104" y="11"/>
                </a:lnTo>
                <a:lnTo>
                  <a:pt x="79" y="21"/>
                </a:lnTo>
                <a:lnTo>
                  <a:pt x="56" y="39"/>
                </a:lnTo>
                <a:lnTo>
                  <a:pt x="37" y="58"/>
                </a:lnTo>
                <a:lnTo>
                  <a:pt x="21" y="81"/>
                </a:lnTo>
                <a:lnTo>
                  <a:pt x="9" y="106"/>
                </a:lnTo>
                <a:lnTo>
                  <a:pt x="2" y="133"/>
                </a:lnTo>
                <a:lnTo>
                  <a:pt x="0" y="161"/>
                </a:lnTo>
                <a:lnTo>
                  <a:pt x="2" y="187"/>
                </a:lnTo>
                <a:lnTo>
                  <a:pt x="9" y="215"/>
                </a:lnTo>
                <a:lnTo>
                  <a:pt x="21" y="240"/>
                </a:lnTo>
                <a:lnTo>
                  <a:pt x="37" y="263"/>
                </a:lnTo>
                <a:lnTo>
                  <a:pt x="56" y="283"/>
                </a:lnTo>
                <a:lnTo>
                  <a:pt x="79" y="297"/>
                </a:lnTo>
                <a:lnTo>
                  <a:pt x="104" y="309"/>
                </a:lnTo>
                <a:lnTo>
                  <a:pt x="131" y="317"/>
                </a:lnTo>
                <a:lnTo>
                  <a:pt x="160" y="319"/>
                </a:lnTo>
                <a:lnTo>
                  <a:pt x="187" y="317"/>
                </a:lnTo>
                <a:lnTo>
                  <a:pt x="213" y="309"/>
                </a:lnTo>
                <a:lnTo>
                  <a:pt x="238" y="297"/>
                </a:lnTo>
                <a:lnTo>
                  <a:pt x="261" y="283"/>
                </a:lnTo>
                <a:lnTo>
                  <a:pt x="281" y="263"/>
                </a:lnTo>
                <a:lnTo>
                  <a:pt x="297" y="240"/>
                </a:lnTo>
                <a:lnTo>
                  <a:pt x="309" y="215"/>
                </a:lnTo>
                <a:lnTo>
                  <a:pt x="315" y="187"/>
                </a:lnTo>
                <a:lnTo>
                  <a:pt x="318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09" name="Line 144">
            <a:extLst>
              <a:ext uri="{FF2B5EF4-FFF2-40B4-BE49-F238E27FC236}">
                <a16:creationId xmlns:a16="http://schemas.microsoft.com/office/drawing/2014/main" id="{E05F43F0-4214-4756-A488-14BDB08CD4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8275" y="467836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10" name="Freeform 145">
            <a:extLst>
              <a:ext uri="{FF2B5EF4-FFF2-40B4-BE49-F238E27FC236}">
                <a16:creationId xmlns:a16="http://schemas.microsoft.com/office/drawing/2014/main" id="{FF9B8BD7-CCAD-4799-9852-472FB3BD8045}"/>
              </a:ext>
            </a:extLst>
          </p:cNvPr>
          <p:cNvSpPr>
            <a:spLocks/>
          </p:cNvSpPr>
          <p:nvPr/>
        </p:nvSpPr>
        <p:spPr bwMode="auto">
          <a:xfrm>
            <a:off x="3906838" y="4641850"/>
            <a:ext cx="71437" cy="73025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7" y="130"/>
                </a:lnTo>
                <a:lnTo>
                  <a:pt x="309" y="103"/>
                </a:lnTo>
                <a:lnTo>
                  <a:pt x="297" y="78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59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7" y="36"/>
                </a:lnTo>
                <a:lnTo>
                  <a:pt x="38" y="56"/>
                </a:lnTo>
                <a:lnTo>
                  <a:pt x="21" y="78"/>
                </a:lnTo>
                <a:lnTo>
                  <a:pt x="9" y="103"/>
                </a:lnTo>
                <a:lnTo>
                  <a:pt x="2" y="130"/>
                </a:lnTo>
                <a:lnTo>
                  <a:pt x="0" y="158"/>
                </a:lnTo>
                <a:lnTo>
                  <a:pt x="2" y="185"/>
                </a:lnTo>
                <a:lnTo>
                  <a:pt x="9" y="212"/>
                </a:lnTo>
                <a:lnTo>
                  <a:pt x="21" y="237"/>
                </a:lnTo>
                <a:lnTo>
                  <a:pt x="38" y="260"/>
                </a:lnTo>
                <a:lnTo>
                  <a:pt x="57" y="280"/>
                </a:lnTo>
                <a:lnTo>
                  <a:pt x="79" y="296"/>
                </a:lnTo>
                <a:lnTo>
                  <a:pt x="105" y="306"/>
                </a:lnTo>
                <a:lnTo>
                  <a:pt x="131" y="314"/>
                </a:lnTo>
                <a:lnTo>
                  <a:pt x="159" y="317"/>
                </a:lnTo>
                <a:lnTo>
                  <a:pt x="187" y="314"/>
                </a:lnTo>
                <a:lnTo>
                  <a:pt x="215" y="306"/>
                </a:lnTo>
                <a:lnTo>
                  <a:pt x="239" y="296"/>
                </a:lnTo>
                <a:lnTo>
                  <a:pt x="261" y="280"/>
                </a:lnTo>
                <a:lnTo>
                  <a:pt x="281" y="260"/>
                </a:lnTo>
                <a:lnTo>
                  <a:pt x="297" y="237"/>
                </a:lnTo>
                <a:lnTo>
                  <a:pt x="309" y="212"/>
                </a:lnTo>
                <a:lnTo>
                  <a:pt x="317" y="185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11" name="Line 146">
            <a:extLst>
              <a:ext uri="{FF2B5EF4-FFF2-40B4-BE49-F238E27FC236}">
                <a16:creationId xmlns:a16="http://schemas.microsoft.com/office/drawing/2014/main" id="{D07C8A5E-83BB-439F-99D9-CBC3651D6C2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0188" y="48736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12" name="Freeform 147">
            <a:extLst>
              <a:ext uri="{FF2B5EF4-FFF2-40B4-BE49-F238E27FC236}">
                <a16:creationId xmlns:a16="http://schemas.microsoft.com/office/drawing/2014/main" id="{4CE3EB48-B24E-4F9D-819D-7F7B8BB2C73D}"/>
              </a:ext>
            </a:extLst>
          </p:cNvPr>
          <p:cNvSpPr>
            <a:spLocks/>
          </p:cNvSpPr>
          <p:nvPr/>
        </p:nvSpPr>
        <p:spPr bwMode="auto">
          <a:xfrm>
            <a:off x="1427163" y="4837113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0"/>
                </a:lnTo>
                <a:lnTo>
                  <a:pt x="309" y="103"/>
                </a:lnTo>
                <a:lnTo>
                  <a:pt x="297" y="78"/>
                </a:lnTo>
                <a:lnTo>
                  <a:pt x="281" y="55"/>
                </a:lnTo>
                <a:lnTo>
                  <a:pt x="261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59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6" y="36"/>
                </a:lnTo>
                <a:lnTo>
                  <a:pt x="36" y="55"/>
                </a:lnTo>
                <a:lnTo>
                  <a:pt x="21" y="78"/>
                </a:lnTo>
                <a:lnTo>
                  <a:pt x="9" y="103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9" y="212"/>
                </a:lnTo>
                <a:lnTo>
                  <a:pt x="21" y="238"/>
                </a:lnTo>
                <a:lnTo>
                  <a:pt x="36" y="260"/>
                </a:lnTo>
                <a:lnTo>
                  <a:pt x="56" y="280"/>
                </a:lnTo>
                <a:lnTo>
                  <a:pt x="79" y="297"/>
                </a:lnTo>
                <a:lnTo>
                  <a:pt x="105" y="306"/>
                </a:lnTo>
                <a:lnTo>
                  <a:pt x="131" y="314"/>
                </a:lnTo>
                <a:lnTo>
                  <a:pt x="159" y="318"/>
                </a:lnTo>
                <a:lnTo>
                  <a:pt x="187" y="314"/>
                </a:lnTo>
                <a:lnTo>
                  <a:pt x="215" y="306"/>
                </a:lnTo>
                <a:lnTo>
                  <a:pt x="239" y="297"/>
                </a:lnTo>
                <a:lnTo>
                  <a:pt x="261" y="280"/>
                </a:lnTo>
                <a:lnTo>
                  <a:pt x="281" y="260"/>
                </a:lnTo>
                <a:lnTo>
                  <a:pt x="297" y="238"/>
                </a:lnTo>
                <a:lnTo>
                  <a:pt x="309" y="212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13" name="Line 148">
            <a:extLst>
              <a:ext uri="{FF2B5EF4-FFF2-40B4-BE49-F238E27FC236}">
                <a16:creationId xmlns:a16="http://schemas.microsoft.com/office/drawing/2014/main" id="{E7372EA3-6D79-464A-8574-D270E7FC5D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9550" y="294798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14" name="Freeform 149">
            <a:extLst>
              <a:ext uri="{FF2B5EF4-FFF2-40B4-BE49-F238E27FC236}">
                <a16:creationId xmlns:a16="http://schemas.microsoft.com/office/drawing/2014/main" id="{BD7481A2-EC1B-4D17-999D-93765BE7C74F}"/>
              </a:ext>
            </a:extLst>
          </p:cNvPr>
          <p:cNvSpPr>
            <a:spLocks/>
          </p:cNvSpPr>
          <p:nvPr/>
        </p:nvSpPr>
        <p:spPr bwMode="auto">
          <a:xfrm>
            <a:off x="1408113" y="2913063"/>
            <a:ext cx="71437" cy="71437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6" y="131"/>
                </a:lnTo>
                <a:lnTo>
                  <a:pt x="309" y="105"/>
                </a:lnTo>
                <a:lnTo>
                  <a:pt x="296" y="79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5" y="9"/>
                </a:lnTo>
                <a:lnTo>
                  <a:pt x="78" y="21"/>
                </a:lnTo>
                <a:lnTo>
                  <a:pt x="57" y="37"/>
                </a:lnTo>
                <a:lnTo>
                  <a:pt x="37" y="57"/>
                </a:lnTo>
                <a:lnTo>
                  <a:pt x="21" y="79"/>
                </a:lnTo>
                <a:lnTo>
                  <a:pt x="10" y="105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0" y="213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78" y="297"/>
                </a:lnTo>
                <a:lnTo>
                  <a:pt x="105" y="309"/>
                </a:lnTo>
                <a:lnTo>
                  <a:pt x="130" y="316"/>
                </a:lnTo>
                <a:lnTo>
                  <a:pt x="159" y="318"/>
                </a:lnTo>
                <a:lnTo>
                  <a:pt x="187" y="316"/>
                </a:lnTo>
                <a:lnTo>
                  <a:pt x="214" y="309"/>
                </a:lnTo>
                <a:lnTo>
                  <a:pt x="239" y="297"/>
                </a:lnTo>
                <a:lnTo>
                  <a:pt x="261" y="281"/>
                </a:lnTo>
                <a:lnTo>
                  <a:pt x="281" y="261"/>
                </a:lnTo>
                <a:lnTo>
                  <a:pt x="296" y="239"/>
                </a:lnTo>
                <a:lnTo>
                  <a:pt x="309" y="213"/>
                </a:lnTo>
                <a:lnTo>
                  <a:pt x="316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15" name="Line 150">
            <a:extLst>
              <a:ext uri="{FF2B5EF4-FFF2-40B4-BE49-F238E27FC236}">
                <a16:creationId xmlns:a16="http://schemas.microsoft.com/office/drawing/2014/main" id="{E4942D53-BE7A-46EB-BE55-4A44FE5A00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3275" y="43799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16" name="Freeform 151">
            <a:extLst>
              <a:ext uri="{FF2B5EF4-FFF2-40B4-BE49-F238E27FC236}">
                <a16:creationId xmlns:a16="http://schemas.microsoft.com/office/drawing/2014/main" id="{5D7CC4AD-748D-4A96-ABB7-CFD13ACA7094}"/>
              </a:ext>
            </a:extLst>
          </p:cNvPr>
          <p:cNvSpPr>
            <a:spLocks/>
          </p:cNvSpPr>
          <p:nvPr/>
        </p:nvSpPr>
        <p:spPr bwMode="auto">
          <a:xfrm>
            <a:off x="3270250" y="4344988"/>
            <a:ext cx="73025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5" y="130"/>
                </a:lnTo>
                <a:lnTo>
                  <a:pt x="308" y="105"/>
                </a:lnTo>
                <a:lnTo>
                  <a:pt x="297" y="79"/>
                </a:lnTo>
                <a:lnTo>
                  <a:pt x="280" y="56"/>
                </a:lnTo>
                <a:lnTo>
                  <a:pt x="262" y="37"/>
                </a:lnTo>
                <a:lnTo>
                  <a:pt x="239" y="21"/>
                </a:lnTo>
                <a:lnTo>
                  <a:pt x="214" y="8"/>
                </a:lnTo>
                <a:lnTo>
                  <a:pt x="187" y="3"/>
                </a:lnTo>
                <a:lnTo>
                  <a:pt x="160" y="0"/>
                </a:lnTo>
                <a:lnTo>
                  <a:pt x="132" y="3"/>
                </a:lnTo>
                <a:lnTo>
                  <a:pt x="104" y="8"/>
                </a:lnTo>
                <a:lnTo>
                  <a:pt x="80" y="21"/>
                </a:lnTo>
                <a:lnTo>
                  <a:pt x="56" y="37"/>
                </a:lnTo>
                <a:lnTo>
                  <a:pt x="37" y="56"/>
                </a:lnTo>
                <a:lnTo>
                  <a:pt x="22" y="79"/>
                </a:lnTo>
                <a:lnTo>
                  <a:pt x="10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4"/>
                </a:lnTo>
                <a:lnTo>
                  <a:pt x="22" y="239"/>
                </a:lnTo>
                <a:lnTo>
                  <a:pt x="37" y="262"/>
                </a:lnTo>
                <a:lnTo>
                  <a:pt x="56" y="281"/>
                </a:lnTo>
                <a:lnTo>
                  <a:pt x="80" y="296"/>
                </a:lnTo>
                <a:lnTo>
                  <a:pt x="104" y="308"/>
                </a:lnTo>
                <a:lnTo>
                  <a:pt x="132" y="316"/>
                </a:lnTo>
                <a:lnTo>
                  <a:pt x="160" y="317"/>
                </a:lnTo>
                <a:lnTo>
                  <a:pt x="187" y="316"/>
                </a:lnTo>
                <a:lnTo>
                  <a:pt x="214" y="308"/>
                </a:lnTo>
                <a:lnTo>
                  <a:pt x="239" y="296"/>
                </a:lnTo>
                <a:lnTo>
                  <a:pt x="262" y="281"/>
                </a:lnTo>
                <a:lnTo>
                  <a:pt x="280" y="262"/>
                </a:lnTo>
                <a:lnTo>
                  <a:pt x="297" y="239"/>
                </a:lnTo>
                <a:lnTo>
                  <a:pt x="308" y="214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17" name="Line 152">
            <a:extLst>
              <a:ext uri="{FF2B5EF4-FFF2-40B4-BE49-F238E27FC236}">
                <a16:creationId xmlns:a16="http://schemas.microsoft.com/office/drawing/2014/main" id="{AD323BC9-5E04-4AEE-91C3-AD56E704927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9925" y="53975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18" name="Freeform 153">
            <a:extLst>
              <a:ext uri="{FF2B5EF4-FFF2-40B4-BE49-F238E27FC236}">
                <a16:creationId xmlns:a16="http://schemas.microsoft.com/office/drawing/2014/main" id="{6ECA1F4A-9838-455F-A2BE-11BFB95B83F3}"/>
              </a:ext>
            </a:extLst>
          </p:cNvPr>
          <p:cNvSpPr>
            <a:spLocks/>
          </p:cNvSpPr>
          <p:nvPr/>
        </p:nvSpPr>
        <p:spPr bwMode="auto">
          <a:xfrm>
            <a:off x="4406900" y="5360988"/>
            <a:ext cx="73025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1"/>
                </a:moveTo>
                <a:lnTo>
                  <a:pt x="315" y="131"/>
                </a:lnTo>
                <a:lnTo>
                  <a:pt x="309" y="106"/>
                </a:lnTo>
                <a:lnTo>
                  <a:pt x="296" y="80"/>
                </a:lnTo>
                <a:lnTo>
                  <a:pt x="282" y="58"/>
                </a:lnTo>
                <a:lnTo>
                  <a:pt x="262" y="39"/>
                </a:lnTo>
                <a:lnTo>
                  <a:pt x="239" y="21"/>
                </a:lnTo>
                <a:lnTo>
                  <a:pt x="213" y="11"/>
                </a:lnTo>
                <a:lnTo>
                  <a:pt x="187" y="4"/>
                </a:lnTo>
                <a:lnTo>
                  <a:pt x="160" y="0"/>
                </a:lnTo>
                <a:lnTo>
                  <a:pt x="130" y="4"/>
                </a:lnTo>
                <a:lnTo>
                  <a:pt x="105" y="11"/>
                </a:lnTo>
                <a:lnTo>
                  <a:pt x="79" y="21"/>
                </a:lnTo>
                <a:lnTo>
                  <a:pt x="56" y="39"/>
                </a:lnTo>
                <a:lnTo>
                  <a:pt x="36" y="58"/>
                </a:lnTo>
                <a:lnTo>
                  <a:pt x="21" y="80"/>
                </a:lnTo>
                <a:lnTo>
                  <a:pt x="9" y="106"/>
                </a:lnTo>
                <a:lnTo>
                  <a:pt x="3" y="131"/>
                </a:lnTo>
                <a:lnTo>
                  <a:pt x="0" y="161"/>
                </a:lnTo>
                <a:lnTo>
                  <a:pt x="3" y="187"/>
                </a:lnTo>
                <a:lnTo>
                  <a:pt x="9" y="215"/>
                </a:lnTo>
                <a:lnTo>
                  <a:pt x="21" y="240"/>
                </a:lnTo>
                <a:lnTo>
                  <a:pt x="36" y="263"/>
                </a:lnTo>
                <a:lnTo>
                  <a:pt x="56" y="283"/>
                </a:lnTo>
                <a:lnTo>
                  <a:pt x="79" y="297"/>
                </a:lnTo>
                <a:lnTo>
                  <a:pt x="105" y="309"/>
                </a:lnTo>
                <a:lnTo>
                  <a:pt x="130" y="317"/>
                </a:lnTo>
                <a:lnTo>
                  <a:pt x="160" y="319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2" y="283"/>
                </a:lnTo>
                <a:lnTo>
                  <a:pt x="282" y="263"/>
                </a:lnTo>
                <a:lnTo>
                  <a:pt x="296" y="240"/>
                </a:lnTo>
                <a:lnTo>
                  <a:pt x="309" y="215"/>
                </a:lnTo>
                <a:lnTo>
                  <a:pt x="315" y="187"/>
                </a:lnTo>
                <a:lnTo>
                  <a:pt x="319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19" name="Line 154">
            <a:extLst>
              <a:ext uri="{FF2B5EF4-FFF2-40B4-BE49-F238E27FC236}">
                <a16:creationId xmlns:a16="http://schemas.microsoft.com/office/drawing/2014/main" id="{07585CCB-BD06-496A-8233-822E46517E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6325" y="40497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20" name="Freeform 155">
            <a:extLst>
              <a:ext uri="{FF2B5EF4-FFF2-40B4-BE49-F238E27FC236}">
                <a16:creationId xmlns:a16="http://schemas.microsoft.com/office/drawing/2014/main" id="{C78389CD-FAAD-4C91-8331-7E9081B81F42}"/>
              </a:ext>
            </a:extLst>
          </p:cNvPr>
          <p:cNvSpPr>
            <a:spLocks/>
          </p:cNvSpPr>
          <p:nvPr/>
        </p:nvSpPr>
        <p:spPr bwMode="auto">
          <a:xfrm>
            <a:off x="3544888" y="4013200"/>
            <a:ext cx="71437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4" y="131"/>
                </a:lnTo>
                <a:lnTo>
                  <a:pt x="309" y="105"/>
                </a:lnTo>
                <a:lnTo>
                  <a:pt x="296" y="80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2" y="9"/>
                </a:lnTo>
                <a:lnTo>
                  <a:pt x="187" y="4"/>
                </a:lnTo>
                <a:lnTo>
                  <a:pt x="159" y="0"/>
                </a:lnTo>
                <a:lnTo>
                  <a:pt x="130" y="4"/>
                </a:lnTo>
                <a:lnTo>
                  <a:pt x="105" y="9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80"/>
                </a:lnTo>
                <a:lnTo>
                  <a:pt x="9" y="105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6" y="263"/>
                </a:lnTo>
                <a:lnTo>
                  <a:pt x="56" y="281"/>
                </a:lnTo>
                <a:lnTo>
                  <a:pt x="78" y="297"/>
                </a:lnTo>
                <a:lnTo>
                  <a:pt x="105" y="309"/>
                </a:lnTo>
                <a:lnTo>
                  <a:pt x="130" y="316"/>
                </a:lnTo>
                <a:lnTo>
                  <a:pt x="159" y="318"/>
                </a:lnTo>
                <a:lnTo>
                  <a:pt x="187" y="316"/>
                </a:lnTo>
                <a:lnTo>
                  <a:pt x="212" y="309"/>
                </a:lnTo>
                <a:lnTo>
                  <a:pt x="239" y="297"/>
                </a:lnTo>
                <a:lnTo>
                  <a:pt x="261" y="281"/>
                </a:lnTo>
                <a:lnTo>
                  <a:pt x="281" y="263"/>
                </a:lnTo>
                <a:lnTo>
                  <a:pt x="296" y="239"/>
                </a:lnTo>
                <a:lnTo>
                  <a:pt x="309" y="214"/>
                </a:lnTo>
                <a:lnTo>
                  <a:pt x="314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21" name="Line 156">
            <a:extLst>
              <a:ext uri="{FF2B5EF4-FFF2-40B4-BE49-F238E27FC236}">
                <a16:creationId xmlns:a16="http://schemas.microsoft.com/office/drawing/2014/main" id="{7F28759E-C82B-4A0C-B232-812B28F6F3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7163" y="29130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22" name="Freeform 157">
            <a:extLst>
              <a:ext uri="{FF2B5EF4-FFF2-40B4-BE49-F238E27FC236}">
                <a16:creationId xmlns:a16="http://schemas.microsoft.com/office/drawing/2014/main" id="{53174848-62E8-4F6E-8556-022404F1FBBB}"/>
              </a:ext>
            </a:extLst>
          </p:cNvPr>
          <p:cNvSpPr>
            <a:spLocks/>
          </p:cNvSpPr>
          <p:nvPr/>
        </p:nvSpPr>
        <p:spPr bwMode="auto">
          <a:xfrm>
            <a:off x="2625725" y="2876550"/>
            <a:ext cx="71438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4" y="133"/>
                </a:lnTo>
                <a:lnTo>
                  <a:pt x="306" y="105"/>
                </a:lnTo>
                <a:lnTo>
                  <a:pt x="296" y="81"/>
                </a:lnTo>
                <a:lnTo>
                  <a:pt x="280" y="57"/>
                </a:lnTo>
                <a:lnTo>
                  <a:pt x="260" y="37"/>
                </a:lnTo>
                <a:lnTo>
                  <a:pt x="237" y="21"/>
                </a:lnTo>
                <a:lnTo>
                  <a:pt x="212" y="11"/>
                </a:lnTo>
                <a:lnTo>
                  <a:pt x="184" y="3"/>
                </a:lnTo>
                <a:lnTo>
                  <a:pt x="158" y="0"/>
                </a:lnTo>
                <a:lnTo>
                  <a:pt x="130" y="3"/>
                </a:lnTo>
                <a:lnTo>
                  <a:pt x="103" y="11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0" y="81"/>
                </a:lnTo>
                <a:lnTo>
                  <a:pt x="8" y="105"/>
                </a:lnTo>
                <a:lnTo>
                  <a:pt x="1" y="133"/>
                </a:lnTo>
                <a:lnTo>
                  <a:pt x="0" y="159"/>
                </a:lnTo>
                <a:lnTo>
                  <a:pt x="1" y="187"/>
                </a:lnTo>
                <a:lnTo>
                  <a:pt x="8" y="215"/>
                </a:lnTo>
                <a:lnTo>
                  <a:pt x="20" y="239"/>
                </a:lnTo>
                <a:lnTo>
                  <a:pt x="36" y="261"/>
                </a:lnTo>
                <a:lnTo>
                  <a:pt x="56" y="281"/>
                </a:lnTo>
                <a:lnTo>
                  <a:pt x="78" y="296"/>
                </a:lnTo>
                <a:lnTo>
                  <a:pt x="103" y="309"/>
                </a:lnTo>
                <a:lnTo>
                  <a:pt x="130" y="316"/>
                </a:lnTo>
                <a:lnTo>
                  <a:pt x="158" y="318"/>
                </a:lnTo>
                <a:lnTo>
                  <a:pt x="184" y="316"/>
                </a:lnTo>
                <a:lnTo>
                  <a:pt x="212" y="309"/>
                </a:lnTo>
                <a:lnTo>
                  <a:pt x="237" y="296"/>
                </a:lnTo>
                <a:lnTo>
                  <a:pt x="260" y="281"/>
                </a:lnTo>
                <a:lnTo>
                  <a:pt x="280" y="261"/>
                </a:lnTo>
                <a:lnTo>
                  <a:pt x="296" y="239"/>
                </a:lnTo>
                <a:lnTo>
                  <a:pt x="306" y="215"/>
                </a:lnTo>
                <a:lnTo>
                  <a:pt x="314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23" name="Line 158">
            <a:extLst>
              <a:ext uri="{FF2B5EF4-FFF2-40B4-BE49-F238E27FC236}">
                <a16:creationId xmlns:a16="http://schemas.microsoft.com/office/drawing/2014/main" id="{2C428C4A-88DB-43FE-BD3A-A1402170A1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2513" y="26654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24" name="Freeform 159">
            <a:extLst>
              <a:ext uri="{FF2B5EF4-FFF2-40B4-BE49-F238E27FC236}">
                <a16:creationId xmlns:a16="http://schemas.microsoft.com/office/drawing/2014/main" id="{04D2F4D2-6CA0-4D00-AEEF-731D2A164242}"/>
              </a:ext>
            </a:extLst>
          </p:cNvPr>
          <p:cNvSpPr>
            <a:spLocks/>
          </p:cNvSpPr>
          <p:nvPr/>
        </p:nvSpPr>
        <p:spPr bwMode="auto">
          <a:xfrm>
            <a:off x="2251075" y="2628900"/>
            <a:ext cx="71438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5" y="131"/>
                </a:lnTo>
                <a:lnTo>
                  <a:pt x="308" y="104"/>
                </a:lnTo>
                <a:lnTo>
                  <a:pt x="297" y="80"/>
                </a:lnTo>
                <a:lnTo>
                  <a:pt x="280" y="57"/>
                </a:lnTo>
                <a:lnTo>
                  <a:pt x="262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1"/>
                </a:lnTo>
                <a:lnTo>
                  <a:pt x="161" y="0"/>
                </a:lnTo>
                <a:lnTo>
                  <a:pt x="131" y="1"/>
                </a:lnTo>
                <a:lnTo>
                  <a:pt x="104" y="9"/>
                </a:lnTo>
                <a:lnTo>
                  <a:pt x="80" y="21"/>
                </a:lnTo>
                <a:lnTo>
                  <a:pt x="56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3"/>
                </a:lnTo>
                <a:lnTo>
                  <a:pt x="56" y="280"/>
                </a:lnTo>
                <a:lnTo>
                  <a:pt x="80" y="297"/>
                </a:lnTo>
                <a:lnTo>
                  <a:pt x="104" y="308"/>
                </a:lnTo>
                <a:lnTo>
                  <a:pt x="131" y="316"/>
                </a:lnTo>
                <a:lnTo>
                  <a:pt x="161" y="318"/>
                </a:lnTo>
                <a:lnTo>
                  <a:pt x="187" y="316"/>
                </a:lnTo>
                <a:lnTo>
                  <a:pt x="214" y="308"/>
                </a:lnTo>
                <a:lnTo>
                  <a:pt x="239" y="297"/>
                </a:lnTo>
                <a:lnTo>
                  <a:pt x="262" y="280"/>
                </a:lnTo>
                <a:lnTo>
                  <a:pt x="280" y="263"/>
                </a:lnTo>
                <a:lnTo>
                  <a:pt x="297" y="239"/>
                </a:lnTo>
                <a:lnTo>
                  <a:pt x="308" y="214"/>
                </a:lnTo>
                <a:lnTo>
                  <a:pt x="315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25" name="Line 160">
            <a:extLst>
              <a:ext uri="{FF2B5EF4-FFF2-40B4-BE49-F238E27FC236}">
                <a16:creationId xmlns:a16="http://schemas.microsoft.com/office/drawing/2014/main" id="{7513C38B-D3B5-4E0A-B351-21E3560A573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67063" y="27987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26" name="Freeform 161">
            <a:extLst>
              <a:ext uri="{FF2B5EF4-FFF2-40B4-BE49-F238E27FC236}">
                <a16:creationId xmlns:a16="http://schemas.microsoft.com/office/drawing/2014/main" id="{6DB2207E-9F92-42DC-B049-4C850D173511}"/>
              </a:ext>
            </a:extLst>
          </p:cNvPr>
          <p:cNvSpPr>
            <a:spLocks/>
          </p:cNvSpPr>
          <p:nvPr/>
        </p:nvSpPr>
        <p:spPr bwMode="auto">
          <a:xfrm>
            <a:off x="3095625" y="2762250"/>
            <a:ext cx="71438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0"/>
                </a:moveTo>
                <a:lnTo>
                  <a:pt x="317" y="132"/>
                </a:lnTo>
                <a:lnTo>
                  <a:pt x="310" y="105"/>
                </a:lnTo>
                <a:lnTo>
                  <a:pt x="298" y="80"/>
                </a:lnTo>
                <a:lnTo>
                  <a:pt x="282" y="59"/>
                </a:lnTo>
                <a:lnTo>
                  <a:pt x="262" y="39"/>
                </a:lnTo>
                <a:lnTo>
                  <a:pt x="239" y="22"/>
                </a:lnTo>
                <a:lnTo>
                  <a:pt x="215" y="11"/>
                </a:lnTo>
                <a:lnTo>
                  <a:pt x="188" y="3"/>
                </a:lnTo>
                <a:lnTo>
                  <a:pt x="161" y="0"/>
                </a:lnTo>
                <a:lnTo>
                  <a:pt x="133" y="3"/>
                </a:lnTo>
                <a:lnTo>
                  <a:pt x="105" y="11"/>
                </a:lnTo>
                <a:lnTo>
                  <a:pt x="81" y="22"/>
                </a:lnTo>
                <a:lnTo>
                  <a:pt x="59" y="39"/>
                </a:lnTo>
                <a:lnTo>
                  <a:pt x="39" y="59"/>
                </a:lnTo>
                <a:lnTo>
                  <a:pt x="22" y="80"/>
                </a:lnTo>
                <a:lnTo>
                  <a:pt x="11" y="105"/>
                </a:lnTo>
                <a:lnTo>
                  <a:pt x="3" y="132"/>
                </a:lnTo>
                <a:lnTo>
                  <a:pt x="0" y="160"/>
                </a:lnTo>
                <a:lnTo>
                  <a:pt x="3" y="188"/>
                </a:lnTo>
                <a:lnTo>
                  <a:pt x="11" y="215"/>
                </a:lnTo>
                <a:lnTo>
                  <a:pt x="22" y="239"/>
                </a:lnTo>
                <a:lnTo>
                  <a:pt x="39" y="262"/>
                </a:lnTo>
                <a:lnTo>
                  <a:pt x="59" y="282"/>
                </a:lnTo>
                <a:lnTo>
                  <a:pt x="81" y="298"/>
                </a:lnTo>
                <a:lnTo>
                  <a:pt x="105" y="310"/>
                </a:lnTo>
                <a:lnTo>
                  <a:pt x="133" y="316"/>
                </a:lnTo>
                <a:lnTo>
                  <a:pt x="161" y="319"/>
                </a:lnTo>
                <a:lnTo>
                  <a:pt x="188" y="316"/>
                </a:lnTo>
                <a:lnTo>
                  <a:pt x="215" y="310"/>
                </a:lnTo>
                <a:lnTo>
                  <a:pt x="239" y="298"/>
                </a:lnTo>
                <a:lnTo>
                  <a:pt x="262" y="282"/>
                </a:lnTo>
                <a:lnTo>
                  <a:pt x="282" y="262"/>
                </a:lnTo>
                <a:lnTo>
                  <a:pt x="298" y="239"/>
                </a:lnTo>
                <a:lnTo>
                  <a:pt x="310" y="215"/>
                </a:lnTo>
                <a:lnTo>
                  <a:pt x="317" y="188"/>
                </a:lnTo>
                <a:lnTo>
                  <a:pt x="319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27" name="Line 162">
            <a:extLst>
              <a:ext uri="{FF2B5EF4-FFF2-40B4-BE49-F238E27FC236}">
                <a16:creationId xmlns:a16="http://schemas.microsoft.com/office/drawing/2014/main" id="{5BB66F60-35CA-45D9-8613-2AC3AFF144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4738" y="25606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28" name="Freeform 163">
            <a:extLst>
              <a:ext uri="{FF2B5EF4-FFF2-40B4-BE49-F238E27FC236}">
                <a16:creationId xmlns:a16="http://schemas.microsoft.com/office/drawing/2014/main" id="{15CA057B-2E51-4FE4-8DBC-9C4F5B384E3A}"/>
              </a:ext>
            </a:extLst>
          </p:cNvPr>
          <p:cNvSpPr>
            <a:spLocks/>
          </p:cNvSpPr>
          <p:nvPr/>
        </p:nvSpPr>
        <p:spPr bwMode="auto">
          <a:xfrm>
            <a:off x="3541713" y="2524125"/>
            <a:ext cx="73025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6" y="131"/>
                </a:lnTo>
                <a:lnTo>
                  <a:pt x="309" y="103"/>
                </a:lnTo>
                <a:lnTo>
                  <a:pt x="296" y="79"/>
                </a:lnTo>
                <a:lnTo>
                  <a:pt x="281" y="57"/>
                </a:lnTo>
                <a:lnTo>
                  <a:pt x="262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1"/>
                </a:lnTo>
                <a:lnTo>
                  <a:pt x="159" y="0"/>
                </a:lnTo>
                <a:lnTo>
                  <a:pt x="133" y="1"/>
                </a:lnTo>
                <a:lnTo>
                  <a:pt x="105" y="9"/>
                </a:lnTo>
                <a:lnTo>
                  <a:pt x="81" y="21"/>
                </a:lnTo>
                <a:lnTo>
                  <a:pt x="57" y="37"/>
                </a:lnTo>
                <a:lnTo>
                  <a:pt x="37" y="57"/>
                </a:lnTo>
                <a:lnTo>
                  <a:pt x="21" y="79"/>
                </a:lnTo>
                <a:lnTo>
                  <a:pt x="11" y="103"/>
                </a:lnTo>
                <a:lnTo>
                  <a:pt x="3" y="131"/>
                </a:lnTo>
                <a:lnTo>
                  <a:pt x="0" y="159"/>
                </a:lnTo>
                <a:lnTo>
                  <a:pt x="3" y="187"/>
                </a:lnTo>
                <a:lnTo>
                  <a:pt x="11" y="213"/>
                </a:lnTo>
                <a:lnTo>
                  <a:pt x="21" y="239"/>
                </a:lnTo>
                <a:lnTo>
                  <a:pt x="37" y="262"/>
                </a:lnTo>
                <a:lnTo>
                  <a:pt x="57" y="280"/>
                </a:lnTo>
                <a:lnTo>
                  <a:pt x="81" y="297"/>
                </a:lnTo>
                <a:lnTo>
                  <a:pt x="105" y="309"/>
                </a:lnTo>
                <a:lnTo>
                  <a:pt x="133" y="315"/>
                </a:lnTo>
                <a:lnTo>
                  <a:pt x="159" y="318"/>
                </a:lnTo>
                <a:lnTo>
                  <a:pt x="187" y="315"/>
                </a:lnTo>
                <a:lnTo>
                  <a:pt x="214" y="309"/>
                </a:lnTo>
                <a:lnTo>
                  <a:pt x="239" y="297"/>
                </a:lnTo>
                <a:lnTo>
                  <a:pt x="262" y="280"/>
                </a:lnTo>
                <a:lnTo>
                  <a:pt x="281" y="262"/>
                </a:lnTo>
                <a:lnTo>
                  <a:pt x="296" y="239"/>
                </a:lnTo>
                <a:lnTo>
                  <a:pt x="309" y="213"/>
                </a:lnTo>
                <a:lnTo>
                  <a:pt x="316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29" name="Line 164">
            <a:extLst>
              <a:ext uri="{FF2B5EF4-FFF2-40B4-BE49-F238E27FC236}">
                <a16:creationId xmlns:a16="http://schemas.microsoft.com/office/drawing/2014/main" id="{98973D7F-8FC2-49A0-933D-E030380B94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9413" y="32575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30" name="Freeform 165">
            <a:extLst>
              <a:ext uri="{FF2B5EF4-FFF2-40B4-BE49-F238E27FC236}">
                <a16:creationId xmlns:a16="http://schemas.microsoft.com/office/drawing/2014/main" id="{A255C235-713F-4A20-A086-E75900DB89C4}"/>
              </a:ext>
            </a:extLst>
          </p:cNvPr>
          <p:cNvSpPr>
            <a:spLocks/>
          </p:cNvSpPr>
          <p:nvPr/>
        </p:nvSpPr>
        <p:spPr bwMode="auto">
          <a:xfrm>
            <a:off x="4117975" y="3222625"/>
            <a:ext cx="71438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7" y="132"/>
                </a:lnTo>
                <a:lnTo>
                  <a:pt x="309" y="105"/>
                </a:lnTo>
                <a:lnTo>
                  <a:pt x="297" y="80"/>
                </a:lnTo>
                <a:lnTo>
                  <a:pt x="282" y="57"/>
                </a:lnTo>
                <a:lnTo>
                  <a:pt x="262" y="37"/>
                </a:lnTo>
                <a:lnTo>
                  <a:pt x="238" y="22"/>
                </a:lnTo>
                <a:lnTo>
                  <a:pt x="214" y="10"/>
                </a:lnTo>
                <a:lnTo>
                  <a:pt x="187" y="3"/>
                </a:lnTo>
                <a:lnTo>
                  <a:pt x="160" y="0"/>
                </a:lnTo>
                <a:lnTo>
                  <a:pt x="132" y="3"/>
                </a:lnTo>
                <a:lnTo>
                  <a:pt x="104" y="10"/>
                </a:lnTo>
                <a:lnTo>
                  <a:pt x="79" y="22"/>
                </a:lnTo>
                <a:lnTo>
                  <a:pt x="58" y="37"/>
                </a:lnTo>
                <a:lnTo>
                  <a:pt x="38" y="57"/>
                </a:lnTo>
                <a:lnTo>
                  <a:pt x="21" y="80"/>
                </a:lnTo>
                <a:lnTo>
                  <a:pt x="10" y="105"/>
                </a:lnTo>
                <a:lnTo>
                  <a:pt x="3" y="132"/>
                </a:lnTo>
                <a:lnTo>
                  <a:pt x="0" y="158"/>
                </a:lnTo>
                <a:lnTo>
                  <a:pt x="3" y="187"/>
                </a:lnTo>
                <a:lnTo>
                  <a:pt x="10" y="214"/>
                </a:lnTo>
                <a:lnTo>
                  <a:pt x="21" y="239"/>
                </a:lnTo>
                <a:lnTo>
                  <a:pt x="38" y="262"/>
                </a:lnTo>
                <a:lnTo>
                  <a:pt x="58" y="282"/>
                </a:lnTo>
                <a:lnTo>
                  <a:pt x="79" y="297"/>
                </a:lnTo>
                <a:lnTo>
                  <a:pt x="104" y="309"/>
                </a:lnTo>
                <a:lnTo>
                  <a:pt x="132" y="316"/>
                </a:lnTo>
                <a:lnTo>
                  <a:pt x="160" y="319"/>
                </a:lnTo>
                <a:lnTo>
                  <a:pt x="187" y="316"/>
                </a:lnTo>
                <a:lnTo>
                  <a:pt x="214" y="309"/>
                </a:lnTo>
                <a:lnTo>
                  <a:pt x="238" y="297"/>
                </a:lnTo>
                <a:lnTo>
                  <a:pt x="262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31" name="Line 166">
            <a:extLst>
              <a:ext uri="{FF2B5EF4-FFF2-40B4-BE49-F238E27FC236}">
                <a16:creationId xmlns:a16="http://schemas.microsoft.com/office/drawing/2014/main" id="{BF7F517E-FE22-4464-A32F-6F02E8672AB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24796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32" name="Freeform 167">
            <a:extLst>
              <a:ext uri="{FF2B5EF4-FFF2-40B4-BE49-F238E27FC236}">
                <a16:creationId xmlns:a16="http://schemas.microsoft.com/office/drawing/2014/main" id="{F1D8E9B4-443F-4906-9286-79EC5A2FE3F4}"/>
              </a:ext>
            </a:extLst>
          </p:cNvPr>
          <p:cNvSpPr>
            <a:spLocks/>
          </p:cNvSpPr>
          <p:nvPr/>
        </p:nvSpPr>
        <p:spPr bwMode="auto">
          <a:xfrm>
            <a:off x="2628900" y="2444750"/>
            <a:ext cx="71438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1"/>
                </a:lnTo>
                <a:lnTo>
                  <a:pt x="310" y="105"/>
                </a:lnTo>
                <a:lnTo>
                  <a:pt x="298" y="80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5" y="9"/>
                </a:lnTo>
                <a:lnTo>
                  <a:pt x="188" y="4"/>
                </a:lnTo>
                <a:lnTo>
                  <a:pt x="161" y="0"/>
                </a:lnTo>
                <a:lnTo>
                  <a:pt x="133" y="4"/>
                </a:lnTo>
                <a:lnTo>
                  <a:pt x="105" y="9"/>
                </a:lnTo>
                <a:lnTo>
                  <a:pt x="81" y="21"/>
                </a:lnTo>
                <a:lnTo>
                  <a:pt x="59" y="37"/>
                </a:lnTo>
                <a:lnTo>
                  <a:pt x="39" y="57"/>
                </a:lnTo>
                <a:lnTo>
                  <a:pt x="22" y="80"/>
                </a:lnTo>
                <a:lnTo>
                  <a:pt x="11" y="105"/>
                </a:lnTo>
                <a:lnTo>
                  <a:pt x="3" y="131"/>
                </a:lnTo>
                <a:lnTo>
                  <a:pt x="0" y="159"/>
                </a:lnTo>
                <a:lnTo>
                  <a:pt x="3" y="187"/>
                </a:lnTo>
                <a:lnTo>
                  <a:pt x="11" y="214"/>
                </a:lnTo>
                <a:lnTo>
                  <a:pt x="22" y="239"/>
                </a:lnTo>
                <a:lnTo>
                  <a:pt x="39" y="263"/>
                </a:lnTo>
                <a:lnTo>
                  <a:pt x="59" y="282"/>
                </a:lnTo>
                <a:lnTo>
                  <a:pt x="81" y="297"/>
                </a:lnTo>
                <a:lnTo>
                  <a:pt x="105" y="309"/>
                </a:lnTo>
                <a:lnTo>
                  <a:pt x="133" y="316"/>
                </a:lnTo>
                <a:lnTo>
                  <a:pt x="161" y="318"/>
                </a:lnTo>
                <a:lnTo>
                  <a:pt x="188" y="316"/>
                </a:lnTo>
                <a:lnTo>
                  <a:pt x="215" y="309"/>
                </a:lnTo>
                <a:lnTo>
                  <a:pt x="239" y="297"/>
                </a:lnTo>
                <a:lnTo>
                  <a:pt x="262" y="282"/>
                </a:lnTo>
                <a:lnTo>
                  <a:pt x="282" y="263"/>
                </a:lnTo>
                <a:lnTo>
                  <a:pt x="298" y="239"/>
                </a:lnTo>
                <a:lnTo>
                  <a:pt x="310" y="214"/>
                </a:lnTo>
                <a:lnTo>
                  <a:pt x="317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33" name="Line 168">
            <a:extLst>
              <a:ext uri="{FF2B5EF4-FFF2-40B4-BE49-F238E27FC236}">
                <a16:creationId xmlns:a16="http://schemas.microsoft.com/office/drawing/2014/main" id="{FB145DCC-506E-4553-9E58-73CA51F4B90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21971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34" name="Freeform 169">
            <a:extLst>
              <a:ext uri="{FF2B5EF4-FFF2-40B4-BE49-F238E27FC236}">
                <a16:creationId xmlns:a16="http://schemas.microsoft.com/office/drawing/2014/main" id="{92CFF383-61D1-49F7-8226-6A698ACD5DC6}"/>
              </a:ext>
            </a:extLst>
          </p:cNvPr>
          <p:cNvSpPr>
            <a:spLocks/>
          </p:cNvSpPr>
          <p:nvPr/>
        </p:nvSpPr>
        <p:spPr bwMode="auto">
          <a:xfrm>
            <a:off x="3184525" y="2160588"/>
            <a:ext cx="73025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1"/>
                </a:lnTo>
                <a:lnTo>
                  <a:pt x="309" y="106"/>
                </a:lnTo>
                <a:lnTo>
                  <a:pt x="297" y="79"/>
                </a:lnTo>
                <a:lnTo>
                  <a:pt x="283" y="57"/>
                </a:lnTo>
                <a:lnTo>
                  <a:pt x="263" y="37"/>
                </a:lnTo>
                <a:lnTo>
                  <a:pt x="240" y="21"/>
                </a:lnTo>
                <a:lnTo>
                  <a:pt x="215" y="9"/>
                </a:lnTo>
                <a:lnTo>
                  <a:pt x="188" y="4"/>
                </a:lnTo>
                <a:lnTo>
                  <a:pt x="161" y="0"/>
                </a:lnTo>
                <a:lnTo>
                  <a:pt x="132" y="4"/>
                </a:lnTo>
                <a:lnTo>
                  <a:pt x="106" y="9"/>
                </a:lnTo>
                <a:lnTo>
                  <a:pt x="80" y="21"/>
                </a:lnTo>
                <a:lnTo>
                  <a:pt x="57" y="37"/>
                </a:lnTo>
                <a:lnTo>
                  <a:pt x="39" y="57"/>
                </a:lnTo>
                <a:lnTo>
                  <a:pt x="23" y="79"/>
                </a:lnTo>
                <a:lnTo>
                  <a:pt x="10" y="106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10" y="213"/>
                </a:lnTo>
                <a:lnTo>
                  <a:pt x="23" y="239"/>
                </a:lnTo>
                <a:lnTo>
                  <a:pt x="39" y="262"/>
                </a:lnTo>
                <a:lnTo>
                  <a:pt x="57" y="282"/>
                </a:lnTo>
                <a:lnTo>
                  <a:pt x="80" y="297"/>
                </a:lnTo>
                <a:lnTo>
                  <a:pt x="106" y="309"/>
                </a:lnTo>
                <a:lnTo>
                  <a:pt x="132" y="315"/>
                </a:lnTo>
                <a:lnTo>
                  <a:pt x="161" y="318"/>
                </a:lnTo>
                <a:lnTo>
                  <a:pt x="188" y="315"/>
                </a:lnTo>
                <a:lnTo>
                  <a:pt x="215" y="309"/>
                </a:lnTo>
                <a:lnTo>
                  <a:pt x="240" y="297"/>
                </a:lnTo>
                <a:lnTo>
                  <a:pt x="263" y="282"/>
                </a:lnTo>
                <a:lnTo>
                  <a:pt x="283" y="262"/>
                </a:lnTo>
                <a:lnTo>
                  <a:pt x="297" y="239"/>
                </a:lnTo>
                <a:lnTo>
                  <a:pt x="309" y="213"/>
                </a:lnTo>
                <a:lnTo>
                  <a:pt x="317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35" name="Line 170">
            <a:extLst>
              <a:ext uri="{FF2B5EF4-FFF2-40B4-BE49-F238E27FC236}">
                <a16:creationId xmlns:a16="http://schemas.microsoft.com/office/drawing/2014/main" id="{37A7AA85-4D7A-4F77-B46E-F06CB48371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250" y="49514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36" name="Freeform 171">
            <a:extLst>
              <a:ext uri="{FF2B5EF4-FFF2-40B4-BE49-F238E27FC236}">
                <a16:creationId xmlns:a16="http://schemas.microsoft.com/office/drawing/2014/main" id="{918F5629-B09C-4798-BE27-B7DB3562B5DF}"/>
              </a:ext>
            </a:extLst>
          </p:cNvPr>
          <p:cNvSpPr>
            <a:spLocks/>
          </p:cNvSpPr>
          <p:nvPr/>
        </p:nvSpPr>
        <p:spPr bwMode="auto">
          <a:xfrm>
            <a:off x="3578225" y="4914900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1"/>
                </a:lnTo>
                <a:lnTo>
                  <a:pt x="309" y="105"/>
                </a:lnTo>
                <a:lnTo>
                  <a:pt x="297" y="79"/>
                </a:lnTo>
                <a:lnTo>
                  <a:pt x="283" y="57"/>
                </a:lnTo>
                <a:lnTo>
                  <a:pt x="263" y="38"/>
                </a:lnTo>
                <a:lnTo>
                  <a:pt x="240" y="21"/>
                </a:lnTo>
                <a:lnTo>
                  <a:pt x="215" y="11"/>
                </a:lnTo>
                <a:lnTo>
                  <a:pt x="188" y="3"/>
                </a:lnTo>
                <a:lnTo>
                  <a:pt x="161" y="0"/>
                </a:lnTo>
                <a:lnTo>
                  <a:pt x="131" y="3"/>
                </a:lnTo>
                <a:lnTo>
                  <a:pt x="106" y="11"/>
                </a:lnTo>
                <a:lnTo>
                  <a:pt x="80" y="21"/>
                </a:lnTo>
                <a:lnTo>
                  <a:pt x="58" y="38"/>
                </a:lnTo>
                <a:lnTo>
                  <a:pt x="39" y="57"/>
                </a:lnTo>
                <a:lnTo>
                  <a:pt x="21" y="79"/>
                </a:lnTo>
                <a:lnTo>
                  <a:pt x="12" y="105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12" y="215"/>
                </a:lnTo>
                <a:lnTo>
                  <a:pt x="21" y="239"/>
                </a:lnTo>
                <a:lnTo>
                  <a:pt x="39" y="261"/>
                </a:lnTo>
                <a:lnTo>
                  <a:pt x="58" y="281"/>
                </a:lnTo>
                <a:lnTo>
                  <a:pt x="80" y="297"/>
                </a:lnTo>
                <a:lnTo>
                  <a:pt x="106" y="309"/>
                </a:lnTo>
                <a:lnTo>
                  <a:pt x="131" y="317"/>
                </a:lnTo>
                <a:lnTo>
                  <a:pt x="161" y="318"/>
                </a:lnTo>
                <a:lnTo>
                  <a:pt x="188" y="317"/>
                </a:lnTo>
                <a:lnTo>
                  <a:pt x="215" y="309"/>
                </a:lnTo>
                <a:lnTo>
                  <a:pt x="240" y="297"/>
                </a:lnTo>
                <a:lnTo>
                  <a:pt x="263" y="281"/>
                </a:lnTo>
                <a:lnTo>
                  <a:pt x="283" y="261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37" name="Line 172">
            <a:extLst>
              <a:ext uri="{FF2B5EF4-FFF2-40B4-BE49-F238E27FC236}">
                <a16:creationId xmlns:a16="http://schemas.microsoft.com/office/drawing/2014/main" id="{E9DE0755-4304-4C18-97B1-370D347CC6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8688" y="55419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38" name="Freeform 173">
            <a:extLst>
              <a:ext uri="{FF2B5EF4-FFF2-40B4-BE49-F238E27FC236}">
                <a16:creationId xmlns:a16="http://schemas.microsoft.com/office/drawing/2014/main" id="{0BB7D9A4-6FD5-45B9-9B95-0F5C38275B31}"/>
              </a:ext>
            </a:extLst>
          </p:cNvPr>
          <p:cNvSpPr>
            <a:spLocks/>
          </p:cNvSpPr>
          <p:nvPr/>
        </p:nvSpPr>
        <p:spPr bwMode="auto">
          <a:xfrm>
            <a:off x="3397250" y="5507038"/>
            <a:ext cx="71438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7" y="132"/>
                </a:lnTo>
                <a:lnTo>
                  <a:pt x="309" y="105"/>
                </a:lnTo>
                <a:lnTo>
                  <a:pt x="297" y="80"/>
                </a:lnTo>
                <a:lnTo>
                  <a:pt x="281" y="57"/>
                </a:lnTo>
                <a:lnTo>
                  <a:pt x="261" y="37"/>
                </a:lnTo>
                <a:lnTo>
                  <a:pt x="238" y="22"/>
                </a:lnTo>
                <a:lnTo>
                  <a:pt x="214" y="10"/>
                </a:lnTo>
                <a:lnTo>
                  <a:pt x="187" y="3"/>
                </a:lnTo>
                <a:lnTo>
                  <a:pt x="159" y="0"/>
                </a:lnTo>
                <a:lnTo>
                  <a:pt x="132" y="3"/>
                </a:lnTo>
                <a:lnTo>
                  <a:pt x="104" y="10"/>
                </a:lnTo>
                <a:lnTo>
                  <a:pt x="80" y="22"/>
                </a:lnTo>
                <a:lnTo>
                  <a:pt x="57" y="37"/>
                </a:lnTo>
                <a:lnTo>
                  <a:pt x="38" y="57"/>
                </a:lnTo>
                <a:lnTo>
                  <a:pt x="21" y="80"/>
                </a:lnTo>
                <a:lnTo>
                  <a:pt x="10" y="105"/>
                </a:lnTo>
                <a:lnTo>
                  <a:pt x="2" y="132"/>
                </a:lnTo>
                <a:lnTo>
                  <a:pt x="0" y="158"/>
                </a:lnTo>
                <a:lnTo>
                  <a:pt x="2" y="187"/>
                </a:lnTo>
                <a:lnTo>
                  <a:pt x="10" y="215"/>
                </a:lnTo>
                <a:lnTo>
                  <a:pt x="21" y="239"/>
                </a:lnTo>
                <a:lnTo>
                  <a:pt x="38" y="262"/>
                </a:lnTo>
                <a:lnTo>
                  <a:pt x="57" y="282"/>
                </a:lnTo>
                <a:lnTo>
                  <a:pt x="80" y="297"/>
                </a:lnTo>
                <a:lnTo>
                  <a:pt x="104" y="309"/>
                </a:lnTo>
                <a:lnTo>
                  <a:pt x="132" y="317"/>
                </a:lnTo>
                <a:lnTo>
                  <a:pt x="159" y="319"/>
                </a:lnTo>
                <a:lnTo>
                  <a:pt x="187" y="317"/>
                </a:lnTo>
                <a:lnTo>
                  <a:pt x="214" y="309"/>
                </a:lnTo>
                <a:lnTo>
                  <a:pt x="238" y="297"/>
                </a:lnTo>
                <a:lnTo>
                  <a:pt x="261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39" name="Line 174">
            <a:extLst>
              <a:ext uri="{FF2B5EF4-FFF2-40B4-BE49-F238E27FC236}">
                <a16:creationId xmlns:a16="http://schemas.microsoft.com/office/drawing/2014/main" id="{96E32E3D-944A-4FF6-A939-E581FEC92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5150" y="21875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40" name="Freeform 175">
            <a:extLst>
              <a:ext uri="{FF2B5EF4-FFF2-40B4-BE49-F238E27FC236}">
                <a16:creationId xmlns:a16="http://schemas.microsoft.com/office/drawing/2014/main" id="{1B867A9E-208A-4DDC-ADD6-3591F872456D}"/>
              </a:ext>
            </a:extLst>
          </p:cNvPr>
          <p:cNvSpPr>
            <a:spLocks/>
          </p:cNvSpPr>
          <p:nvPr/>
        </p:nvSpPr>
        <p:spPr bwMode="auto">
          <a:xfrm>
            <a:off x="3032125" y="2151063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1"/>
                </a:lnTo>
                <a:lnTo>
                  <a:pt x="309" y="103"/>
                </a:lnTo>
                <a:lnTo>
                  <a:pt x="297" y="79"/>
                </a:lnTo>
                <a:lnTo>
                  <a:pt x="283" y="57"/>
                </a:lnTo>
                <a:lnTo>
                  <a:pt x="263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61" y="0"/>
                </a:lnTo>
                <a:lnTo>
                  <a:pt x="131" y="1"/>
                </a:lnTo>
                <a:lnTo>
                  <a:pt x="105" y="9"/>
                </a:lnTo>
                <a:lnTo>
                  <a:pt x="80" y="21"/>
                </a:lnTo>
                <a:lnTo>
                  <a:pt x="57" y="37"/>
                </a:lnTo>
                <a:lnTo>
                  <a:pt x="39" y="57"/>
                </a:lnTo>
                <a:lnTo>
                  <a:pt x="21" y="79"/>
                </a:lnTo>
                <a:lnTo>
                  <a:pt x="11" y="103"/>
                </a:lnTo>
                <a:lnTo>
                  <a:pt x="4" y="131"/>
                </a:lnTo>
                <a:lnTo>
                  <a:pt x="0" y="159"/>
                </a:lnTo>
                <a:lnTo>
                  <a:pt x="4" y="185"/>
                </a:lnTo>
                <a:lnTo>
                  <a:pt x="11" y="213"/>
                </a:lnTo>
                <a:lnTo>
                  <a:pt x="21" y="237"/>
                </a:lnTo>
                <a:lnTo>
                  <a:pt x="39" y="261"/>
                </a:lnTo>
                <a:lnTo>
                  <a:pt x="57" y="280"/>
                </a:lnTo>
                <a:lnTo>
                  <a:pt x="80" y="297"/>
                </a:lnTo>
                <a:lnTo>
                  <a:pt x="105" y="307"/>
                </a:lnTo>
                <a:lnTo>
                  <a:pt x="131" y="315"/>
                </a:lnTo>
                <a:lnTo>
                  <a:pt x="161" y="318"/>
                </a:lnTo>
                <a:lnTo>
                  <a:pt x="187" y="315"/>
                </a:lnTo>
                <a:lnTo>
                  <a:pt x="215" y="307"/>
                </a:lnTo>
                <a:lnTo>
                  <a:pt x="239" y="297"/>
                </a:lnTo>
                <a:lnTo>
                  <a:pt x="263" y="280"/>
                </a:lnTo>
                <a:lnTo>
                  <a:pt x="283" y="261"/>
                </a:lnTo>
                <a:lnTo>
                  <a:pt x="297" y="237"/>
                </a:lnTo>
                <a:lnTo>
                  <a:pt x="309" y="213"/>
                </a:lnTo>
                <a:lnTo>
                  <a:pt x="317" y="185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41" name="Line 176">
            <a:extLst>
              <a:ext uri="{FF2B5EF4-FFF2-40B4-BE49-F238E27FC236}">
                <a16:creationId xmlns:a16="http://schemas.microsoft.com/office/drawing/2014/main" id="{968AF798-4B9A-4D55-8DCF-C84D823FCA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3650" y="465772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42" name="Freeform 177">
            <a:extLst>
              <a:ext uri="{FF2B5EF4-FFF2-40B4-BE49-F238E27FC236}">
                <a16:creationId xmlns:a16="http://schemas.microsoft.com/office/drawing/2014/main" id="{BF27C38E-586A-4AD3-BEA6-BEDA37A0D8E1}"/>
              </a:ext>
            </a:extLst>
          </p:cNvPr>
          <p:cNvSpPr>
            <a:spLocks/>
          </p:cNvSpPr>
          <p:nvPr/>
        </p:nvSpPr>
        <p:spPr bwMode="auto">
          <a:xfrm>
            <a:off x="2460625" y="4621213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0"/>
                </a:lnTo>
                <a:lnTo>
                  <a:pt x="309" y="104"/>
                </a:lnTo>
                <a:lnTo>
                  <a:pt x="296" y="79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5" y="9"/>
                </a:lnTo>
                <a:lnTo>
                  <a:pt x="78" y="21"/>
                </a:lnTo>
                <a:lnTo>
                  <a:pt x="57" y="36"/>
                </a:lnTo>
                <a:lnTo>
                  <a:pt x="37" y="56"/>
                </a:lnTo>
                <a:lnTo>
                  <a:pt x="21" y="79"/>
                </a:lnTo>
                <a:lnTo>
                  <a:pt x="11" y="104"/>
                </a:lnTo>
                <a:lnTo>
                  <a:pt x="3" y="130"/>
                </a:lnTo>
                <a:lnTo>
                  <a:pt x="0" y="158"/>
                </a:lnTo>
                <a:lnTo>
                  <a:pt x="3" y="186"/>
                </a:lnTo>
                <a:lnTo>
                  <a:pt x="11" y="213"/>
                </a:lnTo>
                <a:lnTo>
                  <a:pt x="21" y="238"/>
                </a:lnTo>
                <a:lnTo>
                  <a:pt x="37" y="260"/>
                </a:lnTo>
                <a:lnTo>
                  <a:pt x="57" y="280"/>
                </a:lnTo>
                <a:lnTo>
                  <a:pt x="78" y="296"/>
                </a:lnTo>
                <a:lnTo>
                  <a:pt x="105" y="308"/>
                </a:lnTo>
                <a:lnTo>
                  <a:pt x="130" y="315"/>
                </a:lnTo>
                <a:lnTo>
                  <a:pt x="159" y="319"/>
                </a:lnTo>
                <a:lnTo>
                  <a:pt x="187" y="315"/>
                </a:lnTo>
                <a:lnTo>
                  <a:pt x="215" y="308"/>
                </a:lnTo>
                <a:lnTo>
                  <a:pt x="239" y="296"/>
                </a:lnTo>
                <a:lnTo>
                  <a:pt x="261" y="280"/>
                </a:lnTo>
                <a:lnTo>
                  <a:pt x="281" y="260"/>
                </a:lnTo>
                <a:lnTo>
                  <a:pt x="296" y="238"/>
                </a:lnTo>
                <a:lnTo>
                  <a:pt x="309" y="213"/>
                </a:lnTo>
                <a:lnTo>
                  <a:pt x="316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43" name="Line 178">
            <a:extLst>
              <a:ext uri="{FF2B5EF4-FFF2-40B4-BE49-F238E27FC236}">
                <a16:creationId xmlns:a16="http://schemas.microsoft.com/office/drawing/2014/main" id="{09CD0877-CBD3-4326-8919-B82C63E794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3100" y="39687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44" name="Freeform 179">
            <a:extLst>
              <a:ext uri="{FF2B5EF4-FFF2-40B4-BE49-F238E27FC236}">
                <a16:creationId xmlns:a16="http://schemas.microsoft.com/office/drawing/2014/main" id="{B0A1E378-2EDA-4F6B-8C98-7D848EB75503}"/>
              </a:ext>
            </a:extLst>
          </p:cNvPr>
          <p:cNvSpPr>
            <a:spLocks/>
          </p:cNvSpPr>
          <p:nvPr/>
        </p:nvSpPr>
        <p:spPr bwMode="auto">
          <a:xfrm>
            <a:off x="3141663" y="3932238"/>
            <a:ext cx="71437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5" y="131"/>
                </a:lnTo>
                <a:lnTo>
                  <a:pt x="308" y="104"/>
                </a:lnTo>
                <a:lnTo>
                  <a:pt x="297" y="80"/>
                </a:lnTo>
                <a:lnTo>
                  <a:pt x="280" y="57"/>
                </a:lnTo>
                <a:lnTo>
                  <a:pt x="260" y="37"/>
                </a:lnTo>
                <a:lnTo>
                  <a:pt x="238" y="21"/>
                </a:lnTo>
                <a:lnTo>
                  <a:pt x="214" y="9"/>
                </a:lnTo>
                <a:lnTo>
                  <a:pt x="186" y="1"/>
                </a:lnTo>
                <a:lnTo>
                  <a:pt x="158" y="0"/>
                </a:lnTo>
                <a:lnTo>
                  <a:pt x="131" y="1"/>
                </a:lnTo>
                <a:lnTo>
                  <a:pt x="104" y="9"/>
                </a:lnTo>
                <a:lnTo>
                  <a:pt x="80" y="21"/>
                </a:lnTo>
                <a:lnTo>
                  <a:pt x="56" y="37"/>
                </a:lnTo>
                <a:lnTo>
                  <a:pt x="36" y="57"/>
                </a:lnTo>
                <a:lnTo>
                  <a:pt x="20" y="80"/>
                </a:lnTo>
                <a:lnTo>
                  <a:pt x="9" y="104"/>
                </a:lnTo>
                <a:lnTo>
                  <a:pt x="1" y="131"/>
                </a:lnTo>
                <a:lnTo>
                  <a:pt x="0" y="158"/>
                </a:lnTo>
                <a:lnTo>
                  <a:pt x="1" y="186"/>
                </a:lnTo>
                <a:lnTo>
                  <a:pt x="9" y="214"/>
                </a:lnTo>
                <a:lnTo>
                  <a:pt x="20" y="238"/>
                </a:lnTo>
                <a:lnTo>
                  <a:pt x="36" y="260"/>
                </a:lnTo>
                <a:lnTo>
                  <a:pt x="56" y="280"/>
                </a:lnTo>
                <a:lnTo>
                  <a:pt x="80" y="297"/>
                </a:lnTo>
                <a:lnTo>
                  <a:pt x="104" y="308"/>
                </a:lnTo>
                <a:lnTo>
                  <a:pt x="131" y="316"/>
                </a:lnTo>
                <a:lnTo>
                  <a:pt x="158" y="318"/>
                </a:lnTo>
                <a:lnTo>
                  <a:pt x="186" y="316"/>
                </a:lnTo>
                <a:lnTo>
                  <a:pt x="214" y="308"/>
                </a:lnTo>
                <a:lnTo>
                  <a:pt x="238" y="297"/>
                </a:lnTo>
                <a:lnTo>
                  <a:pt x="260" y="280"/>
                </a:lnTo>
                <a:lnTo>
                  <a:pt x="280" y="260"/>
                </a:lnTo>
                <a:lnTo>
                  <a:pt x="297" y="238"/>
                </a:lnTo>
                <a:lnTo>
                  <a:pt x="308" y="214"/>
                </a:lnTo>
                <a:lnTo>
                  <a:pt x="315" y="186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45" name="Line 180">
            <a:extLst>
              <a:ext uri="{FF2B5EF4-FFF2-40B4-BE49-F238E27FC236}">
                <a16:creationId xmlns:a16="http://schemas.microsoft.com/office/drawing/2014/main" id="{3BC0A63E-61EE-4C19-BD86-EB5104E6B0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4575" y="39862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46" name="Freeform 181">
            <a:extLst>
              <a:ext uri="{FF2B5EF4-FFF2-40B4-BE49-F238E27FC236}">
                <a16:creationId xmlns:a16="http://schemas.microsoft.com/office/drawing/2014/main" id="{FD14EEF6-60ED-4BCB-8E4C-07636844B6D4}"/>
              </a:ext>
            </a:extLst>
          </p:cNvPr>
          <p:cNvSpPr>
            <a:spLocks/>
          </p:cNvSpPr>
          <p:nvPr/>
        </p:nvSpPr>
        <p:spPr bwMode="auto">
          <a:xfrm>
            <a:off x="2241550" y="3949700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5" y="132"/>
                </a:lnTo>
                <a:lnTo>
                  <a:pt x="309" y="105"/>
                </a:lnTo>
                <a:lnTo>
                  <a:pt x="297" y="80"/>
                </a:lnTo>
                <a:lnTo>
                  <a:pt x="282" y="57"/>
                </a:lnTo>
                <a:lnTo>
                  <a:pt x="262" y="39"/>
                </a:lnTo>
                <a:lnTo>
                  <a:pt x="239" y="22"/>
                </a:lnTo>
                <a:lnTo>
                  <a:pt x="213" y="11"/>
                </a:lnTo>
                <a:lnTo>
                  <a:pt x="187" y="4"/>
                </a:lnTo>
                <a:lnTo>
                  <a:pt x="160" y="0"/>
                </a:lnTo>
                <a:lnTo>
                  <a:pt x="131" y="4"/>
                </a:lnTo>
                <a:lnTo>
                  <a:pt x="106" y="11"/>
                </a:lnTo>
                <a:lnTo>
                  <a:pt x="79" y="22"/>
                </a:lnTo>
                <a:lnTo>
                  <a:pt x="57" y="39"/>
                </a:lnTo>
                <a:lnTo>
                  <a:pt x="37" y="57"/>
                </a:lnTo>
                <a:lnTo>
                  <a:pt x="21" y="80"/>
                </a:lnTo>
                <a:lnTo>
                  <a:pt x="9" y="105"/>
                </a:lnTo>
                <a:lnTo>
                  <a:pt x="4" y="132"/>
                </a:lnTo>
                <a:lnTo>
                  <a:pt x="0" y="159"/>
                </a:lnTo>
                <a:lnTo>
                  <a:pt x="4" y="188"/>
                </a:lnTo>
                <a:lnTo>
                  <a:pt x="9" y="215"/>
                </a:lnTo>
                <a:lnTo>
                  <a:pt x="21" y="239"/>
                </a:lnTo>
                <a:lnTo>
                  <a:pt x="37" y="263"/>
                </a:lnTo>
                <a:lnTo>
                  <a:pt x="57" y="283"/>
                </a:lnTo>
                <a:lnTo>
                  <a:pt x="79" y="298"/>
                </a:lnTo>
                <a:lnTo>
                  <a:pt x="106" y="310"/>
                </a:lnTo>
                <a:lnTo>
                  <a:pt x="131" y="317"/>
                </a:lnTo>
                <a:lnTo>
                  <a:pt x="160" y="319"/>
                </a:lnTo>
                <a:lnTo>
                  <a:pt x="187" y="317"/>
                </a:lnTo>
                <a:lnTo>
                  <a:pt x="213" y="310"/>
                </a:lnTo>
                <a:lnTo>
                  <a:pt x="239" y="298"/>
                </a:lnTo>
                <a:lnTo>
                  <a:pt x="262" y="283"/>
                </a:lnTo>
                <a:lnTo>
                  <a:pt x="282" y="263"/>
                </a:lnTo>
                <a:lnTo>
                  <a:pt x="297" y="239"/>
                </a:lnTo>
                <a:lnTo>
                  <a:pt x="309" y="215"/>
                </a:lnTo>
                <a:lnTo>
                  <a:pt x="315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47" name="Line 182">
            <a:extLst>
              <a:ext uri="{FF2B5EF4-FFF2-40B4-BE49-F238E27FC236}">
                <a16:creationId xmlns:a16="http://schemas.microsoft.com/office/drawing/2014/main" id="{B2E7FF56-20CE-45A1-84E8-E7D681BAA78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2475" y="216058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48" name="Freeform 183">
            <a:extLst>
              <a:ext uri="{FF2B5EF4-FFF2-40B4-BE49-F238E27FC236}">
                <a16:creationId xmlns:a16="http://schemas.microsoft.com/office/drawing/2014/main" id="{9CA3D931-0A02-4BFB-B3EA-11E5DF1AB483}"/>
              </a:ext>
            </a:extLst>
          </p:cNvPr>
          <p:cNvSpPr>
            <a:spLocks/>
          </p:cNvSpPr>
          <p:nvPr/>
        </p:nvSpPr>
        <p:spPr bwMode="auto">
          <a:xfrm>
            <a:off x="3221038" y="2125663"/>
            <a:ext cx="71437" cy="71437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8"/>
                </a:moveTo>
                <a:lnTo>
                  <a:pt x="316" y="131"/>
                </a:lnTo>
                <a:lnTo>
                  <a:pt x="308" y="105"/>
                </a:lnTo>
                <a:lnTo>
                  <a:pt x="296" y="80"/>
                </a:lnTo>
                <a:lnTo>
                  <a:pt x="281" y="57"/>
                </a:lnTo>
                <a:lnTo>
                  <a:pt x="261" y="39"/>
                </a:lnTo>
                <a:lnTo>
                  <a:pt x="238" y="21"/>
                </a:lnTo>
                <a:lnTo>
                  <a:pt x="213" y="11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4" y="11"/>
                </a:lnTo>
                <a:lnTo>
                  <a:pt x="78" y="21"/>
                </a:lnTo>
                <a:lnTo>
                  <a:pt x="55" y="39"/>
                </a:lnTo>
                <a:lnTo>
                  <a:pt x="37" y="57"/>
                </a:lnTo>
                <a:lnTo>
                  <a:pt x="21" y="80"/>
                </a:lnTo>
                <a:lnTo>
                  <a:pt x="8" y="105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8" y="215"/>
                </a:lnTo>
                <a:lnTo>
                  <a:pt x="21" y="239"/>
                </a:lnTo>
                <a:lnTo>
                  <a:pt x="37" y="263"/>
                </a:lnTo>
                <a:lnTo>
                  <a:pt x="55" y="282"/>
                </a:lnTo>
                <a:lnTo>
                  <a:pt x="78" y="297"/>
                </a:lnTo>
                <a:lnTo>
                  <a:pt x="104" y="309"/>
                </a:lnTo>
                <a:lnTo>
                  <a:pt x="130" y="317"/>
                </a:lnTo>
                <a:lnTo>
                  <a:pt x="159" y="319"/>
                </a:lnTo>
                <a:lnTo>
                  <a:pt x="187" y="317"/>
                </a:lnTo>
                <a:lnTo>
                  <a:pt x="213" y="309"/>
                </a:lnTo>
                <a:lnTo>
                  <a:pt x="238" y="297"/>
                </a:lnTo>
                <a:lnTo>
                  <a:pt x="261" y="282"/>
                </a:lnTo>
                <a:lnTo>
                  <a:pt x="281" y="263"/>
                </a:lnTo>
                <a:lnTo>
                  <a:pt x="296" y="239"/>
                </a:lnTo>
                <a:lnTo>
                  <a:pt x="308" y="215"/>
                </a:lnTo>
                <a:lnTo>
                  <a:pt x="316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49" name="Line 184">
            <a:extLst>
              <a:ext uri="{FF2B5EF4-FFF2-40B4-BE49-F238E27FC236}">
                <a16:creationId xmlns:a16="http://schemas.microsoft.com/office/drawing/2014/main" id="{AAEB6BD1-7800-4729-A739-C0E1E7C69979}"/>
              </a:ext>
            </a:extLst>
          </p:cNvPr>
          <p:cNvSpPr>
            <a:spLocks noChangeShapeType="1"/>
          </p:cNvSpPr>
          <p:nvPr/>
        </p:nvSpPr>
        <p:spPr bwMode="auto">
          <a:xfrm>
            <a:off x="985838" y="40719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50" name="Freeform 185">
            <a:extLst>
              <a:ext uri="{FF2B5EF4-FFF2-40B4-BE49-F238E27FC236}">
                <a16:creationId xmlns:a16="http://schemas.microsoft.com/office/drawing/2014/main" id="{E22C8676-BCA9-43BE-9B3A-4AA3F2439ACC}"/>
              </a:ext>
            </a:extLst>
          </p:cNvPr>
          <p:cNvSpPr>
            <a:spLocks/>
          </p:cNvSpPr>
          <p:nvPr/>
        </p:nvSpPr>
        <p:spPr bwMode="auto">
          <a:xfrm>
            <a:off x="914400" y="4035425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0"/>
                </a:moveTo>
                <a:lnTo>
                  <a:pt x="315" y="132"/>
                </a:lnTo>
                <a:lnTo>
                  <a:pt x="309" y="105"/>
                </a:lnTo>
                <a:lnTo>
                  <a:pt x="297" y="79"/>
                </a:lnTo>
                <a:lnTo>
                  <a:pt x="281" y="58"/>
                </a:lnTo>
                <a:lnTo>
                  <a:pt x="261" y="39"/>
                </a:lnTo>
                <a:lnTo>
                  <a:pt x="238" y="22"/>
                </a:lnTo>
                <a:lnTo>
                  <a:pt x="213" y="11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4" y="11"/>
                </a:lnTo>
                <a:lnTo>
                  <a:pt x="79" y="22"/>
                </a:lnTo>
                <a:lnTo>
                  <a:pt x="56" y="39"/>
                </a:lnTo>
                <a:lnTo>
                  <a:pt x="37" y="58"/>
                </a:lnTo>
                <a:lnTo>
                  <a:pt x="21" y="79"/>
                </a:lnTo>
                <a:lnTo>
                  <a:pt x="9" y="105"/>
                </a:lnTo>
                <a:lnTo>
                  <a:pt x="2" y="132"/>
                </a:lnTo>
                <a:lnTo>
                  <a:pt x="0" y="160"/>
                </a:lnTo>
                <a:lnTo>
                  <a:pt x="2" y="188"/>
                </a:lnTo>
                <a:lnTo>
                  <a:pt x="9" y="215"/>
                </a:lnTo>
                <a:lnTo>
                  <a:pt x="21" y="239"/>
                </a:lnTo>
                <a:lnTo>
                  <a:pt x="37" y="262"/>
                </a:lnTo>
                <a:lnTo>
                  <a:pt x="56" y="282"/>
                </a:lnTo>
                <a:lnTo>
                  <a:pt x="79" y="298"/>
                </a:lnTo>
                <a:lnTo>
                  <a:pt x="104" y="310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3" y="310"/>
                </a:lnTo>
                <a:lnTo>
                  <a:pt x="238" y="298"/>
                </a:lnTo>
                <a:lnTo>
                  <a:pt x="261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5"/>
                </a:lnTo>
                <a:lnTo>
                  <a:pt x="315" y="188"/>
                </a:lnTo>
                <a:lnTo>
                  <a:pt x="318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51" name="Line 186">
            <a:extLst>
              <a:ext uri="{FF2B5EF4-FFF2-40B4-BE49-F238E27FC236}">
                <a16:creationId xmlns:a16="http://schemas.microsoft.com/office/drawing/2014/main" id="{646AF167-7C47-450A-9313-DEDA68CB5C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4125" y="54340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52" name="Freeform 187">
            <a:extLst>
              <a:ext uri="{FF2B5EF4-FFF2-40B4-BE49-F238E27FC236}">
                <a16:creationId xmlns:a16="http://schemas.microsoft.com/office/drawing/2014/main" id="{A7938FF2-432C-422A-8FBA-A5BEAEC347C2}"/>
              </a:ext>
            </a:extLst>
          </p:cNvPr>
          <p:cNvSpPr>
            <a:spLocks/>
          </p:cNvSpPr>
          <p:nvPr/>
        </p:nvSpPr>
        <p:spPr bwMode="auto">
          <a:xfrm>
            <a:off x="2452688" y="5399088"/>
            <a:ext cx="71437" cy="71437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5" y="133"/>
                </a:lnTo>
                <a:lnTo>
                  <a:pt x="307" y="105"/>
                </a:lnTo>
                <a:lnTo>
                  <a:pt x="297" y="81"/>
                </a:lnTo>
                <a:lnTo>
                  <a:pt x="280" y="58"/>
                </a:lnTo>
                <a:lnTo>
                  <a:pt x="260" y="38"/>
                </a:lnTo>
                <a:lnTo>
                  <a:pt x="237" y="21"/>
                </a:lnTo>
                <a:lnTo>
                  <a:pt x="213" y="11"/>
                </a:lnTo>
                <a:lnTo>
                  <a:pt x="185" y="3"/>
                </a:lnTo>
                <a:lnTo>
                  <a:pt x="158" y="0"/>
                </a:lnTo>
                <a:lnTo>
                  <a:pt x="131" y="3"/>
                </a:lnTo>
                <a:lnTo>
                  <a:pt x="103" y="11"/>
                </a:lnTo>
                <a:lnTo>
                  <a:pt x="79" y="21"/>
                </a:lnTo>
                <a:lnTo>
                  <a:pt x="56" y="38"/>
                </a:lnTo>
                <a:lnTo>
                  <a:pt x="37" y="58"/>
                </a:lnTo>
                <a:lnTo>
                  <a:pt x="19" y="81"/>
                </a:lnTo>
                <a:lnTo>
                  <a:pt x="9" y="105"/>
                </a:lnTo>
                <a:lnTo>
                  <a:pt x="1" y="133"/>
                </a:lnTo>
                <a:lnTo>
                  <a:pt x="0" y="159"/>
                </a:lnTo>
                <a:lnTo>
                  <a:pt x="1" y="187"/>
                </a:lnTo>
                <a:lnTo>
                  <a:pt x="9" y="215"/>
                </a:lnTo>
                <a:lnTo>
                  <a:pt x="19" y="239"/>
                </a:lnTo>
                <a:lnTo>
                  <a:pt x="37" y="261"/>
                </a:lnTo>
                <a:lnTo>
                  <a:pt x="56" y="281"/>
                </a:lnTo>
                <a:lnTo>
                  <a:pt x="79" y="297"/>
                </a:lnTo>
                <a:lnTo>
                  <a:pt x="103" y="309"/>
                </a:lnTo>
                <a:lnTo>
                  <a:pt x="131" y="317"/>
                </a:lnTo>
                <a:lnTo>
                  <a:pt x="158" y="318"/>
                </a:lnTo>
                <a:lnTo>
                  <a:pt x="185" y="317"/>
                </a:lnTo>
                <a:lnTo>
                  <a:pt x="213" y="309"/>
                </a:lnTo>
                <a:lnTo>
                  <a:pt x="237" y="297"/>
                </a:lnTo>
                <a:lnTo>
                  <a:pt x="260" y="281"/>
                </a:lnTo>
                <a:lnTo>
                  <a:pt x="280" y="261"/>
                </a:lnTo>
                <a:lnTo>
                  <a:pt x="297" y="239"/>
                </a:lnTo>
                <a:lnTo>
                  <a:pt x="307" y="215"/>
                </a:lnTo>
                <a:lnTo>
                  <a:pt x="315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53" name="Line 188">
            <a:extLst>
              <a:ext uri="{FF2B5EF4-FFF2-40B4-BE49-F238E27FC236}">
                <a16:creationId xmlns:a16="http://schemas.microsoft.com/office/drawing/2014/main" id="{25381124-A0FF-4371-8353-77F29B90AF6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5463" y="53022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54" name="Freeform 189">
            <a:extLst>
              <a:ext uri="{FF2B5EF4-FFF2-40B4-BE49-F238E27FC236}">
                <a16:creationId xmlns:a16="http://schemas.microsoft.com/office/drawing/2014/main" id="{A2815131-376F-48E1-996E-147BF89E62BF}"/>
              </a:ext>
            </a:extLst>
          </p:cNvPr>
          <p:cNvSpPr>
            <a:spLocks/>
          </p:cNvSpPr>
          <p:nvPr/>
        </p:nvSpPr>
        <p:spPr bwMode="auto">
          <a:xfrm>
            <a:off x="4264025" y="5267325"/>
            <a:ext cx="71438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2"/>
                </a:lnTo>
                <a:lnTo>
                  <a:pt x="308" y="104"/>
                </a:lnTo>
                <a:lnTo>
                  <a:pt x="296" y="80"/>
                </a:lnTo>
                <a:lnTo>
                  <a:pt x="282" y="56"/>
                </a:lnTo>
                <a:lnTo>
                  <a:pt x="262" y="37"/>
                </a:lnTo>
                <a:lnTo>
                  <a:pt x="239" y="22"/>
                </a:lnTo>
                <a:lnTo>
                  <a:pt x="214" y="10"/>
                </a:lnTo>
                <a:lnTo>
                  <a:pt x="187" y="2"/>
                </a:lnTo>
                <a:lnTo>
                  <a:pt x="160" y="0"/>
                </a:lnTo>
                <a:lnTo>
                  <a:pt x="130" y="2"/>
                </a:lnTo>
                <a:lnTo>
                  <a:pt x="105" y="10"/>
                </a:lnTo>
                <a:lnTo>
                  <a:pt x="79" y="22"/>
                </a:lnTo>
                <a:lnTo>
                  <a:pt x="57" y="37"/>
                </a:lnTo>
                <a:lnTo>
                  <a:pt x="38" y="56"/>
                </a:lnTo>
                <a:lnTo>
                  <a:pt x="21" y="80"/>
                </a:lnTo>
                <a:lnTo>
                  <a:pt x="11" y="104"/>
                </a:lnTo>
                <a:lnTo>
                  <a:pt x="3" y="132"/>
                </a:lnTo>
                <a:lnTo>
                  <a:pt x="0" y="158"/>
                </a:lnTo>
                <a:lnTo>
                  <a:pt x="3" y="188"/>
                </a:lnTo>
                <a:lnTo>
                  <a:pt x="11" y="214"/>
                </a:lnTo>
                <a:lnTo>
                  <a:pt x="21" y="239"/>
                </a:lnTo>
                <a:lnTo>
                  <a:pt x="38" y="262"/>
                </a:lnTo>
                <a:lnTo>
                  <a:pt x="57" y="282"/>
                </a:lnTo>
                <a:lnTo>
                  <a:pt x="79" y="298"/>
                </a:lnTo>
                <a:lnTo>
                  <a:pt x="105" y="310"/>
                </a:lnTo>
                <a:lnTo>
                  <a:pt x="130" y="316"/>
                </a:lnTo>
                <a:lnTo>
                  <a:pt x="160" y="319"/>
                </a:lnTo>
                <a:lnTo>
                  <a:pt x="187" y="316"/>
                </a:lnTo>
                <a:lnTo>
                  <a:pt x="214" y="310"/>
                </a:lnTo>
                <a:lnTo>
                  <a:pt x="239" y="298"/>
                </a:lnTo>
                <a:lnTo>
                  <a:pt x="262" y="282"/>
                </a:lnTo>
                <a:lnTo>
                  <a:pt x="282" y="262"/>
                </a:lnTo>
                <a:lnTo>
                  <a:pt x="296" y="239"/>
                </a:lnTo>
                <a:lnTo>
                  <a:pt x="308" y="214"/>
                </a:lnTo>
                <a:lnTo>
                  <a:pt x="316" y="188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55" name="Line 190">
            <a:extLst>
              <a:ext uri="{FF2B5EF4-FFF2-40B4-BE49-F238E27FC236}">
                <a16:creationId xmlns:a16="http://schemas.microsoft.com/office/drawing/2014/main" id="{45E190C9-79D5-40A4-AEA4-45B583DCC0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5688" y="453707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56" name="Freeform 191">
            <a:extLst>
              <a:ext uri="{FF2B5EF4-FFF2-40B4-BE49-F238E27FC236}">
                <a16:creationId xmlns:a16="http://schemas.microsoft.com/office/drawing/2014/main" id="{8E090E1F-2C0C-4429-A2E6-ECB7F32971E1}"/>
              </a:ext>
            </a:extLst>
          </p:cNvPr>
          <p:cNvSpPr>
            <a:spLocks/>
          </p:cNvSpPr>
          <p:nvPr/>
        </p:nvSpPr>
        <p:spPr bwMode="auto">
          <a:xfrm>
            <a:off x="2252663" y="4502150"/>
            <a:ext cx="73025" cy="71438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8"/>
                </a:lnTo>
                <a:lnTo>
                  <a:pt x="282" y="56"/>
                </a:lnTo>
                <a:lnTo>
                  <a:pt x="263" y="36"/>
                </a:lnTo>
                <a:lnTo>
                  <a:pt x="239" y="21"/>
                </a:lnTo>
                <a:lnTo>
                  <a:pt x="215" y="8"/>
                </a:lnTo>
                <a:lnTo>
                  <a:pt x="187" y="2"/>
                </a:lnTo>
                <a:lnTo>
                  <a:pt x="161" y="0"/>
                </a:lnTo>
                <a:lnTo>
                  <a:pt x="131" y="2"/>
                </a:lnTo>
                <a:lnTo>
                  <a:pt x="105" y="8"/>
                </a:lnTo>
                <a:lnTo>
                  <a:pt x="80" y="21"/>
                </a:lnTo>
                <a:lnTo>
                  <a:pt x="57" y="36"/>
                </a:lnTo>
                <a:lnTo>
                  <a:pt x="39" y="56"/>
                </a:lnTo>
                <a:lnTo>
                  <a:pt x="21" y="78"/>
                </a:lnTo>
                <a:lnTo>
                  <a:pt x="9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9" y="212"/>
                </a:lnTo>
                <a:lnTo>
                  <a:pt x="21" y="239"/>
                </a:lnTo>
                <a:lnTo>
                  <a:pt x="39" y="261"/>
                </a:lnTo>
                <a:lnTo>
                  <a:pt x="57" y="281"/>
                </a:lnTo>
                <a:lnTo>
                  <a:pt x="80" y="296"/>
                </a:lnTo>
                <a:lnTo>
                  <a:pt x="105" y="308"/>
                </a:lnTo>
                <a:lnTo>
                  <a:pt x="131" y="314"/>
                </a:lnTo>
                <a:lnTo>
                  <a:pt x="161" y="317"/>
                </a:lnTo>
                <a:lnTo>
                  <a:pt x="187" y="314"/>
                </a:lnTo>
                <a:lnTo>
                  <a:pt x="215" y="308"/>
                </a:lnTo>
                <a:lnTo>
                  <a:pt x="239" y="296"/>
                </a:lnTo>
                <a:lnTo>
                  <a:pt x="263" y="281"/>
                </a:lnTo>
                <a:lnTo>
                  <a:pt x="282" y="261"/>
                </a:lnTo>
                <a:lnTo>
                  <a:pt x="297" y="239"/>
                </a:lnTo>
                <a:lnTo>
                  <a:pt x="309" y="212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57" name="Line 192">
            <a:extLst>
              <a:ext uri="{FF2B5EF4-FFF2-40B4-BE49-F238E27FC236}">
                <a16:creationId xmlns:a16="http://schemas.microsoft.com/office/drawing/2014/main" id="{D3002616-F06A-4931-A3FE-618C447E12F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1975" y="23241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58" name="Freeform 193">
            <a:extLst>
              <a:ext uri="{FF2B5EF4-FFF2-40B4-BE49-F238E27FC236}">
                <a16:creationId xmlns:a16="http://schemas.microsoft.com/office/drawing/2014/main" id="{3B2EEDCB-242B-4FDF-A57A-996BF6A6085C}"/>
              </a:ext>
            </a:extLst>
          </p:cNvPr>
          <p:cNvSpPr>
            <a:spLocks/>
          </p:cNvSpPr>
          <p:nvPr/>
        </p:nvSpPr>
        <p:spPr bwMode="auto">
          <a:xfrm>
            <a:off x="1760538" y="2289175"/>
            <a:ext cx="71437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7" y="130"/>
                </a:lnTo>
                <a:lnTo>
                  <a:pt x="309" y="104"/>
                </a:lnTo>
                <a:lnTo>
                  <a:pt x="297" y="78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5" y="10"/>
                </a:lnTo>
                <a:lnTo>
                  <a:pt x="187" y="2"/>
                </a:lnTo>
                <a:lnTo>
                  <a:pt x="159" y="0"/>
                </a:lnTo>
                <a:lnTo>
                  <a:pt x="131" y="2"/>
                </a:lnTo>
                <a:lnTo>
                  <a:pt x="105" y="10"/>
                </a:lnTo>
                <a:lnTo>
                  <a:pt x="79" y="21"/>
                </a:lnTo>
                <a:lnTo>
                  <a:pt x="56" y="37"/>
                </a:lnTo>
                <a:lnTo>
                  <a:pt x="38" y="57"/>
                </a:lnTo>
                <a:lnTo>
                  <a:pt x="21" y="78"/>
                </a:lnTo>
                <a:lnTo>
                  <a:pt x="9" y="104"/>
                </a:lnTo>
                <a:lnTo>
                  <a:pt x="2" y="130"/>
                </a:lnTo>
                <a:lnTo>
                  <a:pt x="0" y="159"/>
                </a:lnTo>
                <a:lnTo>
                  <a:pt x="2" y="187"/>
                </a:lnTo>
                <a:lnTo>
                  <a:pt x="9" y="214"/>
                </a:lnTo>
                <a:lnTo>
                  <a:pt x="21" y="238"/>
                </a:lnTo>
                <a:lnTo>
                  <a:pt x="38" y="261"/>
                </a:lnTo>
                <a:lnTo>
                  <a:pt x="56" y="281"/>
                </a:lnTo>
                <a:lnTo>
                  <a:pt x="79" y="297"/>
                </a:lnTo>
                <a:lnTo>
                  <a:pt x="105" y="309"/>
                </a:lnTo>
                <a:lnTo>
                  <a:pt x="131" y="316"/>
                </a:lnTo>
                <a:lnTo>
                  <a:pt x="159" y="318"/>
                </a:lnTo>
                <a:lnTo>
                  <a:pt x="187" y="316"/>
                </a:lnTo>
                <a:lnTo>
                  <a:pt x="215" y="309"/>
                </a:lnTo>
                <a:lnTo>
                  <a:pt x="239" y="297"/>
                </a:lnTo>
                <a:lnTo>
                  <a:pt x="261" y="281"/>
                </a:lnTo>
                <a:lnTo>
                  <a:pt x="281" y="261"/>
                </a:lnTo>
                <a:lnTo>
                  <a:pt x="297" y="238"/>
                </a:lnTo>
                <a:lnTo>
                  <a:pt x="309" y="214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59" name="Line 194">
            <a:extLst>
              <a:ext uri="{FF2B5EF4-FFF2-40B4-BE49-F238E27FC236}">
                <a16:creationId xmlns:a16="http://schemas.microsoft.com/office/drawing/2014/main" id="{F4AC4531-9E03-4EE4-AA7B-8C3261CDCE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7013" y="26590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60" name="Freeform 195">
            <a:extLst>
              <a:ext uri="{FF2B5EF4-FFF2-40B4-BE49-F238E27FC236}">
                <a16:creationId xmlns:a16="http://schemas.microsoft.com/office/drawing/2014/main" id="{1272D0AE-2472-47EB-89BA-FE6D52698D3C}"/>
              </a:ext>
            </a:extLst>
          </p:cNvPr>
          <p:cNvSpPr>
            <a:spLocks/>
          </p:cNvSpPr>
          <p:nvPr/>
        </p:nvSpPr>
        <p:spPr bwMode="auto">
          <a:xfrm>
            <a:off x="2695575" y="2622550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1"/>
                </a:lnTo>
                <a:lnTo>
                  <a:pt x="309" y="104"/>
                </a:lnTo>
                <a:lnTo>
                  <a:pt x="297" y="79"/>
                </a:lnTo>
                <a:lnTo>
                  <a:pt x="281" y="56"/>
                </a:lnTo>
                <a:lnTo>
                  <a:pt x="262" y="36"/>
                </a:lnTo>
                <a:lnTo>
                  <a:pt x="240" y="22"/>
                </a:lnTo>
                <a:lnTo>
                  <a:pt x="213" y="10"/>
                </a:lnTo>
                <a:lnTo>
                  <a:pt x="188" y="2"/>
                </a:lnTo>
                <a:lnTo>
                  <a:pt x="160" y="0"/>
                </a:lnTo>
                <a:lnTo>
                  <a:pt x="131" y="2"/>
                </a:lnTo>
                <a:lnTo>
                  <a:pt x="103" y="10"/>
                </a:lnTo>
                <a:lnTo>
                  <a:pt x="79" y="22"/>
                </a:lnTo>
                <a:lnTo>
                  <a:pt x="57" y="36"/>
                </a:lnTo>
                <a:lnTo>
                  <a:pt x="37" y="56"/>
                </a:lnTo>
                <a:lnTo>
                  <a:pt x="22" y="79"/>
                </a:lnTo>
                <a:lnTo>
                  <a:pt x="9" y="104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9" y="213"/>
                </a:lnTo>
                <a:lnTo>
                  <a:pt x="22" y="239"/>
                </a:lnTo>
                <a:lnTo>
                  <a:pt x="37" y="262"/>
                </a:lnTo>
                <a:lnTo>
                  <a:pt x="57" y="280"/>
                </a:lnTo>
                <a:lnTo>
                  <a:pt x="79" y="296"/>
                </a:lnTo>
                <a:lnTo>
                  <a:pt x="103" y="307"/>
                </a:lnTo>
                <a:lnTo>
                  <a:pt x="131" y="315"/>
                </a:lnTo>
                <a:lnTo>
                  <a:pt x="160" y="318"/>
                </a:lnTo>
                <a:lnTo>
                  <a:pt x="188" y="315"/>
                </a:lnTo>
                <a:lnTo>
                  <a:pt x="213" y="307"/>
                </a:lnTo>
                <a:lnTo>
                  <a:pt x="240" y="296"/>
                </a:lnTo>
                <a:lnTo>
                  <a:pt x="262" y="280"/>
                </a:lnTo>
                <a:lnTo>
                  <a:pt x="281" y="262"/>
                </a:lnTo>
                <a:lnTo>
                  <a:pt x="297" y="239"/>
                </a:lnTo>
                <a:lnTo>
                  <a:pt x="309" y="213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61" name="Line 196">
            <a:extLst>
              <a:ext uri="{FF2B5EF4-FFF2-40B4-BE49-F238E27FC236}">
                <a16:creationId xmlns:a16="http://schemas.microsoft.com/office/drawing/2014/main" id="{EF891965-E3A9-449D-8180-A64C0535C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35052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62" name="Freeform 197">
            <a:extLst>
              <a:ext uri="{FF2B5EF4-FFF2-40B4-BE49-F238E27FC236}">
                <a16:creationId xmlns:a16="http://schemas.microsoft.com/office/drawing/2014/main" id="{7C333745-2034-4D81-BE35-43093C1361C0}"/>
              </a:ext>
            </a:extLst>
          </p:cNvPr>
          <p:cNvSpPr>
            <a:spLocks/>
          </p:cNvSpPr>
          <p:nvPr/>
        </p:nvSpPr>
        <p:spPr bwMode="auto">
          <a:xfrm>
            <a:off x="1687513" y="3468688"/>
            <a:ext cx="71437" cy="71437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0"/>
                </a:moveTo>
                <a:lnTo>
                  <a:pt x="316" y="132"/>
                </a:lnTo>
                <a:lnTo>
                  <a:pt x="309" y="105"/>
                </a:lnTo>
                <a:lnTo>
                  <a:pt x="296" y="80"/>
                </a:lnTo>
                <a:lnTo>
                  <a:pt x="282" y="59"/>
                </a:lnTo>
                <a:lnTo>
                  <a:pt x="262" y="39"/>
                </a:lnTo>
                <a:lnTo>
                  <a:pt x="239" y="22"/>
                </a:lnTo>
                <a:lnTo>
                  <a:pt x="215" y="11"/>
                </a:lnTo>
                <a:lnTo>
                  <a:pt x="187" y="3"/>
                </a:lnTo>
                <a:lnTo>
                  <a:pt x="160" y="0"/>
                </a:lnTo>
                <a:lnTo>
                  <a:pt x="130" y="3"/>
                </a:lnTo>
                <a:lnTo>
                  <a:pt x="105" y="11"/>
                </a:lnTo>
                <a:lnTo>
                  <a:pt x="79" y="22"/>
                </a:lnTo>
                <a:lnTo>
                  <a:pt x="57" y="39"/>
                </a:lnTo>
                <a:lnTo>
                  <a:pt x="38" y="59"/>
                </a:lnTo>
                <a:lnTo>
                  <a:pt x="21" y="80"/>
                </a:lnTo>
                <a:lnTo>
                  <a:pt x="11" y="105"/>
                </a:lnTo>
                <a:lnTo>
                  <a:pt x="3" y="132"/>
                </a:lnTo>
                <a:lnTo>
                  <a:pt x="0" y="160"/>
                </a:lnTo>
                <a:lnTo>
                  <a:pt x="3" y="187"/>
                </a:lnTo>
                <a:lnTo>
                  <a:pt x="11" y="215"/>
                </a:lnTo>
                <a:lnTo>
                  <a:pt x="21" y="239"/>
                </a:lnTo>
                <a:lnTo>
                  <a:pt x="38" y="262"/>
                </a:lnTo>
                <a:lnTo>
                  <a:pt x="57" y="282"/>
                </a:lnTo>
                <a:lnTo>
                  <a:pt x="79" y="297"/>
                </a:lnTo>
                <a:lnTo>
                  <a:pt x="105" y="309"/>
                </a:lnTo>
                <a:lnTo>
                  <a:pt x="130" y="317"/>
                </a:lnTo>
                <a:lnTo>
                  <a:pt x="160" y="319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2" y="282"/>
                </a:lnTo>
                <a:lnTo>
                  <a:pt x="282" y="262"/>
                </a:lnTo>
                <a:lnTo>
                  <a:pt x="296" y="239"/>
                </a:lnTo>
                <a:lnTo>
                  <a:pt x="309" y="215"/>
                </a:lnTo>
                <a:lnTo>
                  <a:pt x="316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63" name="Line 198">
            <a:extLst>
              <a:ext uri="{FF2B5EF4-FFF2-40B4-BE49-F238E27FC236}">
                <a16:creationId xmlns:a16="http://schemas.microsoft.com/office/drawing/2014/main" id="{74A2CFDF-4204-4A9A-9DFF-A8A5AB7517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1925" y="43291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64" name="Freeform 199">
            <a:extLst>
              <a:ext uri="{FF2B5EF4-FFF2-40B4-BE49-F238E27FC236}">
                <a16:creationId xmlns:a16="http://schemas.microsoft.com/office/drawing/2014/main" id="{486FE2E5-79FB-4318-AF72-E73DCAE6070C}"/>
              </a:ext>
            </a:extLst>
          </p:cNvPr>
          <p:cNvSpPr>
            <a:spLocks/>
          </p:cNvSpPr>
          <p:nvPr/>
        </p:nvSpPr>
        <p:spPr bwMode="auto">
          <a:xfrm>
            <a:off x="1358900" y="4292600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0"/>
                </a:lnTo>
                <a:lnTo>
                  <a:pt x="309" y="104"/>
                </a:lnTo>
                <a:lnTo>
                  <a:pt x="296" y="79"/>
                </a:lnTo>
                <a:lnTo>
                  <a:pt x="281" y="56"/>
                </a:lnTo>
                <a:lnTo>
                  <a:pt x="261" y="36"/>
                </a:lnTo>
                <a:lnTo>
                  <a:pt x="238" y="21"/>
                </a:lnTo>
                <a:lnTo>
                  <a:pt x="213" y="8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4" y="8"/>
                </a:lnTo>
                <a:lnTo>
                  <a:pt x="78" y="21"/>
                </a:lnTo>
                <a:lnTo>
                  <a:pt x="55" y="36"/>
                </a:lnTo>
                <a:lnTo>
                  <a:pt x="36" y="56"/>
                </a:lnTo>
                <a:lnTo>
                  <a:pt x="21" y="79"/>
                </a:lnTo>
                <a:lnTo>
                  <a:pt x="9" y="104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3"/>
                </a:lnTo>
                <a:lnTo>
                  <a:pt x="21" y="239"/>
                </a:lnTo>
                <a:lnTo>
                  <a:pt x="36" y="262"/>
                </a:lnTo>
                <a:lnTo>
                  <a:pt x="55" y="280"/>
                </a:lnTo>
                <a:lnTo>
                  <a:pt x="78" y="296"/>
                </a:lnTo>
                <a:lnTo>
                  <a:pt x="104" y="308"/>
                </a:lnTo>
                <a:lnTo>
                  <a:pt x="130" y="315"/>
                </a:lnTo>
                <a:lnTo>
                  <a:pt x="159" y="318"/>
                </a:lnTo>
                <a:lnTo>
                  <a:pt x="187" y="315"/>
                </a:lnTo>
                <a:lnTo>
                  <a:pt x="213" y="308"/>
                </a:lnTo>
                <a:lnTo>
                  <a:pt x="238" y="296"/>
                </a:lnTo>
                <a:lnTo>
                  <a:pt x="261" y="280"/>
                </a:lnTo>
                <a:lnTo>
                  <a:pt x="281" y="262"/>
                </a:lnTo>
                <a:lnTo>
                  <a:pt x="296" y="239"/>
                </a:lnTo>
                <a:lnTo>
                  <a:pt x="309" y="213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65" name="Line 200">
            <a:extLst>
              <a:ext uri="{FF2B5EF4-FFF2-40B4-BE49-F238E27FC236}">
                <a16:creationId xmlns:a16="http://schemas.microsoft.com/office/drawing/2014/main" id="{F9A77F01-C043-4ACD-8D20-CF71728EE6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3888" y="57896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66" name="Freeform 201">
            <a:extLst>
              <a:ext uri="{FF2B5EF4-FFF2-40B4-BE49-F238E27FC236}">
                <a16:creationId xmlns:a16="http://schemas.microsoft.com/office/drawing/2014/main" id="{D79F0389-FE10-4784-865C-1B1F1F4F1656}"/>
              </a:ext>
            </a:extLst>
          </p:cNvPr>
          <p:cNvSpPr>
            <a:spLocks/>
          </p:cNvSpPr>
          <p:nvPr/>
        </p:nvSpPr>
        <p:spPr bwMode="auto">
          <a:xfrm>
            <a:off x="4362450" y="5753100"/>
            <a:ext cx="71438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60"/>
                </a:moveTo>
                <a:lnTo>
                  <a:pt x="317" y="132"/>
                </a:lnTo>
                <a:lnTo>
                  <a:pt x="309" y="105"/>
                </a:lnTo>
                <a:lnTo>
                  <a:pt x="297" y="81"/>
                </a:lnTo>
                <a:lnTo>
                  <a:pt x="282" y="58"/>
                </a:lnTo>
                <a:lnTo>
                  <a:pt x="263" y="38"/>
                </a:lnTo>
                <a:lnTo>
                  <a:pt x="240" y="21"/>
                </a:lnTo>
                <a:lnTo>
                  <a:pt x="215" y="10"/>
                </a:lnTo>
                <a:lnTo>
                  <a:pt x="188" y="2"/>
                </a:lnTo>
                <a:lnTo>
                  <a:pt x="160" y="0"/>
                </a:lnTo>
                <a:lnTo>
                  <a:pt x="133" y="2"/>
                </a:lnTo>
                <a:lnTo>
                  <a:pt x="106" y="10"/>
                </a:lnTo>
                <a:lnTo>
                  <a:pt x="81" y="21"/>
                </a:lnTo>
                <a:lnTo>
                  <a:pt x="58" y="38"/>
                </a:lnTo>
                <a:lnTo>
                  <a:pt x="38" y="58"/>
                </a:lnTo>
                <a:lnTo>
                  <a:pt x="22" y="81"/>
                </a:lnTo>
                <a:lnTo>
                  <a:pt x="12" y="105"/>
                </a:lnTo>
                <a:lnTo>
                  <a:pt x="4" y="132"/>
                </a:lnTo>
                <a:lnTo>
                  <a:pt x="0" y="160"/>
                </a:lnTo>
                <a:lnTo>
                  <a:pt x="4" y="187"/>
                </a:lnTo>
                <a:lnTo>
                  <a:pt x="12" y="215"/>
                </a:lnTo>
                <a:lnTo>
                  <a:pt x="22" y="239"/>
                </a:lnTo>
                <a:lnTo>
                  <a:pt x="38" y="261"/>
                </a:lnTo>
                <a:lnTo>
                  <a:pt x="58" y="281"/>
                </a:lnTo>
                <a:lnTo>
                  <a:pt x="81" y="297"/>
                </a:lnTo>
                <a:lnTo>
                  <a:pt x="106" y="309"/>
                </a:lnTo>
                <a:lnTo>
                  <a:pt x="133" y="317"/>
                </a:lnTo>
                <a:lnTo>
                  <a:pt x="160" y="318"/>
                </a:lnTo>
                <a:lnTo>
                  <a:pt x="188" y="317"/>
                </a:lnTo>
                <a:lnTo>
                  <a:pt x="215" y="309"/>
                </a:lnTo>
                <a:lnTo>
                  <a:pt x="240" y="297"/>
                </a:lnTo>
                <a:lnTo>
                  <a:pt x="263" y="281"/>
                </a:lnTo>
                <a:lnTo>
                  <a:pt x="282" y="261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8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67" name="Line 202">
            <a:extLst>
              <a:ext uri="{FF2B5EF4-FFF2-40B4-BE49-F238E27FC236}">
                <a16:creationId xmlns:a16="http://schemas.microsoft.com/office/drawing/2014/main" id="{30E84916-FAAA-42D6-8FB9-06E6231158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4438" y="23685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68" name="Freeform 203">
            <a:extLst>
              <a:ext uri="{FF2B5EF4-FFF2-40B4-BE49-F238E27FC236}">
                <a16:creationId xmlns:a16="http://schemas.microsoft.com/office/drawing/2014/main" id="{712F0F27-D200-485F-B992-A9F4264FCB2A}"/>
              </a:ext>
            </a:extLst>
          </p:cNvPr>
          <p:cNvSpPr>
            <a:spLocks/>
          </p:cNvSpPr>
          <p:nvPr/>
        </p:nvSpPr>
        <p:spPr bwMode="auto">
          <a:xfrm>
            <a:off x="3683000" y="2332038"/>
            <a:ext cx="71438" cy="73025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8"/>
                </a:moveTo>
                <a:lnTo>
                  <a:pt x="315" y="130"/>
                </a:lnTo>
                <a:lnTo>
                  <a:pt x="308" y="103"/>
                </a:lnTo>
                <a:lnTo>
                  <a:pt x="296" y="78"/>
                </a:lnTo>
                <a:lnTo>
                  <a:pt x="280" y="55"/>
                </a:lnTo>
                <a:lnTo>
                  <a:pt x="260" y="36"/>
                </a:lnTo>
                <a:lnTo>
                  <a:pt x="238" y="21"/>
                </a:lnTo>
                <a:lnTo>
                  <a:pt x="213" y="9"/>
                </a:lnTo>
                <a:lnTo>
                  <a:pt x="186" y="1"/>
                </a:lnTo>
                <a:lnTo>
                  <a:pt x="158" y="0"/>
                </a:lnTo>
                <a:lnTo>
                  <a:pt x="130" y="1"/>
                </a:lnTo>
                <a:lnTo>
                  <a:pt x="104" y="9"/>
                </a:lnTo>
                <a:lnTo>
                  <a:pt x="79" y="21"/>
                </a:lnTo>
                <a:lnTo>
                  <a:pt x="56" y="36"/>
                </a:lnTo>
                <a:lnTo>
                  <a:pt x="36" y="55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2"/>
                </a:lnTo>
                <a:lnTo>
                  <a:pt x="21" y="238"/>
                </a:lnTo>
                <a:lnTo>
                  <a:pt x="36" y="260"/>
                </a:lnTo>
                <a:lnTo>
                  <a:pt x="56" y="280"/>
                </a:lnTo>
                <a:lnTo>
                  <a:pt x="79" y="296"/>
                </a:lnTo>
                <a:lnTo>
                  <a:pt x="104" y="306"/>
                </a:lnTo>
                <a:lnTo>
                  <a:pt x="130" y="314"/>
                </a:lnTo>
                <a:lnTo>
                  <a:pt x="158" y="317"/>
                </a:lnTo>
                <a:lnTo>
                  <a:pt x="186" y="314"/>
                </a:lnTo>
                <a:lnTo>
                  <a:pt x="213" y="306"/>
                </a:lnTo>
                <a:lnTo>
                  <a:pt x="238" y="296"/>
                </a:lnTo>
                <a:lnTo>
                  <a:pt x="260" y="280"/>
                </a:lnTo>
                <a:lnTo>
                  <a:pt x="280" y="260"/>
                </a:lnTo>
                <a:lnTo>
                  <a:pt x="296" y="238"/>
                </a:lnTo>
                <a:lnTo>
                  <a:pt x="308" y="212"/>
                </a:lnTo>
                <a:lnTo>
                  <a:pt x="315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69" name="Line 204">
            <a:extLst>
              <a:ext uri="{FF2B5EF4-FFF2-40B4-BE49-F238E27FC236}">
                <a16:creationId xmlns:a16="http://schemas.microsoft.com/office/drawing/2014/main" id="{705431B6-765B-4A28-8810-A0514B11415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5063" y="513080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70" name="Freeform 205">
            <a:extLst>
              <a:ext uri="{FF2B5EF4-FFF2-40B4-BE49-F238E27FC236}">
                <a16:creationId xmlns:a16="http://schemas.microsoft.com/office/drawing/2014/main" id="{947EAADD-DCB8-4876-BFCA-8556C706BF68}"/>
              </a:ext>
            </a:extLst>
          </p:cNvPr>
          <p:cNvSpPr>
            <a:spLocks/>
          </p:cNvSpPr>
          <p:nvPr/>
        </p:nvSpPr>
        <p:spPr bwMode="auto">
          <a:xfrm>
            <a:off x="3602038" y="5094288"/>
            <a:ext cx="73025" cy="71437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61"/>
                </a:moveTo>
                <a:lnTo>
                  <a:pt x="316" y="133"/>
                </a:lnTo>
                <a:lnTo>
                  <a:pt x="308" y="105"/>
                </a:lnTo>
                <a:lnTo>
                  <a:pt x="296" y="81"/>
                </a:lnTo>
                <a:lnTo>
                  <a:pt x="281" y="58"/>
                </a:lnTo>
                <a:lnTo>
                  <a:pt x="261" y="39"/>
                </a:lnTo>
                <a:lnTo>
                  <a:pt x="239" y="21"/>
                </a:lnTo>
                <a:lnTo>
                  <a:pt x="214" y="11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5" y="11"/>
                </a:lnTo>
                <a:lnTo>
                  <a:pt x="78" y="21"/>
                </a:lnTo>
                <a:lnTo>
                  <a:pt x="57" y="39"/>
                </a:lnTo>
                <a:lnTo>
                  <a:pt x="37" y="58"/>
                </a:lnTo>
                <a:lnTo>
                  <a:pt x="21" y="81"/>
                </a:lnTo>
                <a:lnTo>
                  <a:pt x="9" y="105"/>
                </a:lnTo>
                <a:lnTo>
                  <a:pt x="2" y="133"/>
                </a:lnTo>
                <a:lnTo>
                  <a:pt x="0" y="161"/>
                </a:lnTo>
                <a:lnTo>
                  <a:pt x="2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3"/>
                </a:lnTo>
                <a:lnTo>
                  <a:pt x="57" y="282"/>
                </a:lnTo>
                <a:lnTo>
                  <a:pt x="78" y="299"/>
                </a:lnTo>
                <a:lnTo>
                  <a:pt x="105" y="309"/>
                </a:lnTo>
                <a:lnTo>
                  <a:pt x="130" y="317"/>
                </a:lnTo>
                <a:lnTo>
                  <a:pt x="159" y="319"/>
                </a:lnTo>
                <a:lnTo>
                  <a:pt x="187" y="317"/>
                </a:lnTo>
                <a:lnTo>
                  <a:pt x="214" y="309"/>
                </a:lnTo>
                <a:lnTo>
                  <a:pt x="239" y="299"/>
                </a:lnTo>
                <a:lnTo>
                  <a:pt x="261" y="282"/>
                </a:lnTo>
                <a:lnTo>
                  <a:pt x="281" y="263"/>
                </a:lnTo>
                <a:lnTo>
                  <a:pt x="296" y="239"/>
                </a:lnTo>
                <a:lnTo>
                  <a:pt x="308" y="215"/>
                </a:lnTo>
                <a:lnTo>
                  <a:pt x="316" y="187"/>
                </a:lnTo>
                <a:lnTo>
                  <a:pt x="317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71" name="Line 206">
            <a:extLst>
              <a:ext uri="{FF2B5EF4-FFF2-40B4-BE49-F238E27FC236}">
                <a16:creationId xmlns:a16="http://schemas.microsoft.com/office/drawing/2014/main" id="{DA56ED30-38D9-4D71-A3F2-A8E05650F4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8038" y="28003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72" name="Freeform 207">
            <a:extLst>
              <a:ext uri="{FF2B5EF4-FFF2-40B4-BE49-F238E27FC236}">
                <a16:creationId xmlns:a16="http://schemas.microsoft.com/office/drawing/2014/main" id="{955E2483-A5FA-4661-BFF9-26816720D7CC}"/>
              </a:ext>
            </a:extLst>
          </p:cNvPr>
          <p:cNvSpPr>
            <a:spLocks/>
          </p:cNvSpPr>
          <p:nvPr/>
        </p:nvSpPr>
        <p:spPr bwMode="auto">
          <a:xfrm>
            <a:off x="3276600" y="2763838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1"/>
                </a:lnTo>
                <a:lnTo>
                  <a:pt x="308" y="104"/>
                </a:lnTo>
                <a:lnTo>
                  <a:pt x="297" y="79"/>
                </a:lnTo>
                <a:lnTo>
                  <a:pt x="280" y="56"/>
                </a:lnTo>
                <a:lnTo>
                  <a:pt x="260" y="36"/>
                </a:lnTo>
                <a:lnTo>
                  <a:pt x="239" y="22"/>
                </a:lnTo>
                <a:lnTo>
                  <a:pt x="213" y="10"/>
                </a:lnTo>
                <a:lnTo>
                  <a:pt x="186" y="2"/>
                </a:lnTo>
                <a:lnTo>
                  <a:pt x="159" y="0"/>
                </a:lnTo>
                <a:lnTo>
                  <a:pt x="131" y="2"/>
                </a:lnTo>
                <a:lnTo>
                  <a:pt x="103" y="10"/>
                </a:lnTo>
                <a:lnTo>
                  <a:pt x="79" y="22"/>
                </a:lnTo>
                <a:lnTo>
                  <a:pt x="57" y="36"/>
                </a:lnTo>
                <a:lnTo>
                  <a:pt x="37" y="56"/>
                </a:lnTo>
                <a:lnTo>
                  <a:pt x="21" y="79"/>
                </a:lnTo>
                <a:lnTo>
                  <a:pt x="9" y="104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3"/>
                </a:lnTo>
                <a:lnTo>
                  <a:pt x="21" y="239"/>
                </a:lnTo>
                <a:lnTo>
                  <a:pt x="37" y="262"/>
                </a:lnTo>
                <a:lnTo>
                  <a:pt x="57" y="280"/>
                </a:lnTo>
                <a:lnTo>
                  <a:pt x="79" y="296"/>
                </a:lnTo>
                <a:lnTo>
                  <a:pt x="103" y="308"/>
                </a:lnTo>
                <a:lnTo>
                  <a:pt x="131" y="315"/>
                </a:lnTo>
                <a:lnTo>
                  <a:pt x="159" y="318"/>
                </a:lnTo>
                <a:lnTo>
                  <a:pt x="186" y="315"/>
                </a:lnTo>
                <a:lnTo>
                  <a:pt x="213" y="308"/>
                </a:lnTo>
                <a:lnTo>
                  <a:pt x="239" y="296"/>
                </a:lnTo>
                <a:lnTo>
                  <a:pt x="260" y="280"/>
                </a:lnTo>
                <a:lnTo>
                  <a:pt x="280" y="262"/>
                </a:lnTo>
                <a:lnTo>
                  <a:pt x="297" y="239"/>
                </a:lnTo>
                <a:lnTo>
                  <a:pt x="308" y="213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73" name="Line 208">
            <a:extLst>
              <a:ext uri="{FF2B5EF4-FFF2-40B4-BE49-F238E27FC236}">
                <a16:creationId xmlns:a16="http://schemas.microsoft.com/office/drawing/2014/main" id="{646A624A-A251-49E8-AC1B-DC12F9AAFEA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2713" y="532130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74" name="Freeform 209">
            <a:extLst>
              <a:ext uri="{FF2B5EF4-FFF2-40B4-BE49-F238E27FC236}">
                <a16:creationId xmlns:a16="http://schemas.microsoft.com/office/drawing/2014/main" id="{D55912A6-4C58-44B2-9A8E-A65FD5FD4259}"/>
              </a:ext>
            </a:extLst>
          </p:cNvPr>
          <p:cNvSpPr>
            <a:spLocks/>
          </p:cNvSpPr>
          <p:nvPr/>
        </p:nvSpPr>
        <p:spPr bwMode="auto">
          <a:xfrm>
            <a:off x="2581275" y="5284788"/>
            <a:ext cx="71438" cy="73025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8"/>
                </a:moveTo>
                <a:lnTo>
                  <a:pt x="316" y="132"/>
                </a:lnTo>
                <a:lnTo>
                  <a:pt x="309" y="104"/>
                </a:lnTo>
                <a:lnTo>
                  <a:pt x="296" y="80"/>
                </a:lnTo>
                <a:lnTo>
                  <a:pt x="281" y="56"/>
                </a:lnTo>
                <a:lnTo>
                  <a:pt x="261" y="36"/>
                </a:lnTo>
                <a:lnTo>
                  <a:pt x="239" y="22"/>
                </a:lnTo>
                <a:lnTo>
                  <a:pt x="215" y="10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5" y="10"/>
                </a:lnTo>
                <a:lnTo>
                  <a:pt x="78" y="22"/>
                </a:lnTo>
                <a:lnTo>
                  <a:pt x="56" y="36"/>
                </a:lnTo>
                <a:lnTo>
                  <a:pt x="37" y="56"/>
                </a:lnTo>
                <a:lnTo>
                  <a:pt x="21" y="80"/>
                </a:lnTo>
                <a:lnTo>
                  <a:pt x="9" y="104"/>
                </a:lnTo>
                <a:lnTo>
                  <a:pt x="2" y="132"/>
                </a:lnTo>
                <a:lnTo>
                  <a:pt x="0" y="158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2"/>
                </a:lnTo>
                <a:lnTo>
                  <a:pt x="56" y="280"/>
                </a:lnTo>
                <a:lnTo>
                  <a:pt x="78" y="297"/>
                </a:lnTo>
                <a:lnTo>
                  <a:pt x="105" y="308"/>
                </a:lnTo>
                <a:lnTo>
                  <a:pt x="130" y="315"/>
                </a:lnTo>
                <a:lnTo>
                  <a:pt x="159" y="319"/>
                </a:lnTo>
                <a:lnTo>
                  <a:pt x="187" y="315"/>
                </a:lnTo>
                <a:lnTo>
                  <a:pt x="215" y="308"/>
                </a:lnTo>
                <a:lnTo>
                  <a:pt x="239" y="297"/>
                </a:lnTo>
                <a:lnTo>
                  <a:pt x="261" y="280"/>
                </a:lnTo>
                <a:lnTo>
                  <a:pt x="281" y="262"/>
                </a:lnTo>
                <a:lnTo>
                  <a:pt x="296" y="239"/>
                </a:lnTo>
                <a:lnTo>
                  <a:pt x="309" y="214"/>
                </a:lnTo>
                <a:lnTo>
                  <a:pt x="316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75" name="Line 210">
            <a:extLst>
              <a:ext uri="{FF2B5EF4-FFF2-40B4-BE49-F238E27FC236}">
                <a16:creationId xmlns:a16="http://schemas.microsoft.com/office/drawing/2014/main" id="{1D23805E-33D7-4CD8-A804-F2A9801BE0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7038" y="23685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76" name="Freeform 211">
            <a:extLst>
              <a:ext uri="{FF2B5EF4-FFF2-40B4-BE49-F238E27FC236}">
                <a16:creationId xmlns:a16="http://schemas.microsoft.com/office/drawing/2014/main" id="{008854DB-A7C4-48FD-BEA4-417928441907}"/>
              </a:ext>
            </a:extLst>
          </p:cNvPr>
          <p:cNvSpPr>
            <a:spLocks/>
          </p:cNvSpPr>
          <p:nvPr/>
        </p:nvSpPr>
        <p:spPr bwMode="auto">
          <a:xfrm>
            <a:off x="2895600" y="2333625"/>
            <a:ext cx="71438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4" y="130"/>
                </a:lnTo>
                <a:lnTo>
                  <a:pt x="307" y="103"/>
                </a:lnTo>
                <a:lnTo>
                  <a:pt x="297" y="78"/>
                </a:lnTo>
                <a:lnTo>
                  <a:pt x="280" y="56"/>
                </a:lnTo>
                <a:lnTo>
                  <a:pt x="260" y="36"/>
                </a:lnTo>
                <a:lnTo>
                  <a:pt x="237" y="20"/>
                </a:lnTo>
                <a:lnTo>
                  <a:pt x="213" y="9"/>
                </a:lnTo>
                <a:lnTo>
                  <a:pt x="185" y="1"/>
                </a:lnTo>
                <a:lnTo>
                  <a:pt x="158" y="0"/>
                </a:lnTo>
                <a:lnTo>
                  <a:pt x="131" y="1"/>
                </a:lnTo>
                <a:lnTo>
                  <a:pt x="103" y="9"/>
                </a:lnTo>
                <a:lnTo>
                  <a:pt x="79" y="20"/>
                </a:lnTo>
                <a:lnTo>
                  <a:pt x="56" y="36"/>
                </a:lnTo>
                <a:lnTo>
                  <a:pt x="37" y="56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6"/>
                </a:lnTo>
                <a:lnTo>
                  <a:pt x="9" y="212"/>
                </a:lnTo>
                <a:lnTo>
                  <a:pt x="21" y="237"/>
                </a:lnTo>
                <a:lnTo>
                  <a:pt x="37" y="260"/>
                </a:lnTo>
                <a:lnTo>
                  <a:pt x="56" y="280"/>
                </a:lnTo>
                <a:lnTo>
                  <a:pt x="79" y="296"/>
                </a:lnTo>
                <a:lnTo>
                  <a:pt x="103" y="308"/>
                </a:lnTo>
                <a:lnTo>
                  <a:pt x="131" y="315"/>
                </a:lnTo>
                <a:lnTo>
                  <a:pt x="158" y="318"/>
                </a:lnTo>
                <a:lnTo>
                  <a:pt x="185" y="315"/>
                </a:lnTo>
                <a:lnTo>
                  <a:pt x="213" y="308"/>
                </a:lnTo>
                <a:lnTo>
                  <a:pt x="237" y="296"/>
                </a:lnTo>
                <a:lnTo>
                  <a:pt x="260" y="280"/>
                </a:lnTo>
                <a:lnTo>
                  <a:pt x="280" y="260"/>
                </a:lnTo>
                <a:lnTo>
                  <a:pt x="297" y="237"/>
                </a:lnTo>
                <a:lnTo>
                  <a:pt x="307" y="212"/>
                </a:lnTo>
                <a:lnTo>
                  <a:pt x="314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77" name="Line 212">
            <a:extLst>
              <a:ext uri="{FF2B5EF4-FFF2-40B4-BE49-F238E27FC236}">
                <a16:creationId xmlns:a16="http://schemas.microsoft.com/office/drawing/2014/main" id="{BE766D6A-5784-4C85-9B4C-0E7065FDA57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3263" y="44926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78" name="Freeform 213">
            <a:extLst>
              <a:ext uri="{FF2B5EF4-FFF2-40B4-BE49-F238E27FC236}">
                <a16:creationId xmlns:a16="http://schemas.microsoft.com/office/drawing/2014/main" id="{A9FCB3AD-237F-43EB-8C07-D1A15CE4B12A}"/>
              </a:ext>
            </a:extLst>
          </p:cNvPr>
          <p:cNvSpPr>
            <a:spLocks/>
          </p:cNvSpPr>
          <p:nvPr/>
        </p:nvSpPr>
        <p:spPr bwMode="auto">
          <a:xfrm>
            <a:off x="1900238" y="4456113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5" y="131"/>
                </a:lnTo>
                <a:lnTo>
                  <a:pt x="309" y="103"/>
                </a:lnTo>
                <a:lnTo>
                  <a:pt x="297" y="79"/>
                </a:lnTo>
                <a:lnTo>
                  <a:pt x="280" y="56"/>
                </a:lnTo>
                <a:lnTo>
                  <a:pt x="262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1"/>
                </a:lnTo>
                <a:lnTo>
                  <a:pt x="160" y="0"/>
                </a:lnTo>
                <a:lnTo>
                  <a:pt x="132" y="1"/>
                </a:lnTo>
                <a:lnTo>
                  <a:pt x="104" y="9"/>
                </a:lnTo>
                <a:lnTo>
                  <a:pt x="80" y="21"/>
                </a:lnTo>
                <a:lnTo>
                  <a:pt x="56" y="37"/>
                </a:lnTo>
                <a:lnTo>
                  <a:pt x="36" y="56"/>
                </a:lnTo>
                <a:lnTo>
                  <a:pt x="22" y="79"/>
                </a:lnTo>
                <a:lnTo>
                  <a:pt x="10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5"/>
                </a:lnTo>
                <a:lnTo>
                  <a:pt x="10" y="213"/>
                </a:lnTo>
                <a:lnTo>
                  <a:pt x="22" y="237"/>
                </a:lnTo>
                <a:lnTo>
                  <a:pt x="36" y="260"/>
                </a:lnTo>
                <a:lnTo>
                  <a:pt x="56" y="280"/>
                </a:lnTo>
                <a:lnTo>
                  <a:pt x="80" y="297"/>
                </a:lnTo>
                <a:lnTo>
                  <a:pt x="104" y="307"/>
                </a:lnTo>
                <a:lnTo>
                  <a:pt x="132" y="315"/>
                </a:lnTo>
                <a:lnTo>
                  <a:pt x="160" y="318"/>
                </a:lnTo>
                <a:lnTo>
                  <a:pt x="187" y="315"/>
                </a:lnTo>
                <a:lnTo>
                  <a:pt x="214" y="307"/>
                </a:lnTo>
                <a:lnTo>
                  <a:pt x="239" y="297"/>
                </a:lnTo>
                <a:lnTo>
                  <a:pt x="262" y="280"/>
                </a:lnTo>
                <a:lnTo>
                  <a:pt x="280" y="260"/>
                </a:lnTo>
                <a:lnTo>
                  <a:pt x="297" y="237"/>
                </a:lnTo>
                <a:lnTo>
                  <a:pt x="309" y="213"/>
                </a:lnTo>
                <a:lnTo>
                  <a:pt x="315" y="185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79" name="Line 214">
            <a:extLst>
              <a:ext uri="{FF2B5EF4-FFF2-40B4-BE49-F238E27FC236}">
                <a16:creationId xmlns:a16="http://schemas.microsoft.com/office/drawing/2014/main" id="{EDCA4532-5BC1-46D7-92A6-2638D9DEF7C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6588" y="31273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80" name="Freeform 215">
            <a:extLst>
              <a:ext uri="{FF2B5EF4-FFF2-40B4-BE49-F238E27FC236}">
                <a16:creationId xmlns:a16="http://schemas.microsoft.com/office/drawing/2014/main" id="{E860035B-05F0-4C33-A349-948B563AE82F}"/>
              </a:ext>
            </a:extLst>
          </p:cNvPr>
          <p:cNvSpPr>
            <a:spLocks/>
          </p:cNvSpPr>
          <p:nvPr/>
        </p:nvSpPr>
        <p:spPr bwMode="auto">
          <a:xfrm>
            <a:off x="1835150" y="3092450"/>
            <a:ext cx="71438" cy="71438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4" y="130"/>
                </a:lnTo>
                <a:lnTo>
                  <a:pt x="309" y="103"/>
                </a:lnTo>
                <a:lnTo>
                  <a:pt x="296" y="78"/>
                </a:lnTo>
                <a:lnTo>
                  <a:pt x="280" y="55"/>
                </a:lnTo>
                <a:lnTo>
                  <a:pt x="261" y="36"/>
                </a:lnTo>
                <a:lnTo>
                  <a:pt x="239" y="21"/>
                </a:lnTo>
                <a:lnTo>
                  <a:pt x="212" y="8"/>
                </a:lnTo>
                <a:lnTo>
                  <a:pt x="187" y="1"/>
                </a:lnTo>
                <a:lnTo>
                  <a:pt x="159" y="0"/>
                </a:lnTo>
                <a:lnTo>
                  <a:pt x="130" y="1"/>
                </a:lnTo>
                <a:lnTo>
                  <a:pt x="103" y="8"/>
                </a:lnTo>
                <a:lnTo>
                  <a:pt x="78" y="21"/>
                </a:lnTo>
                <a:lnTo>
                  <a:pt x="56" y="36"/>
                </a:lnTo>
                <a:lnTo>
                  <a:pt x="36" y="55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2"/>
                </a:lnTo>
                <a:lnTo>
                  <a:pt x="21" y="238"/>
                </a:lnTo>
                <a:lnTo>
                  <a:pt x="36" y="260"/>
                </a:lnTo>
                <a:lnTo>
                  <a:pt x="56" y="280"/>
                </a:lnTo>
                <a:lnTo>
                  <a:pt x="78" y="296"/>
                </a:lnTo>
                <a:lnTo>
                  <a:pt x="103" y="306"/>
                </a:lnTo>
                <a:lnTo>
                  <a:pt x="130" y="314"/>
                </a:lnTo>
                <a:lnTo>
                  <a:pt x="159" y="317"/>
                </a:lnTo>
                <a:lnTo>
                  <a:pt x="187" y="314"/>
                </a:lnTo>
                <a:lnTo>
                  <a:pt x="212" y="306"/>
                </a:lnTo>
                <a:lnTo>
                  <a:pt x="239" y="296"/>
                </a:lnTo>
                <a:lnTo>
                  <a:pt x="261" y="280"/>
                </a:lnTo>
                <a:lnTo>
                  <a:pt x="280" y="260"/>
                </a:lnTo>
                <a:lnTo>
                  <a:pt x="296" y="238"/>
                </a:lnTo>
                <a:lnTo>
                  <a:pt x="309" y="212"/>
                </a:lnTo>
                <a:lnTo>
                  <a:pt x="314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81" name="Line 216">
            <a:extLst>
              <a:ext uri="{FF2B5EF4-FFF2-40B4-BE49-F238E27FC236}">
                <a16:creationId xmlns:a16="http://schemas.microsoft.com/office/drawing/2014/main" id="{2E8C5679-598A-43CA-BA9F-8C72B858A5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1975" y="461962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82" name="Freeform 217">
            <a:extLst>
              <a:ext uri="{FF2B5EF4-FFF2-40B4-BE49-F238E27FC236}">
                <a16:creationId xmlns:a16="http://schemas.microsoft.com/office/drawing/2014/main" id="{652B6856-94D5-468A-8D6A-FE7B62A7E913}"/>
              </a:ext>
            </a:extLst>
          </p:cNvPr>
          <p:cNvSpPr>
            <a:spLocks/>
          </p:cNvSpPr>
          <p:nvPr/>
        </p:nvSpPr>
        <p:spPr bwMode="auto">
          <a:xfrm>
            <a:off x="3030538" y="4583113"/>
            <a:ext cx="71437" cy="73025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5" y="130"/>
                </a:lnTo>
                <a:lnTo>
                  <a:pt x="307" y="103"/>
                </a:lnTo>
                <a:lnTo>
                  <a:pt x="296" y="78"/>
                </a:lnTo>
                <a:lnTo>
                  <a:pt x="280" y="56"/>
                </a:lnTo>
                <a:lnTo>
                  <a:pt x="260" y="36"/>
                </a:lnTo>
                <a:lnTo>
                  <a:pt x="238" y="21"/>
                </a:lnTo>
                <a:lnTo>
                  <a:pt x="213" y="8"/>
                </a:lnTo>
                <a:lnTo>
                  <a:pt x="186" y="1"/>
                </a:lnTo>
                <a:lnTo>
                  <a:pt x="158" y="0"/>
                </a:lnTo>
                <a:lnTo>
                  <a:pt x="131" y="1"/>
                </a:lnTo>
                <a:lnTo>
                  <a:pt x="104" y="8"/>
                </a:lnTo>
                <a:lnTo>
                  <a:pt x="79" y="21"/>
                </a:lnTo>
                <a:lnTo>
                  <a:pt x="56" y="36"/>
                </a:lnTo>
                <a:lnTo>
                  <a:pt x="36" y="56"/>
                </a:lnTo>
                <a:lnTo>
                  <a:pt x="22" y="78"/>
                </a:lnTo>
                <a:lnTo>
                  <a:pt x="9" y="103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2"/>
                </a:lnTo>
                <a:lnTo>
                  <a:pt x="22" y="239"/>
                </a:lnTo>
                <a:lnTo>
                  <a:pt x="36" y="261"/>
                </a:lnTo>
                <a:lnTo>
                  <a:pt x="56" y="280"/>
                </a:lnTo>
                <a:lnTo>
                  <a:pt x="79" y="296"/>
                </a:lnTo>
                <a:lnTo>
                  <a:pt x="104" y="308"/>
                </a:lnTo>
                <a:lnTo>
                  <a:pt x="131" y="315"/>
                </a:lnTo>
                <a:lnTo>
                  <a:pt x="158" y="317"/>
                </a:lnTo>
                <a:lnTo>
                  <a:pt x="186" y="315"/>
                </a:lnTo>
                <a:lnTo>
                  <a:pt x="213" y="308"/>
                </a:lnTo>
                <a:lnTo>
                  <a:pt x="238" y="296"/>
                </a:lnTo>
                <a:lnTo>
                  <a:pt x="260" y="280"/>
                </a:lnTo>
                <a:lnTo>
                  <a:pt x="280" y="261"/>
                </a:lnTo>
                <a:lnTo>
                  <a:pt x="296" y="239"/>
                </a:lnTo>
                <a:lnTo>
                  <a:pt x="307" y="212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83" name="Line 218">
            <a:extLst>
              <a:ext uri="{FF2B5EF4-FFF2-40B4-BE49-F238E27FC236}">
                <a16:creationId xmlns:a16="http://schemas.microsoft.com/office/drawing/2014/main" id="{58F46C85-C14F-4B57-95B1-91EFDB0A00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075" y="426085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84" name="Freeform 219">
            <a:extLst>
              <a:ext uri="{FF2B5EF4-FFF2-40B4-BE49-F238E27FC236}">
                <a16:creationId xmlns:a16="http://schemas.microsoft.com/office/drawing/2014/main" id="{08368F4E-9933-45EC-97FA-CCF9DB71DBA9}"/>
              </a:ext>
            </a:extLst>
          </p:cNvPr>
          <p:cNvSpPr>
            <a:spLocks/>
          </p:cNvSpPr>
          <p:nvPr/>
        </p:nvSpPr>
        <p:spPr bwMode="auto">
          <a:xfrm>
            <a:off x="3575050" y="4225925"/>
            <a:ext cx="73025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0"/>
                </a:lnTo>
                <a:lnTo>
                  <a:pt x="308" y="103"/>
                </a:lnTo>
                <a:lnTo>
                  <a:pt x="297" y="78"/>
                </a:lnTo>
                <a:lnTo>
                  <a:pt x="280" y="56"/>
                </a:lnTo>
                <a:lnTo>
                  <a:pt x="260" y="36"/>
                </a:lnTo>
                <a:lnTo>
                  <a:pt x="238" y="21"/>
                </a:lnTo>
                <a:lnTo>
                  <a:pt x="214" y="9"/>
                </a:lnTo>
                <a:lnTo>
                  <a:pt x="186" y="1"/>
                </a:lnTo>
                <a:lnTo>
                  <a:pt x="158" y="0"/>
                </a:lnTo>
                <a:lnTo>
                  <a:pt x="130" y="1"/>
                </a:lnTo>
                <a:lnTo>
                  <a:pt x="104" y="9"/>
                </a:lnTo>
                <a:lnTo>
                  <a:pt x="80" y="21"/>
                </a:lnTo>
                <a:lnTo>
                  <a:pt x="56" y="36"/>
                </a:lnTo>
                <a:lnTo>
                  <a:pt x="36" y="56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2"/>
                </a:lnTo>
                <a:lnTo>
                  <a:pt x="21" y="239"/>
                </a:lnTo>
                <a:lnTo>
                  <a:pt x="36" y="260"/>
                </a:lnTo>
                <a:lnTo>
                  <a:pt x="56" y="280"/>
                </a:lnTo>
                <a:lnTo>
                  <a:pt x="80" y="297"/>
                </a:lnTo>
                <a:lnTo>
                  <a:pt x="104" y="306"/>
                </a:lnTo>
                <a:lnTo>
                  <a:pt x="130" y="314"/>
                </a:lnTo>
                <a:lnTo>
                  <a:pt x="158" y="318"/>
                </a:lnTo>
                <a:lnTo>
                  <a:pt x="186" y="314"/>
                </a:lnTo>
                <a:lnTo>
                  <a:pt x="214" y="306"/>
                </a:lnTo>
                <a:lnTo>
                  <a:pt x="238" y="297"/>
                </a:lnTo>
                <a:lnTo>
                  <a:pt x="260" y="280"/>
                </a:lnTo>
                <a:lnTo>
                  <a:pt x="280" y="260"/>
                </a:lnTo>
                <a:lnTo>
                  <a:pt x="297" y="239"/>
                </a:lnTo>
                <a:lnTo>
                  <a:pt x="308" y="212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85" name="Line 220">
            <a:extLst>
              <a:ext uri="{FF2B5EF4-FFF2-40B4-BE49-F238E27FC236}">
                <a16:creationId xmlns:a16="http://schemas.microsoft.com/office/drawing/2014/main" id="{414AEAD7-913F-4742-8E32-E6AB1B6BE9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1888" y="548163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86" name="Freeform 221">
            <a:extLst>
              <a:ext uri="{FF2B5EF4-FFF2-40B4-BE49-F238E27FC236}">
                <a16:creationId xmlns:a16="http://schemas.microsoft.com/office/drawing/2014/main" id="{F771D325-459B-480D-B65D-1F461A72C693}"/>
              </a:ext>
            </a:extLst>
          </p:cNvPr>
          <p:cNvSpPr>
            <a:spLocks/>
          </p:cNvSpPr>
          <p:nvPr/>
        </p:nvSpPr>
        <p:spPr bwMode="auto">
          <a:xfrm>
            <a:off x="2330450" y="5445125"/>
            <a:ext cx="71438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5" y="132"/>
                </a:lnTo>
                <a:lnTo>
                  <a:pt x="308" y="104"/>
                </a:lnTo>
                <a:lnTo>
                  <a:pt x="298" y="80"/>
                </a:lnTo>
                <a:lnTo>
                  <a:pt x="280" y="57"/>
                </a:lnTo>
                <a:lnTo>
                  <a:pt x="261" y="37"/>
                </a:lnTo>
                <a:lnTo>
                  <a:pt x="238" y="22"/>
                </a:lnTo>
                <a:lnTo>
                  <a:pt x="213" y="10"/>
                </a:lnTo>
                <a:lnTo>
                  <a:pt x="186" y="2"/>
                </a:lnTo>
                <a:lnTo>
                  <a:pt x="158" y="0"/>
                </a:lnTo>
                <a:lnTo>
                  <a:pt x="132" y="2"/>
                </a:lnTo>
                <a:lnTo>
                  <a:pt x="104" y="10"/>
                </a:lnTo>
                <a:lnTo>
                  <a:pt x="80" y="22"/>
                </a:lnTo>
                <a:lnTo>
                  <a:pt x="56" y="37"/>
                </a:lnTo>
                <a:lnTo>
                  <a:pt x="36" y="57"/>
                </a:lnTo>
                <a:lnTo>
                  <a:pt x="22" y="80"/>
                </a:lnTo>
                <a:lnTo>
                  <a:pt x="10" y="104"/>
                </a:lnTo>
                <a:lnTo>
                  <a:pt x="2" y="132"/>
                </a:lnTo>
                <a:lnTo>
                  <a:pt x="0" y="158"/>
                </a:lnTo>
                <a:lnTo>
                  <a:pt x="2" y="186"/>
                </a:lnTo>
                <a:lnTo>
                  <a:pt x="10" y="214"/>
                </a:lnTo>
                <a:lnTo>
                  <a:pt x="22" y="238"/>
                </a:lnTo>
                <a:lnTo>
                  <a:pt x="36" y="260"/>
                </a:lnTo>
                <a:lnTo>
                  <a:pt x="56" y="280"/>
                </a:lnTo>
                <a:lnTo>
                  <a:pt x="80" y="297"/>
                </a:lnTo>
                <a:lnTo>
                  <a:pt x="104" y="308"/>
                </a:lnTo>
                <a:lnTo>
                  <a:pt x="132" y="316"/>
                </a:lnTo>
                <a:lnTo>
                  <a:pt x="158" y="319"/>
                </a:lnTo>
                <a:lnTo>
                  <a:pt x="186" y="316"/>
                </a:lnTo>
                <a:lnTo>
                  <a:pt x="213" y="308"/>
                </a:lnTo>
                <a:lnTo>
                  <a:pt x="238" y="297"/>
                </a:lnTo>
                <a:lnTo>
                  <a:pt x="261" y="280"/>
                </a:lnTo>
                <a:lnTo>
                  <a:pt x="280" y="260"/>
                </a:lnTo>
                <a:lnTo>
                  <a:pt x="298" y="238"/>
                </a:lnTo>
                <a:lnTo>
                  <a:pt x="308" y="214"/>
                </a:lnTo>
                <a:lnTo>
                  <a:pt x="315" y="186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87" name="Line 222">
            <a:extLst>
              <a:ext uri="{FF2B5EF4-FFF2-40B4-BE49-F238E27FC236}">
                <a16:creationId xmlns:a16="http://schemas.microsoft.com/office/drawing/2014/main" id="{E56B8E5A-39D1-4C88-A732-D6AB6991D5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3925" y="259238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88" name="Freeform 223">
            <a:extLst>
              <a:ext uri="{FF2B5EF4-FFF2-40B4-BE49-F238E27FC236}">
                <a16:creationId xmlns:a16="http://schemas.microsoft.com/office/drawing/2014/main" id="{8C532DFE-F29C-4FAA-8216-E613B2F141C4}"/>
              </a:ext>
            </a:extLst>
          </p:cNvPr>
          <p:cNvSpPr>
            <a:spLocks/>
          </p:cNvSpPr>
          <p:nvPr/>
        </p:nvSpPr>
        <p:spPr bwMode="auto">
          <a:xfrm>
            <a:off x="2120900" y="2557463"/>
            <a:ext cx="73025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4" y="132"/>
                </a:lnTo>
                <a:lnTo>
                  <a:pt x="309" y="104"/>
                </a:lnTo>
                <a:lnTo>
                  <a:pt x="297" y="80"/>
                </a:lnTo>
                <a:lnTo>
                  <a:pt x="281" y="57"/>
                </a:lnTo>
                <a:lnTo>
                  <a:pt x="261" y="37"/>
                </a:lnTo>
                <a:lnTo>
                  <a:pt x="238" y="22"/>
                </a:lnTo>
                <a:lnTo>
                  <a:pt x="212" y="10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4" y="10"/>
                </a:lnTo>
                <a:lnTo>
                  <a:pt x="78" y="22"/>
                </a:lnTo>
                <a:lnTo>
                  <a:pt x="55" y="37"/>
                </a:lnTo>
                <a:lnTo>
                  <a:pt x="36" y="57"/>
                </a:lnTo>
                <a:lnTo>
                  <a:pt x="21" y="80"/>
                </a:lnTo>
                <a:lnTo>
                  <a:pt x="9" y="104"/>
                </a:lnTo>
                <a:lnTo>
                  <a:pt x="2" y="132"/>
                </a:lnTo>
                <a:lnTo>
                  <a:pt x="0" y="159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6" y="263"/>
                </a:lnTo>
                <a:lnTo>
                  <a:pt x="55" y="280"/>
                </a:lnTo>
                <a:lnTo>
                  <a:pt x="78" y="297"/>
                </a:lnTo>
                <a:lnTo>
                  <a:pt x="104" y="308"/>
                </a:lnTo>
                <a:lnTo>
                  <a:pt x="130" y="316"/>
                </a:lnTo>
                <a:lnTo>
                  <a:pt x="159" y="319"/>
                </a:lnTo>
                <a:lnTo>
                  <a:pt x="187" y="316"/>
                </a:lnTo>
                <a:lnTo>
                  <a:pt x="212" y="308"/>
                </a:lnTo>
                <a:lnTo>
                  <a:pt x="238" y="297"/>
                </a:lnTo>
                <a:lnTo>
                  <a:pt x="261" y="280"/>
                </a:lnTo>
                <a:lnTo>
                  <a:pt x="281" y="263"/>
                </a:lnTo>
                <a:lnTo>
                  <a:pt x="297" y="239"/>
                </a:lnTo>
                <a:lnTo>
                  <a:pt x="309" y="214"/>
                </a:lnTo>
                <a:lnTo>
                  <a:pt x="314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89" name="Line 224">
            <a:extLst>
              <a:ext uri="{FF2B5EF4-FFF2-40B4-BE49-F238E27FC236}">
                <a16:creationId xmlns:a16="http://schemas.microsoft.com/office/drawing/2014/main" id="{DACEFFDE-38B3-4420-A12C-648CEE7AE6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8850" y="504666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90" name="Freeform 225">
            <a:extLst>
              <a:ext uri="{FF2B5EF4-FFF2-40B4-BE49-F238E27FC236}">
                <a16:creationId xmlns:a16="http://schemas.microsoft.com/office/drawing/2014/main" id="{014673F7-918F-4179-A4FA-227447FC9851}"/>
              </a:ext>
            </a:extLst>
          </p:cNvPr>
          <p:cNvSpPr>
            <a:spLocks/>
          </p:cNvSpPr>
          <p:nvPr/>
        </p:nvSpPr>
        <p:spPr bwMode="auto">
          <a:xfrm>
            <a:off x="3427413" y="5010150"/>
            <a:ext cx="71437" cy="73025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9"/>
                </a:moveTo>
                <a:lnTo>
                  <a:pt x="314" y="130"/>
                </a:lnTo>
                <a:lnTo>
                  <a:pt x="307" y="105"/>
                </a:lnTo>
                <a:lnTo>
                  <a:pt x="296" y="78"/>
                </a:lnTo>
                <a:lnTo>
                  <a:pt x="280" y="57"/>
                </a:lnTo>
                <a:lnTo>
                  <a:pt x="260" y="37"/>
                </a:lnTo>
                <a:lnTo>
                  <a:pt x="236" y="21"/>
                </a:lnTo>
                <a:lnTo>
                  <a:pt x="212" y="10"/>
                </a:lnTo>
                <a:lnTo>
                  <a:pt x="186" y="3"/>
                </a:lnTo>
                <a:lnTo>
                  <a:pt x="158" y="0"/>
                </a:lnTo>
                <a:lnTo>
                  <a:pt x="130" y="3"/>
                </a:lnTo>
                <a:lnTo>
                  <a:pt x="103" y="10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78"/>
                </a:lnTo>
                <a:lnTo>
                  <a:pt x="8" y="105"/>
                </a:lnTo>
                <a:lnTo>
                  <a:pt x="1" y="130"/>
                </a:lnTo>
                <a:lnTo>
                  <a:pt x="0" y="159"/>
                </a:lnTo>
                <a:lnTo>
                  <a:pt x="1" y="187"/>
                </a:lnTo>
                <a:lnTo>
                  <a:pt x="8" y="214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8" y="296"/>
                </a:lnTo>
                <a:lnTo>
                  <a:pt x="103" y="309"/>
                </a:lnTo>
                <a:lnTo>
                  <a:pt x="130" y="316"/>
                </a:lnTo>
                <a:lnTo>
                  <a:pt x="158" y="317"/>
                </a:lnTo>
                <a:lnTo>
                  <a:pt x="186" y="316"/>
                </a:lnTo>
                <a:lnTo>
                  <a:pt x="212" y="309"/>
                </a:lnTo>
                <a:lnTo>
                  <a:pt x="236" y="296"/>
                </a:lnTo>
                <a:lnTo>
                  <a:pt x="260" y="281"/>
                </a:lnTo>
                <a:lnTo>
                  <a:pt x="280" y="261"/>
                </a:lnTo>
                <a:lnTo>
                  <a:pt x="296" y="239"/>
                </a:lnTo>
                <a:lnTo>
                  <a:pt x="307" y="214"/>
                </a:lnTo>
                <a:lnTo>
                  <a:pt x="314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91" name="Line 226">
            <a:extLst>
              <a:ext uri="{FF2B5EF4-FFF2-40B4-BE49-F238E27FC236}">
                <a16:creationId xmlns:a16="http://schemas.microsoft.com/office/drawing/2014/main" id="{518AD6C8-FACA-4123-9A90-0B464420E7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038" y="58864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92" name="Freeform 227">
            <a:extLst>
              <a:ext uri="{FF2B5EF4-FFF2-40B4-BE49-F238E27FC236}">
                <a16:creationId xmlns:a16="http://schemas.microsoft.com/office/drawing/2014/main" id="{3A838485-7118-407D-9EC1-D3AC4E7EB472}"/>
              </a:ext>
            </a:extLst>
          </p:cNvPr>
          <p:cNvSpPr>
            <a:spLocks/>
          </p:cNvSpPr>
          <p:nvPr/>
        </p:nvSpPr>
        <p:spPr bwMode="auto">
          <a:xfrm>
            <a:off x="2006600" y="5849938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5" y="130"/>
                </a:lnTo>
                <a:lnTo>
                  <a:pt x="308" y="104"/>
                </a:lnTo>
                <a:lnTo>
                  <a:pt x="296" y="80"/>
                </a:lnTo>
                <a:lnTo>
                  <a:pt x="282" y="56"/>
                </a:lnTo>
                <a:lnTo>
                  <a:pt x="262" y="36"/>
                </a:lnTo>
                <a:lnTo>
                  <a:pt x="239" y="21"/>
                </a:lnTo>
                <a:lnTo>
                  <a:pt x="213" y="9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5" y="9"/>
                </a:lnTo>
                <a:lnTo>
                  <a:pt x="79" y="21"/>
                </a:lnTo>
                <a:lnTo>
                  <a:pt x="56" y="36"/>
                </a:lnTo>
                <a:lnTo>
                  <a:pt x="36" y="56"/>
                </a:lnTo>
                <a:lnTo>
                  <a:pt x="22" y="80"/>
                </a:lnTo>
                <a:lnTo>
                  <a:pt x="10" y="104"/>
                </a:lnTo>
                <a:lnTo>
                  <a:pt x="3" y="130"/>
                </a:lnTo>
                <a:lnTo>
                  <a:pt x="0" y="158"/>
                </a:lnTo>
                <a:lnTo>
                  <a:pt x="3" y="186"/>
                </a:lnTo>
                <a:lnTo>
                  <a:pt x="10" y="214"/>
                </a:lnTo>
                <a:lnTo>
                  <a:pt x="22" y="239"/>
                </a:lnTo>
                <a:lnTo>
                  <a:pt x="36" y="260"/>
                </a:lnTo>
                <a:lnTo>
                  <a:pt x="56" y="280"/>
                </a:lnTo>
                <a:lnTo>
                  <a:pt x="79" y="297"/>
                </a:lnTo>
                <a:lnTo>
                  <a:pt x="105" y="308"/>
                </a:lnTo>
                <a:lnTo>
                  <a:pt x="131" y="315"/>
                </a:lnTo>
                <a:lnTo>
                  <a:pt x="160" y="319"/>
                </a:lnTo>
                <a:lnTo>
                  <a:pt x="187" y="315"/>
                </a:lnTo>
                <a:lnTo>
                  <a:pt x="213" y="308"/>
                </a:lnTo>
                <a:lnTo>
                  <a:pt x="239" y="297"/>
                </a:lnTo>
                <a:lnTo>
                  <a:pt x="262" y="280"/>
                </a:lnTo>
                <a:lnTo>
                  <a:pt x="282" y="260"/>
                </a:lnTo>
                <a:lnTo>
                  <a:pt x="296" y="239"/>
                </a:lnTo>
                <a:lnTo>
                  <a:pt x="308" y="214"/>
                </a:lnTo>
                <a:lnTo>
                  <a:pt x="315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93" name="Line 228">
            <a:extLst>
              <a:ext uri="{FF2B5EF4-FFF2-40B4-BE49-F238E27FC236}">
                <a16:creationId xmlns:a16="http://schemas.microsoft.com/office/drawing/2014/main" id="{09277A28-FF24-480C-9153-07C1E72132C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9338" y="50974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94" name="Freeform 229">
            <a:extLst>
              <a:ext uri="{FF2B5EF4-FFF2-40B4-BE49-F238E27FC236}">
                <a16:creationId xmlns:a16="http://schemas.microsoft.com/office/drawing/2014/main" id="{86E56546-D9DE-460C-9FE7-6996FD0D32E4}"/>
              </a:ext>
            </a:extLst>
          </p:cNvPr>
          <p:cNvSpPr>
            <a:spLocks/>
          </p:cNvSpPr>
          <p:nvPr/>
        </p:nvSpPr>
        <p:spPr bwMode="auto">
          <a:xfrm>
            <a:off x="977900" y="5060950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7" y="131"/>
                </a:lnTo>
                <a:lnTo>
                  <a:pt x="309" y="106"/>
                </a:lnTo>
                <a:lnTo>
                  <a:pt x="297" y="79"/>
                </a:lnTo>
                <a:lnTo>
                  <a:pt x="281" y="57"/>
                </a:lnTo>
                <a:lnTo>
                  <a:pt x="262" y="38"/>
                </a:lnTo>
                <a:lnTo>
                  <a:pt x="238" y="21"/>
                </a:lnTo>
                <a:lnTo>
                  <a:pt x="214" y="11"/>
                </a:lnTo>
                <a:lnTo>
                  <a:pt x="187" y="4"/>
                </a:lnTo>
                <a:lnTo>
                  <a:pt x="160" y="0"/>
                </a:lnTo>
                <a:lnTo>
                  <a:pt x="132" y="4"/>
                </a:lnTo>
                <a:lnTo>
                  <a:pt x="104" y="11"/>
                </a:lnTo>
                <a:lnTo>
                  <a:pt x="80" y="21"/>
                </a:lnTo>
                <a:lnTo>
                  <a:pt x="58" y="38"/>
                </a:lnTo>
                <a:lnTo>
                  <a:pt x="38" y="57"/>
                </a:lnTo>
                <a:lnTo>
                  <a:pt x="21" y="79"/>
                </a:lnTo>
                <a:lnTo>
                  <a:pt x="10" y="106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10" y="215"/>
                </a:lnTo>
                <a:lnTo>
                  <a:pt x="21" y="239"/>
                </a:lnTo>
                <a:lnTo>
                  <a:pt x="38" y="262"/>
                </a:lnTo>
                <a:lnTo>
                  <a:pt x="58" y="282"/>
                </a:lnTo>
                <a:lnTo>
                  <a:pt x="80" y="297"/>
                </a:lnTo>
                <a:lnTo>
                  <a:pt x="104" y="309"/>
                </a:lnTo>
                <a:lnTo>
                  <a:pt x="132" y="317"/>
                </a:lnTo>
                <a:lnTo>
                  <a:pt x="160" y="318"/>
                </a:lnTo>
                <a:lnTo>
                  <a:pt x="187" y="317"/>
                </a:lnTo>
                <a:lnTo>
                  <a:pt x="214" y="309"/>
                </a:lnTo>
                <a:lnTo>
                  <a:pt x="238" y="297"/>
                </a:lnTo>
                <a:lnTo>
                  <a:pt x="262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95" name="Line 230">
            <a:extLst>
              <a:ext uri="{FF2B5EF4-FFF2-40B4-BE49-F238E27FC236}">
                <a16:creationId xmlns:a16="http://schemas.microsoft.com/office/drawing/2014/main" id="{0D4CE8A6-5E5A-4D6D-81A2-8E271FCEBA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3563" y="40576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96" name="Freeform 231">
            <a:extLst>
              <a:ext uri="{FF2B5EF4-FFF2-40B4-BE49-F238E27FC236}">
                <a16:creationId xmlns:a16="http://schemas.microsoft.com/office/drawing/2014/main" id="{BF7B3728-A30C-4965-A716-9D2D5FCACF3C}"/>
              </a:ext>
            </a:extLst>
          </p:cNvPr>
          <p:cNvSpPr>
            <a:spLocks/>
          </p:cNvSpPr>
          <p:nvPr/>
        </p:nvSpPr>
        <p:spPr bwMode="auto">
          <a:xfrm>
            <a:off x="4302125" y="4021138"/>
            <a:ext cx="71438" cy="73025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8"/>
                </a:moveTo>
                <a:lnTo>
                  <a:pt x="316" y="132"/>
                </a:lnTo>
                <a:lnTo>
                  <a:pt x="308" y="105"/>
                </a:lnTo>
                <a:lnTo>
                  <a:pt x="296" y="80"/>
                </a:lnTo>
                <a:lnTo>
                  <a:pt x="281" y="56"/>
                </a:lnTo>
                <a:lnTo>
                  <a:pt x="262" y="36"/>
                </a:lnTo>
                <a:lnTo>
                  <a:pt x="239" y="22"/>
                </a:lnTo>
                <a:lnTo>
                  <a:pt x="214" y="10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5" y="10"/>
                </a:lnTo>
                <a:lnTo>
                  <a:pt x="79" y="22"/>
                </a:lnTo>
                <a:lnTo>
                  <a:pt x="56" y="36"/>
                </a:lnTo>
                <a:lnTo>
                  <a:pt x="37" y="56"/>
                </a:lnTo>
                <a:lnTo>
                  <a:pt x="21" y="80"/>
                </a:lnTo>
                <a:lnTo>
                  <a:pt x="11" y="105"/>
                </a:lnTo>
                <a:lnTo>
                  <a:pt x="3" y="132"/>
                </a:lnTo>
                <a:lnTo>
                  <a:pt x="0" y="158"/>
                </a:lnTo>
                <a:lnTo>
                  <a:pt x="3" y="188"/>
                </a:lnTo>
                <a:lnTo>
                  <a:pt x="11" y="214"/>
                </a:lnTo>
                <a:lnTo>
                  <a:pt x="21" y="239"/>
                </a:lnTo>
                <a:lnTo>
                  <a:pt x="37" y="262"/>
                </a:lnTo>
                <a:lnTo>
                  <a:pt x="56" y="282"/>
                </a:lnTo>
                <a:lnTo>
                  <a:pt x="79" y="298"/>
                </a:lnTo>
                <a:lnTo>
                  <a:pt x="105" y="310"/>
                </a:lnTo>
                <a:lnTo>
                  <a:pt x="130" y="315"/>
                </a:lnTo>
                <a:lnTo>
                  <a:pt x="159" y="319"/>
                </a:lnTo>
                <a:lnTo>
                  <a:pt x="187" y="315"/>
                </a:lnTo>
                <a:lnTo>
                  <a:pt x="214" y="310"/>
                </a:lnTo>
                <a:lnTo>
                  <a:pt x="239" y="298"/>
                </a:lnTo>
                <a:lnTo>
                  <a:pt x="262" y="282"/>
                </a:lnTo>
                <a:lnTo>
                  <a:pt x="281" y="262"/>
                </a:lnTo>
                <a:lnTo>
                  <a:pt x="296" y="239"/>
                </a:lnTo>
                <a:lnTo>
                  <a:pt x="308" y="214"/>
                </a:lnTo>
                <a:lnTo>
                  <a:pt x="316" y="188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97" name="Line 232">
            <a:extLst>
              <a:ext uri="{FF2B5EF4-FFF2-40B4-BE49-F238E27FC236}">
                <a16:creationId xmlns:a16="http://schemas.microsoft.com/office/drawing/2014/main" id="{9B75B0A3-A53D-4D98-AEB2-735E18CA9A7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1563" y="35067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98" name="Freeform 233">
            <a:extLst>
              <a:ext uri="{FF2B5EF4-FFF2-40B4-BE49-F238E27FC236}">
                <a16:creationId xmlns:a16="http://schemas.microsoft.com/office/drawing/2014/main" id="{353B5F56-7C89-40D0-AB27-A4E2CEEF1489}"/>
              </a:ext>
            </a:extLst>
          </p:cNvPr>
          <p:cNvSpPr>
            <a:spLocks/>
          </p:cNvSpPr>
          <p:nvPr/>
        </p:nvSpPr>
        <p:spPr bwMode="auto">
          <a:xfrm>
            <a:off x="998538" y="3470275"/>
            <a:ext cx="73025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0"/>
                </a:moveTo>
                <a:lnTo>
                  <a:pt x="317" y="130"/>
                </a:lnTo>
                <a:lnTo>
                  <a:pt x="309" y="105"/>
                </a:lnTo>
                <a:lnTo>
                  <a:pt x="297" y="79"/>
                </a:lnTo>
                <a:lnTo>
                  <a:pt x="282" y="56"/>
                </a:lnTo>
                <a:lnTo>
                  <a:pt x="262" y="38"/>
                </a:lnTo>
                <a:lnTo>
                  <a:pt x="240" y="21"/>
                </a:lnTo>
                <a:lnTo>
                  <a:pt x="215" y="11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6" y="11"/>
                </a:lnTo>
                <a:lnTo>
                  <a:pt x="79" y="21"/>
                </a:lnTo>
                <a:lnTo>
                  <a:pt x="57" y="38"/>
                </a:lnTo>
                <a:lnTo>
                  <a:pt x="38" y="56"/>
                </a:lnTo>
                <a:lnTo>
                  <a:pt x="21" y="79"/>
                </a:lnTo>
                <a:lnTo>
                  <a:pt x="9" y="105"/>
                </a:lnTo>
                <a:lnTo>
                  <a:pt x="4" y="130"/>
                </a:lnTo>
                <a:lnTo>
                  <a:pt x="0" y="160"/>
                </a:lnTo>
                <a:lnTo>
                  <a:pt x="4" y="187"/>
                </a:lnTo>
                <a:lnTo>
                  <a:pt x="9" y="214"/>
                </a:lnTo>
                <a:lnTo>
                  <a:pt x="21" y="239"/>
                </a:lnTo>
                <a:lnTo>
                  <a:pt x="38" y="262"/>
                </a:lnTo>
                <a:lnTo>
                  <a:pt x="57" y="282"/>
                </a:lnTo>
                <a:lnTo>
                  <a:pt x="79" y="296"/>
                </a:lnTo>
                <a:lnTo>
                  <a:pt x="106" y="309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5" y="309"/>
                </a:lnTo>
                <a:lnTo>
                  <a:pt x="240" y="296"/>
                </a:lnTo>
                <a:lnTo>
                  <a:pt x="262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499" name="Line 234">
            <a:extLst>
              <a:ext uri="{FF2B5EF4-FFF2-40B4-BE49-F238E27FC236}">
                <a16:creationId xmlns:a16="http://schemas.microsoft.com/office/drawing/2014/main" id="{4E04DC92-CE3B-4EC4-959B-2F8E765C12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5450" y="505936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00" name="Freeform 235">
            <a:extLst>
              <a:ext uri="{FF2B5EF4-FFF2-40B4-BE49-F238E27FC236}">
                <a16:creationId xmlns:a16="http://schemas.microsoft.com/office/drawing/2014/main" id="{3354F87C-33A0-4CF2-8B08-13B478AA5A17}"/>
              </a:ext>
            </a:extLst>
          </p:cNvPr>
          <p:cNvSpPr>
            <a:spLocks/>
          </p:cNvSpPr>
          <p:nvPr/>
        </p:nvSpPr>
        <p:spPr bwMode="auto">
          <a:xfrm>
            <a:off x="1622425" y="5022850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7"/>
                </a:lnTo>
                <a:lnTo>
                  <a:pt x="260" y="37"/>
                </a:lnTo>
                <a:lnTo>
                  <a:pt x="238" y="21"/>
                </a:lnTo>
                <a:lnTo>
                  <a:pt x="214" y="9"/>
                </a:lnTo>
                <a:lnTo>
                  <a:pt x="186" y="1"/>
                </a:lnTo>
                <a:lnTo>
                  <a:pt x="159" y="0"/>
                </a:lnTo>
                <a:lnTo>
                  <a:pt x="131" y="1"/>
                </a:lnTo>
                <a:lnTo>
                  <a:pt x="104" y="9"/>
                </a:lnTo>
                <a:lnTo>
                  <a:pt x="80" y="21"/>
                </a:lnTo>
                <a:lnTo>
                  <a:pt x="57" y="37"/>
                </a:lnTo>
                <a:lnTo>
                  <a:pt x="37" y="57"/>
                </a:lnTo>
                <a:lnTo>
                  <a:pt x="21" y="79"/>
                </a:lnTo>
                <a:lnTo>
                  <a:pt x="9" y="103"/>
                </a:lnTo>
                <a:lnTo>
                  <a:pt x="1" y="131"/>
                </a:lnTo>
                <a:lnTo>
                  <a:pt x="0" y="158"/>
                </a:lnTo>
                <a:lnTo>
                  <a:pt x="1" y="185"/>
                </a:lnTo>
                <a:lnTo>
                  <a:pt x="9" y="213"/>
                </a:lnTo>
                <a:lnTo>
                  <a:pt x="21" y="237"/>
                </a:lnTo>
                <a:lnTo>
                  <a:pt x="37" y="260"/>
                </a:lnTo>
                <a:lnTo>
                  <a:pt x="57" y="280"/>
                </a:lnTo>
                <a:lnTo>
                  <a:pt x="80" y="297"/>
                </a:lnTo>
                <a:lnTo>
                  <a:pt x="104" y="307"/>
                </a:lnTo>
                <a:lnTo>
                  <a:pt x="131" y="315"/>
                </a:lnTo>
                <a:lnTo>
                  <a:pt x="159" y="318"/>
                </a:lnTo>
                <a:lnTo>
                  <a:pt x="186" y="315"/>
                </a:lnTo>
                <a:lnTo>
                  <a:pt x="214" y="307"/>
                </a:lnTo>
                <a:lnTo>
                  <a:pt x="238" y="297"/>
                </a:lnTo>
                <a:lnTo>
                  <a:pt x="260" y="280"/>
                </a:lnTo>
                <a:lnTo>
                  <a:pt x="280" y="260"/>
                </a:lnTo>
                <a:lnTo>
                  <a:pt x="297" y="237"/>
                </a:lnTo>
                <a:lnTo>
                  <a:pt x="308" y="213"/>
                </a:lnTo>
                <a:lnTo>
                  <a:pt x="316" y="185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01" name="Line 236">
            <a:extLst>
              <a:ext uri="{FF2B5EF4-FFF2-40B4-BE49-F238E27FC236}">
                <a16:creationId xmlns:a16="http://schemas.microsoft.com/office/drawing/2014/main" id="{C2546766-01F5-47FB-9405-23FA83B8D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225" y="570865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02" name="Freeform 237">
            <a:extLst>
              <a:ext uri="{FF2B5EF4-FFF2-40B4-BE49-F238E27FC236}">
                <a16:creationId xmlns:a16="http://schemas.microsoft.com/office/drawing/2014/main" id="{EE7F0EF7-926C-407E-BCE2-7F324EC48288}"/>
              </a:ext>
            </a:extLst>
          </p:cNvPr>
          <p:cNvSpPr>
            <a:spLocks/>
          </p:cNvSpPr>
          <p:nvPr/>
        </p:nvSpPr>
        <p:spPr bwMode="auto">
          <a:xfrm>
            <a:off x="4267200" y="5672138"/>
            <a:ext cx="73025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7" y="131"/>
                </a:lnTo>
                <a:lnTo>
                  <a:pt x="309" y="105"/>
                </a:lnTo>
                <a:lnTo>
                  <a:pt x="297" y="79"/>
                </a:lnTo>
                <a:lnTo>
                  <a:pt x="282" y="56"/>
                </a:lnTo>
                <a:lnTo>
                  <a:pt x="262" y="36"/>
                </a:lnTo>
                <a:lnTo>
                  <a:pt x="239" y="22"/>
                </a:lnTo>
                <a:lnTo>
                  <a:pt x="215" y="10"/>
                </a:lnTo>
                <a:lnTo>
                  <a:pt x="187" y="3"/>
                </a:lnTo>
                <a:lnTo>
                  <a:pt x="161" y="0"/>
                </a:lnTo>
                <a:lnTo>
                  <a:pt x="133" y="3"/>
                </a:lnTo>
                <a:lnTo>
                  <a:pt x="105" y="10"/>
                </a:lnTo>
                <a:lnTo>
                  <a:pt x="80" y="22"/>
                </a:lnTo>
                <a:lnTo>
                  <a:pt x="59" y="36"/>
                </a:lnTo>
                <a:lnTo>
                  <a:pt x="39" y="56"/>
                </a:lnTo>
                <a:lnTo>
                  <a:pt x="22" y="79"/>
                </a:lnTo>
                <a:lnTo>
                  <a:pt x="11" y="105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1" y="214"/>
                </a:lnTo>
                <a:lnTo>
                  <a:pt x="22" y="239"/>
                </a:lnTo>
                <a:lnTo>
                  <a:pt x="39" y="262"/>
                </a:lnTo>
                <a:lnTo>
                  <a:pt x="59" y="282"/>
                </a:lnTo>
                <a:lnTo>
                  <a:pt x="80" y="296"/>
                </a:lnTo>
                <a:lnTo>
                  <a:pt x="105" y="309"/>
                </a:lnTo>
                <a:lnTo>
                  <a:pt x="133" y="316"/>
                </a:lnTo>
                <a:lnTo>
                  <a:pt x="161" y="319"/>
                </a:lnTo>
                <a:lnTo>
                  <a:pt x="187" y="316"/>
                </a:lnTo>
                <a:lnTo>
                  <a:pt x="215" y="309"/>
                </a:lnTo>
                <a:lnTo>
                  <a:pt x="239" y="296"/>
                </a:lnTo>
                <a:lnTo>
                  <a:pt x="262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03" name="Line 238">
            <a:extLst>
              <a:ext uri="{FF2B5EF4-FFF2-40B4-BE49-F238E27FC236}">
                <a16:creationId xmlns:a16="http://schemas.microsoft.com/office/drawing/2014/main" id="{45E79633-E5D7-4C04-981A-0923F8375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8438" y="39719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04" name="Freeform 239">
            <a:extLst>
              <a:ext uri="{FF2B5EF4-FFF2-40B4-BE49-F238E27FC236}">
                <a16:creationId xmlns:a16="http://schemas.microsoft.com/office/drawing/2014/main" id="{EC0707BD-5BBB-4644-95CC-19F12EDC3AB8}"/>
              </a:ext>
            </a:extLst>
          </p:cNvPr>
          <p:cNvSpPr>
            <a:spLocks/>
          </p:cNvSpPr>
          <p:nvPr/>
        </p:nvSpPr>
        <p:spPr bwMode="auto">
          <a:xfrm>
            <a:off x="3935413" y="3935413"/>
            <a:ext cx="73025" cy="71437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60"/>
                </a:moveTo>
                <a:lnTo>
                  <a:pt x="314" y="132"/>
                </a:lnTo>
                <a:lnTo>
                  <a:pt x="306" y="105"/>
                </a:lnTo>
                <a:lnTo>
                  <a:pt x="296" y="80"/>
                </a:lnTo>
                <a:lnTo>
                  <a:pt x="280" y="59"/>
                </a:lnTo>
                <a:lnTo>
                  <a:pt x="260" y="39"/>
                </a:lnTo>
                <a:lnTo>
                  <a:pt x="236" y="22"/>
                </a:lnTo>
                <a:lnTo>
                  <a:pt x="212" y="11"/>
                </a:lnTo>
                <a:lnTo>
                  <a:pt x="184" y="3"/>
                </a:lnTo>
                <a:lnTo>
                  <a:pt x="158" y="0"/>
                </a:lnTo>
                <a:lnTo>
                  <a:pt x="130" y="3"/>
                </a:lnTo>
                <a:lnTo>
                  <a:pt x="103" y="11"/>
                </a:lnTo>
                <a:lnTo>
                  <a:pt x="78" y="22"/>
                </a:lnTo>
                <a:lnTo>
                  <a:pt x="55" y="39"/>
                </a:lnTo>
                <a:lnTo>
                  <a:pt x="36" y="59"/>
                </a:lnTo>
                <a:lnTo>
                  <a:pt x="21" y="80"/>
                </a:lnTo>
                <a:lnTo>
                  <a:pt x="8" y="105"/>
                </a:lnTo>
                <a:lnTo>
                  <a:pt x="1" y="132"/>
                </a:lnTo>
                <a:lnTo>
                  <a:pt x="0" y="160"/>
                </a:lnTo>
                <a:lnTo>
                  <a:pt x="1" y="187"/>
                </a:lnTo>
                <a:lnTo>
                  <a:pt x="8" y="215"/>
                </a:lnTo>
                <a:lnTo>
                  <a:pt x="21" y="239"/>
                </a:lnTo>
                <a:lnTo>
                  <a:pt x="36" y="262"/>
                </a:lnTo>
                <a:lnTo>
                  <a:pt x="55" y="282"/>
                </a:lnTo>
                <a:lnTo>
                  <a:pt x="78" y="297"/>
                </a:lnTo>
                <a:lnTo>
                  <a:pt x="103" y="309"/>
                </a:lnTo>
                <a:lnTo>
                  <a:pt x="130" y="317"/>
                </a:lnTo>
                <a:lnTo>
                  <a:pt x="158" y="319"/>
                </a:lnTo>
                <a:lnTo>
                  <a:pt x="184" y="317"/>
                </a:lnTo>
                <a:lnTo>
                  <a:pt x="212" y="309"/>
                </a:lnTo>
                <a:lnTo>
                  <a:pt x="236" y="297"/>
                </a:lnTo>
                <a:lnTo>
                  <a:pt x="260" y="282"/>
                </a:lnTo>
                <a:lnTo>
                  <a:pt x="280" y="262"/>
                </a:lnTo>
                <a:lnTo>
                  <a:pt x="296" y="239"/>
                </a:lnTo>
                <a:lnTo>
                  <a:pt x="306" y="215"/>
                </a:lnTo>
                <a:lnTo>
                  <a:pt x="314" y="187"/>
                </a:lnTo>
                <a:lnTo>
                  <a:pt x="317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05" name="Line 240">
            <a:extLst>
              <a:ext uri="{FF2B5EF4-FFF2-40B4-BE49-F238E27FC236}">
                <a16:creationId xmlns:a16="http://schemas.microsoft.com/office/drawing/2014/main" id="{FD1A9E05-9325-479F-8068-509B99270B8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1888" y="55610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06" name="Freeform 241">
            <a:extLst>
              <a:ext uri="{FF2B5EF4-FFF2-40B4-BE49-F238E27FC236}">
                <a16:creationId xmlns:a16="http://schemas.microsoft.com/office/drawing/2014/main" id="{623CBADF-CE95-451A-899C-E7C59DE74114}"/>
              </a:ext>
            </a:extLst>
          </p:cNvPr>
          <p:cNvSpPr>
            <a:spLocks/>
          </p:cNvSpPr>
          <p:nvPr/>
        </p:nvSpPr>
        <p:spPr bwMode="auto">
          <a:xfrm>
            <a:off x="2330450" y="5524500"/>
            <a:ext cx="71438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6" y="131"/>
                </a:lnTo>
                <a:lnTo>
                  <a:pt x="310" y="105"/>
                </a:lnTo>
                <a:lnTo>
                  <a:pt x="298" y="80"/>
                </a:lnTo>
                <a:lnTo>
                  <a:pt x="282" y="56"/>
                </a:lnTo>
                <a:lnTo>
                  <a:pt x="262" y="36"/>
                </a:lnTo>
                <a:lnTo>
                  <a:pt x="239" y="21"/>
                </a:lnTo>
                <a:lnTo>
                  <a:pt x="215" y="9"/>
                </a:lnTo>
                <a:lnTo>
                  <a:pt x="188" y="3"/>
                </a:lnTo>
                <a:lnTo>
                  <a:pt x="160" y="0"/>
                </a:lnTo>
                <a:lnTo>
                  <a:pt x="132" y="3"/>
                </a:lnTo>
                <a:lnTo>
                  <a:pt x="105" y="9"/>
                </a:lnTo>
                <a:lnTo>
                  <a:pt x="80" y="21"/>
                </a:lnTo>
                <a:lnTo>
                  <a:pt x="58" y="36"/>
                </a:lnTo>
                <a:lnTo>
                  <a:pt x="39" y="56"/>
                </a:lnTo>
                <a:lnTo>
                  <a:pt x="22" y="80"/>
                </a:lnTo>
                <a:lnTo>
                  <a:pt x="11" y="105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1" y="214"/>
                </a:lnTo>
                <a:lnTo>
                  <a:pt x="22" y="239"/>
                </a:lnTo>
                <a:lnTo>
                  <a:pt x="39" y="262"/>
                </a:lnTo>
                <a:lnTo>
                  <a:pt x="58" y="282"/>
                </a:lnTo>
                <a:lnTo>
                  <a:pt x="80" y="297"/>
                </a:lnTo>
                <a:lnTo>
                  <a:pt x="105" y="309"/>
                </a:lnTo>
                <a:lnTo>
                  <a:pt x="132" y="315"/>
                </a:lnTo>
                <a:lnTo>
                  <a:pt x="160" y="319"/>
                </a:lnTo>
                <a:lnTo>
                  <a:pt x="188" y="315"/>
                </a:lnTo>
                <a:lnTo>
                  <a:pt x="215" y="309"/>
                </a:lnTo>
                <a:lnTo>
                  <a:pt x="239" y="297"/>
                </a:lnTo>
                <a:lnTo>
                  <a:pt x="262" y="282"/>
                </a:lnTo>
                <a:lnTo>
                  <a:pt x="282" y="262"/>
                </a:lnTo>
                <a:lnTo>
                  <a:pt x="298" y="239"/>
                </a:lnTo>
                <a:lnTo>
                  <a:pt x="310" y="214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07" name="Line 242">
            <a:extLst>
              <a:ext uri="{FF2B5EF4-FFF2-40B4-BE49-F238E27FC236}">
                <a16:creationId xmlns:a16="http://schemas.microsoft.com/office/drawing/2014/main" id="{59EBDC00-B3D1-4079-956B-655D9F6E9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7300" y="38084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08" name="Freeform 243">
            <a:extLst>
              <a:ext uri="{FF2B5EF4-FFF2-40B4-BE49-F238E27FC236}">
                <a16:creationId xmlns:a16="http://schemas.microsoft.com/office/drawing/2014/main" id="{A7480B2E-40A0-4417-A03F-EC051E90B107}"/>
              </a:ext>
            </a:extLst>
          </p:cNvPr>
          <p:cNvSpPr>
            <a:spLocks/>
          </p:cNvSpPr>
          <p:nvPr/>
        </p:nvSpPr>
        <p:spPr bwMode="auto">
          <a:xfrm>
            <a:off x="1184275" y="3773488"/>
            <a:ext cx="73025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0"/>
                </a:lnTo>
                <a:lnTo>
                  <a:pt x="309" y="104"/>
                </a:lnTo>
                <a:lnTo>
                  <a:pt x="297" y="79"/>
                </a:lnTo>
                <a:lnTo>
                  <a:pt x="283" y="56"/>
                </a:lnTo>
                <a:lnTo>
                  <a:pt x="263" y="36"/>
                </a:lnTo>
                <a:lnTo>
                  <a:pt x="240" y="21"/>
                </a:lnTo>
                <a:lnTo>
                  <a:pt x="215" y="9"/>
                </a:lnTo>
                <a:lnTo>
                  <a:pt x="187" y="1"/>
                </a:lnTo>
                <a:lnTo>
                  <a:pt x="161" y="0"/>
                </a:lnTo>
                <a:lnTo>
                  <a:pt x="131" y="1"/>
                </a:lnTo>
                <a:lnTo>
                  <a:pt x="106" y="9"/>
                </a:lnTo>
                <a:lnTo>
                  <a:pt x="80" y="21"/>
                </a:lnTo>
                <a:lnTo>
                  <a:pt x="58" y="36"/>
                </a:lnTo>
                <a:lnTo>
                  <a:pt x="39" y="56"/>
                </a:lnTo>
                <a:lnTo>
                  <a:pt x="21" y="79"/>
                </a:lnTo>
                <a:lnTo>
                  <a:pt x="11" y="104"/>
                </a:lnTo>
                <a:lnTo>
                  <a:pt x="4" y="130"/>
                </a:lnTo>
                <a:lnTo>
                  <a:pt x="0" y="158"/>
                </a:lnTo>
                <a:lnTo>
                  <a:pt x="4" y="186"/>
                </a:lnTo>
                <a:lnTo>
                  <a:pt x="11" y="213"/>
                </a:lnTo>
                <a:lnTo>
                  <a:pt x="21" y="238"/>
                </a:lnTo>
                <a:lnTo>
                  <a:pt x="39" y="260"/>
                </a:lnTo>
                <a:lnTo>
                  <a:pt x="58" y="280"/>
                </a:lnTo>
                <a:lnTo>
                  <a:pt x="80" y="296"/>
                </a:lnTo>
                <a:lnTo>
                  <a:pt x="106" y="308"/>
                </a:lnTo>
                <a:lnTo>
                  <a:pt x="131" y="315"/>
                </a:lnTo>
                <a:lnTo>
                  <a:pt x="161" y="318"/>
                </a:lnTo>
                <a:lnTo>
                  <a:pt x="187" y="315"/>
                </a:lnTo>
                <a:lnTo>
                  <a:pt x="215" y="308"/>
                </a:lnTo>
                <a:lnTo>
                  <a:pt x="240" y="296"/>
                </a:lnTo>
                <a:lnTo>
                  <a:pt x="263" y="280"/>
                </a:lnTo>
                <a:lnTo>
                  <a:pt x="283" y="260"/>
                </a:lnTo>
                <a:lnTo>
                  <a:pt x="297" y="238"/>
                </a:lnTo>
                <a:lnTo>
                  <a:pt x="309" y="213"/>
                </a:lnTo>
                <a:lnTo>
                  <a:pt x="317" y="186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09" name="Line 244">
            <a:extLst>
              <a:ext uri="{FF2B5EF4-FFF2-40B4-BE49-F238E27FC236}">
                <a16:creationId xmlns:a16="http://schemas.microsoft.com/office/drawing/2014/main" id="{18C32E4F-754A-4BFC-A90B-97F009C8B0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4500" y="34702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10" name="Freeform 245">
            <a:extLst>
              <a:ext uri="{FF2B5EF4-FFF2-40B4-BE49-F238E27FC236}">
                <a16:creationId xmlns:a16="http://schemas.microsoft.com/office/drawing/2014/main" id="{67EFE7F3-DDC6-4F0D-BC33-4ECA78C0814D}"/>
              </a:ext>
            </a:extLst>
          </p:cNvPr>
          <p:cNvSpPr>
            <a:spLocks/>
          </p:cNvSpPr>
          <p:nvPr/>
        </p:nvSpPr>
        <p:spPr bwMode="auto">
          <a:xfrm>
            <a:off x="1643063" y="3433763"/>
            <a:ext cx="71437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1"/>
                </a:lnTo>
                <a:lnTo>
                  <a:pt x="310" y="105"/>
                </a:lnTo>
                <a:lnTo>
                  <a:pt x="297" y="79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3" y="9"/>
                </a:lnTo>
                <a:lnTo>
                  <a:pt x="188" y="4"/>
                </a:lnTo>
                <a:lnTo>
                  <a:pt x="160" y="0"/>
                </a:lnTo>
                <a:lnTo>
                  <a:pt x="131" y="4"/>
                </a:lnTo>
                <a:lnTo>
                  <a:pt x="105" y="9"/>
                </a:lnTo>
                <a:lnTo>
                  <a:pt x="79" y="21"/>
                </a:lnTo>
                <a:lnTo>
                  <a:pt x="56" y="37"/>
                </a:lnTo>
                <a:lnTo>
                  <a:pt x="36" y="57"/>
                </a:lnTo>
                <a:lnTo>
                  <a:pt x="22" y="79"/>
                </a:lnTo>
                <a:lnTo>
                  <a:pt x="10" y="105"/>
                </a:lnTo>
                <a:lnTo>
                  <a:pt x="3" y="131"/>
                </a:lnTo>
                <a:lnTo>
                  <a:pt x="0" y="159"/>
                </a:lnTo>
                <a:lnTo>
                  <a:pt x="3" y="187"/>
                </a:lnTo>
                <a:lnTo>
                  <a:pt x="10" y="213"/>
                </a:lnTo>
                <a:lnTo>
                  <a:pt x="22" y="239"/>
                </a:lnTo>
                <a:lnTo>
                  <a:pt x="36" y="262"/>
                </a:lnTo>
                <a:lnTo>
                  <a:pt x="56" y="281"/>
                </a:lnTo>
                <a:lnTo>
                  <a:pt x="79" y="297"/>
                </a:lnTo>
                <a:lnTo>
                  <a:pt x="105" y="309"/>
                </a:lnTo>
                <a:lnTo>
                  <a:pt x="131" y="315"/>
                </a:lnTo>
                <a:lnTo>
                  <a:pt x="160" y="318"/>
                </a:lnTo>
                <a:lnTo>
                  <a:pt x="188" y="315"/>
                </a:lnTo>
                <a:lnTo>
                  <a:pt x="213" y="309"/>
                </a:lnTo>
                <a:lnTo>
                  <a:pt x="239" y="297"/>
                </a:lnTo>
                <a:lnTo>
                  <a:pt x="262" y="281"/>
                </a:lnTo>
                <a:lnTo>
                  <a:pt x="282" y="262"/>
                </a:lnTo>
                <a:lnTo>
                  <a:pt x="297" y="239"/>
                </a:lnTo>
                <a:lnTo>
                  <a:pt x="310" y="213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11" name="Line 246">
            <a:extLst>
              <a:ext uri="{FF2B5EF4-FFF2-40B4-BE49-F238E27FC236}">
                <a16:creationId xmlns:a16="http://schemas.microsoft.com/office/drawing/2014/main" id="{E0F730AC-78B1-4562-8721-DFE719B84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38131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12" name="Freeform 247">
            <a:extLst>
              <a:ext uri="{FF2B5EF4-FFF2-40B4-BE49-F238E27FC236}">
                <a16:creationId xmlns:a16="http://schemas.microsoft.com/office/drawing/2014/main" id="{6DC6E38A-9910-4C82-AE88-0D6AAEB2F463}"/>
              </a:ext>
            </a:extLst>
          </p:cNvPr>
          <p:cNvSpPr>
            <a:spLocks/>
          </p:cNvSpPr>
          <p:nvPr/>
        </p:nvSpPr>
        <p:spPr bwMode="auto">
          <a:xfrm>
            <a:off x="950913" y="3776663"/>
            <a:ext cx="73025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7" y="131"/>
                </a:lnTo>
                <a:lnTo>
                  <a:pt x="309" y="106"/>
                </a:lnTo>
                <a:lnTo>
                  <a:pt x="297" y="80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4"/>
                </a:lnTo>
                <a:lnTo>
                  <a:pt x="159" y="0"/>
                </a:lnTo>
                <a:lnTo>
                  <a:pt x="132" y="4"/>
                </a:lnTo>
                <a:lnTo>
                  <a:pt x="105" y="9"/>
                </a:lnTo>
                <a:lnTo>
                  <a:pt x="81" y="21"/>
                </a:lnTo>
                <a:lnTo>
                  <a:pt x="57" y="37"/>
                </a:lnTo>
                <a:lnTo>
                  <a:pt x="38" y="57"/>
                </a:lnTo>
                <a:lnTo>
                  <a:pt x="21" y="80"/>
                </a:lnTo>
                <a:lnTo>
                  <a:pt x="10" y="106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10" y="214"/>
                </a:lnTo>
                <a:lnTo>
                  <a:pt x="21" y="240"/>
                </a:lnTo>
                <a:lnTo>
                  <a:pt x="38" y="263"/>
                </a:lnTo>
                <a:lnTo>
                  <a:pt x="57" y="283"/>
                </a:lnTo>
                <a:lnTo>
                  <a:pt x="81" y="297"/>
                </a:lnTo>
                <a:lnTo>
                  <a:pt x="105" y="309"/>
                </a:lnTo>
                <a:lnTo>
                  <a:pt x="132" y="316"/>
                </a:lnTo>
                <a:lnTo>
                  <a:pt x="159" y="319"/>
                </a:lnTo>
                <a:lnTo>
                  <a:pt x="187" y="316"/>
                </a:lnTo>
                <a:lnTo>
                  <a:pt x="215" y="309"/>
                </a:lnTo>
                <a:lnTo>
                  <a:pt x="239" y="297"/>
                </a:lnTo>
                <a:lnTo>
                  <a:pt x="261" y="283"/>
                </a:lnTo>
                <a:lnTo>
                  <a:pt x="281" y="263"/>
                </a:lnTo>
                <a:lnTo>
                  <a:pt x="297" y="240"/>
                </a:lnTo>
                <a:lnTo>
                  <a:pt x="309" y="214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13" name="Line 248">
            <a:extLst>
              <a:ext uri="{FF2B5EF4-FFF2-40B4-BE49-F238E27FC236}">
                <a16:creationId xmlns:a16="http://schemas.microsoft.com/office/drawing/2014/main" id="{929FDC5C-7A6E-4BC0-952F-F9CA2A005B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9988" y="55054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14" name="Freeform 249">
            <a:extLst>
              <a:ext uri="{FF2B5EF4-FFF2-40B4-BE49-F238E27FC236}">
                <a16:creationId xmlns:a16="http://schemas.microsoft.com/office/drawing/2014/main" id="{CFB69B75-6BDC-4D02-9E94-B640D3E32EB1}"/>
              </a:ext>
            </a:extLst>
          </p:cNvPr>
          <p:cNvSpPr>
            <a:spLocks/>
          </p:cNvSpPr>
          <p:nvPr/>
        </p:nvSpPr>
        <p:spPr bwMode="auto">
          <a:xfrm>
            <a:off x="2368550" y="5468938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7" y="131"/>
                </a:lnTo>
                <a:lnTo>
                  <a:pt x="309" y="103"/>
                </a:lnTo>
                <a:lnTo>
                  <a:pt x="297" y="79"/>
                </a:lnTo>
                <a:lnTo>
                  <a:pt x="281" y="57"/>
                </a:lnTo>
                <a:lnTo>
                  <a:pt x="263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5" y="9"/>
                </a:lnTo>
                <a:lnTo>
                  <a:pt x="80" y="21"/>
                </a:lnTo>
                <a:lnTo>
                  <a:pt x="58" y="37"/>
                </a:lnTo>
                <a:lnTo>
                  <a:pt x="38" y="57"/>
                </a:lnTo>
                <a:lnTo>
                  <a:pt x="21" y="79"/>
                </a:lnTo>
                <a:lnTo>
                  <a:pt x="11" y="103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11" y="213"/>
                </a:lnTo>
                <a:lnTo>
                  <a:pt x="21" y="239"/>
                </a:lnTo>
                <a:lnTo>
                  <a:pt x="38" y="260"/>
                </a:lnTo>
                <a:lnTo>
                  <a:pt x="58" y="280"/>
                </a:lnTo>
                <a:lnTo>
                  <a:pt x="80" y="297"/>
                </a:lnTo>
                <a:lnTo>
                  <a:pt x="105" y="308"/>
                </a:lnTo>
                <a:lnTo>
                  <a:pt x="131" y="315"/>
                </a:lnTo>
                <a:lnTo>
                  <a:pt x="160" y="318"/>
                </a:lnTo>
                <a:lnTo>
                  <a:pt x="187" y="315"/>
                </a:lnTo>
                <a:lnTo>
                  <a:pt x="215" y="308"/>
                </a:lnTo>
                <a:lnTo>
                  <a:pt x="239" y="297"/>
                </a:lnTo>
                <a:lnTo>
                  <a:pt x="263" y="280"/>
                </a:lnTo>
                <a:lnTo>
                  <a:pt x="281" y="260"/>
                </a:lnTo>
                <a:lnTo>
                  <a:pt x="297" y="239"/>
                </a:lnTo>
                <a:lnTo>
                  <a:pt x="309" y="213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15" name="Line 250">
            <a:extLst>
              <a:ext uri="{FF2B5EF4-FFF2-40B4-BE49-F238E27FC236}">
                <a16:creationId xmlns:a16="http://schemas.microsoft.com/office/drawing/2014/main" id="{3529F03B-F348-4F2A-A6E8-4FB9DF5BE8E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49387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16" name="Freeform 251">
            <a:extLst>
              <a:ext uri="{FF2B5EF4-FFF2-40B4-BE49-F238E27FC236}">
                <a16:creationId xmlns:a16="http://schemas.microsoft.com/office/drawing/2014/main" id="{E2C313EC-F8D3-44E1-A7F2-970186C4A2D2}"/>
              </a:ext>
            </a:extLst>
          </p:cNvPr>
          <p:cNvSpPr>
            <a:spLocks/>
          </p:cNvSpPr>
          <p:nvPr/>
        </p:nvSpPr>
        <p:spPr bwMode="auto">
          <a:xfrm>
            <a:off x="952500" y="4903788"/>
            <a:ext cx="71438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7" y="131"/>
                </a:lnTo>
                <a:lnTo>
                  <a:pt x="309" y="105"/>
                </a:lnTo>
                <a:lnTo>
                  <a:pt x="297" y="80"/>
                </a:lnTo>
                <a:lnTo>
                  <a:pt x="282" y="56"/>
                </a:lnTo>
                <a:lnTo>
                  <a:pt x="262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6" y="9"/>
                </a:lnTo>
                <a:lnTo>
                  <a:pt x="79" y="21"/>
                </a:lnTo>
                <a:lnTo>
                  <a:pt x="58" y="36"/>
                </a:lnTo>
                <a:lnTo>
                  <a:pt x="38" y="56"/>
                </a:lnTo>
                <a:lnTo>
                  <a:pt x="21" y="80"/>
                </a:lnTo>
                <a:lnTo>
                  <a:pt x="10" y="105"/>
                </a:lnTo>
                <a:lnTo>
                  <a:pt x="4" y="131"/>
                </a:lnTo>
                <a:lnTo>
                  <a:pt x="0" y="158"/>
                </a:lnTo>
                <a:lnTo>
                  <a:pt x="4" y="187"/>
                </a:lnTo>
                <a:lnTo>
                  <a:pt x="10" y="214"/>
                </a:lnTo>
                <a:lnTo>
                  <a:pt x="21" y="239"/>
                </a:lnTo>
                <a:lnTo>
                  <a:pt x="38" y="262"/>
                </a:lnTo>
                <a:lnTo>
                  <a:pt x="58" y="282"/>
                </a:lnTo>
                <a:lnTo>
                  <a:pt x="79" y="297"/>
                </a:lnTo>
                <a:lnTo>
                  <a:pt x="106" y="309"/>
                </a:lnTo>
                <a:lnTo>
                  <a:pt x="131" y="315"/>
                </a:lnTo>
                <a:lnTo>
                  <a:pt x="160" y="319"/>
                </a:lnTo>
                <a:lnTo>
                  <a:pt x="187" y="315"/>
                </a:lnTo>
                <a:lnTo>
                  <a:pt x="215" y="309"/>
                </a:lnTo>
                <a:lnTo>
                  <a:pt x="239" y="297"/>
                </a:lnTo>
                <a:lnTo>
                  <a:pt x="262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17" name="Line 252">
            <a:extLst>
              <a:ext uri="{FF2B5EF4-FFF2-40B4-BE49-F238E27FC236}">
                <a16:creationId xmlns:a16="http://schemas.microsoft.com/office/drawing/2014/main" id="{F2A362A8-4644-4F51-8131-2DDF0E03758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0638" y="37703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18" name="Freeform 253">
            <a:extLst>
              <a:ext uri="{FF2B5EF4-FFF2-40B4-BE49-F238E27FC236}">
                <a16:creationId xmlns:a16="http://schemas.microsoft.com/office/drawing/2014/main" id="{BA95DD0B-C23B-40CE-8789-CDDF707E5057}"/>
              </a:ext>
            </a:extLst>
          </p:cNvPr>
          <p:cNvSpPr>
            <a:spLocks/>
          </p:cNvSpPr>
          <p:nvPr/>
        </p:nvSpPr>
        <p:spPr bwMode="auto">
          <a:xfrm>
            <a:off x="2489200" y="3735388"/>
            <a:ext cx="71438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8"/>
                </a:lnTo>
                <a:lnTo>
                  <a:pt x="282" y="56"/>
                </a:lnTo>
                <a:lnTo>
                  <a:pt x="262" y="37"/>
                </a:lnTo>
                <a:lnTo>
                  <a:pt x="238" y="21"/>
                </a:lnTo>
                <a:lnTo>
                  <a:pt x="214" y="8"/>
                </a:lnTo>
                <a:lnTo>
                  <a:pt x="188" y="3"/>
                </a:lnTo>
                <a:lnTo>
                  <a:pt x="160" y="0"/>
                </a:lnTo>
                <a:lnTo>
                  <a:pt x="131" y="3"/>
                </a:lnTo>
                <a:lnTo>
                  <a:pt x="105" y="8"/>
                </a:lnTo>
                <a:lnTo>
                  <a:pt x="79" y="21"/>
                </a:lnTo>
                <a:lnTo>
                  <a:pt x="58" y="37"/>
                </a:lnTo>
                <a:lnTo>
                  <a:pt x="38" y="56"/>
                </a:lnTo>
                <a:lnTo>
                  <a:pt x="22" y="78"/>
                </a:lnTo>
                <a:lnTo>
                  <a:pt x="10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0" y="214"/>
                </a:lnTo>
                <a:lnTo>
                  <a:pt x="22" y="239"/>
                </a:lnTo>
                <a:lnTo>
                  <a:pt x="38" y="261"/>
                </a:lnTo>
                <a:lnTo>
                  <a:pt x="58" y="281"/>
                </a:lnTo>
                <a:lnTo>
                  <a:pt x="79" y="296"/>
                </a:lnTo>
                <a:lnTo>
                  <a:pt x="105" y="308"/>
                </a:lnTo>
                <a:lnTo>
                  <a:pt x="131" y="316"/>
                </a:lnTo>
                <a:lnTo>
                  <a:pt x="160" y="317"/>
                </a:lnTo>
                <a:lnTo>
                  <a:pt x="188" y="316"/>
                </a:lnTo>
                <a:lnTo>
                  <a:pt x="214" y="308"/>
                </a:lnTo>
                <a:lnTo>
                  <a:pt x="238" y="296"/>
                </a:lnTo>
                <a:lnTo>
                  <a:pt x="262" y="281"/>
                </a:lnTo>
                <a:lnTo>
                  <a:pt x="282" y="261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19" name="Line 254">
            <a:extLst>
              <a:ext uri="{FF2B5EF4-FFF2-40B4-BE49-F238E27FC236}">
                <a16:creationId xmlns:a16="http://schemas.microsoft.com/office/drawing/2014/main" id="{63CC7A9D-CDFA-41A9-94AD-CD303A6A16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2613" y="346868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20" name="Freeform 255">
            <a:extLst>
              <a:ext uri="{FF2B5EF4-FFF2-40B4-BE49-F238E27FC236}">
                <a16:creationId xmlns:a16="http://schemas.microsoft.com/office/drawing/2014/main" id="{34C2153F-CA76-434E-9ADF-8C9487171D36}"/>
              </a:ext>
            </a:extLst>
          </p:cNvPr>
          <p:cNvSpPr>
            <a:spLocks/>
          </p:cNvSpPr>
          <p:nvPr/>
        </p:nvSpPr>
        <p:spPr bwMode="auto">
          <a:xfrm>
            <a:off x="4321175" y="3432175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60"/>
                </a:moveTo>
                <a:lnTo>
                  <a:pt x="316" y="131"/>
                </a:lnTo>
                <a:lnTo>
                  <a:pt x="309" y="105"/>
                </a:lnTo>
                <a:lnTo>
                  <a:pt x="297" y="79"/>
                </a:lnTo>
                <a:lnTo>
                  <a:pt x="281" y="58"/>
                </a:lnTo>
                <a:lnTo>
                  <a:pt x="262" y="38"/>
                </a:lnTo>
                <a:lnTo>
                  <a:pt x="239" y="22"/>
                </a:lnTo>
                <a:lnTo>
                  <a:pt x="215" y="11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5" y="11"/>
                </a:lnTo>
                <a:lnTo>
                  <a:pt x="80" y="22"/>
                </a:lnTo>
                <a:lnTo>
                  <a:pt x="56" y="38"/>
                </a:lnTo>
                <a:lnTo>
                  <a:pt x="37" y="58"/>
                </a:lnTo>
                <a:lnTo>
                  <a:pt x="21" y="79"/>
                </a:lnTo>
                <a:lnTo>
                  <a:pt x="11" y="105"/>
                </a:lnTo>
                <a:lnTo>
                  <a:pt x="3" y="131"/>
                </a:lnTo>
                <a:lnTo>
                  <a:pt x="0" y="160"/>
                </a:lnTo>
                <a:lnTo>
                  <a:pt x="3" y="187"/>
                </a:lnTo>
                <a:lnTo>
                  <a:pt x="11" y="214"/>
                </a:lnTo>
                <a:lnTo>
                  <a:pt x="21" y="239"/>
                </a:lnTo>
                <a:lnTo>
                  <a:pt x="37" y="262"/>
                </a:lnTo>
                <a:lnTo>
                  <a:pt x="56" y="282"/>
                </a:lnTo>
                <a:lnTo>
                  <a:pt x="80" y="296"/>
                </a:lnTo>
                <a:lnTo>
                  <a:pt x="105" y="308"/>
                </a:lnTo>
                <a:lnTo>
                  <a:pt x="130" y="316"/>
                </a:lnTo>
                <a:lnTo>
                  <a:pt x="159" y="318"/>
                </a:lnTo>
                <a:lnTo>
                  <a:pt x="187" y="316"/>
                </a:lnTo>
                <a:lnTo>
                  <a:pt x="215" y="308"/>
                </a:lnTo>
                <a:lnTo>
                  <a:pt x="239" y="296"/>
                </a:lnTo>
                <a:lnTo>
                  <a:pt x="262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4"/>
                </a:lnTo>
                <a:lnTo>
                  <a:pt x="316" y="187"/>
                </a:lnTo>
                <a:lnTo>
                  <a:pt x="318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21" name="Line 256">
            <a:extLst>
              <a:ext uri="{FF2B5EF4-FFF2-40B4-BE49-F238E27FC236}">
                <a16:creationId xmlns:a16="http://schemas.microsoft.com/office/drawing/2014/main" id="{AEA6A20A-BB7B-48FC-A877-7505D972FD8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4463" y="40782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22" name="Freeform 257">
            <a:extLst>
              <a:ext uri="{FF2B5EF4-FFF2-40B4-BE49-F238E27FC236}">
                <a16:creationId xmlns:a16="http://schemas.microsoft.com/office/drawing/2014/main" id="{6805FD12-1A54-4369-B0AA-2BDCE5CD1949}"/>
              </a:ext>
            </a:extLst>
          </p:cNvPr>
          <p:cNvSpPr>
            <a:spLocks/>
          </p:cNvSpPr>
          <p:nvPr/>
        </p:nvSpPr>
        <p:spPr bwMode="auto">
          <a:xfrm>
            <a:off x="2611438" y="4041775"/>
            <a:ext cx="73025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7" y="131"/>
                </a:lnTo>
                <a:lnTo>
                  <a:pt x="309" y="105"/>
                </a:lnTo>
                <a:lnTo>
                  <a:pt x="297" y="80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5" y="9"/>
                </a:lnTo>
                <a:lnTo>
                  <a:pt x="79" y="21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9" y="105"/>
                </a:lnTo>
                <a:lnTo>
                  <a:pt x="3" y="131"/>
                </a:lnTo>
                <a:lnTo>
                  <a:pt x="0" y="159"/>
                </a:lnTo>
                <a:lnTo>
                  <a:pt x="3" y="188"/>
                </a:lnTo>
                <a:lnTo>
                  <a:pt x="9" y="214"/>
                </a:lnTo>
                <a:lnTo>
                  <a:pt x="21" y="240"/>
                </a:lnTo>
                <a:lnTo>
                  <a:pt x="37" y="263"/>
                </a:lnTo>
                <a:lnTo>
                  <a:pt x="57" y="281"/>
                </a:lnTo>
                <a:lnTo>
                  <a:pt x="79" y="297"/>
                </a:lnTo>
                <a:lnTo>
                  <a:pt x="105" y="309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5" y="309"/>
                </a:lnTo>
                <a:lnTo>
                  <a:pt x="239" y="297"/>
                </a:lnTo>
                <a:lnTo>
                  <a:pt x="261" y="281"/>
                </a:lnTo>
                <a:lnTo>
                  <a:pt x="281" y="263"/>
                </a:lnTo>
                <a:lnTo>
                  <a:pt x="297" y="240"/>
                </a:lnTo>
                <a:lnTo>
                  <a:pt x="309" y="214"/>
                </a:lnTo>
                <a:lnTo>
                  <a:pt x="317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23" name="Line 258">
            <a:extLst>
              <a:ext uri="{FF2B5EF4-FFF2-40B4-BE49-F238E27FC236}">
                <a16:creationId xmlns:a16="http://schemas.microsoft.com/office/drawing/2014/main" id="{1677E08A-6D29-4844-8144-71C9083F85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1250" y="53863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24" name="Freeform 259">
            <a:extLst>
              <a:ext uri="{FF2B5EF4-FFF2-40B4-BE49-F238E27FC236}">
                <a16:creationId xmlns:a16="http://schemas.microsoft.com/office/drawing/2014/main" id="{1B4EBEDF-5565-4EB5-8CEE-02331420B95C}"/>
              </a:ext>
            </a:extLst>
          </p:cNvPr>
          <p:cNvSpPr>
            <a:spLocks/>
          </p:cNvSpPr>
          <p:nvPr/>
        </p:nvSpPr>
        <p:spPr bwMode="auto">
          <a:xfrm>
            <a:off x="2308225" y="5351463"/>
            <a:ext cx="73025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5" y="131"/>
                </a:lnTo>
                <a:lnTo>
                  <a:pt x="309" y="103"/>
                </a:lnTo>
                <a:lnTo>
                  <a:pt x="296" y="78"/>
                </a:lnTo>
                <a:lnTo>
                  <a:pt x="280" y="55"/>
                </a:lnTo>
                <a:lnTo>
                  <a:pt x="262" y="36"/>
                </a:lnTo>
                <a:lnTo>
                  <a:pt x="239" y="21"/>
                </a:lnTo>
                <a:lnTo>
                  <a:pt x="213" y="9"/>
                </a:lnTo>
                <a:lnTo>
                  <a:pt x="187" y="1"/>
                </a:lnTo>
                <a:lnTo>
                  <a:pt x="160" y="0"/>
                </a:lnTo>
                <a:lnTo>
                  <a:pt x="130" y="1"/>
                </a:lnTo>
                <a:lnTo>
                  <a:pt x="104" y="9"/>
                </a:lnTo>
                <a:lnTo>
                  <a:pt x="79" y="21"/>
                </a:lnTo>
                <a:lnTo>
                  <a:pt x="56" y="36"/>
                </a:lnTo>
                <a:lnTo>
                  <a:pt x="36" y="55"/>
                </a:lnTo>
                <a:lnTo>
                  <a:pt x="21" y="78"/>
                </a:lnTo>
                <a:lnTo>
                  <a:pt x="9" y="103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9" y="212"/>
                </a:lnTo>
                <a:lnTo>
                  <a:pt x="21" y="238"/>
                </a:lnTo>
                <a:lnTo>
                  <a:pt x="36" y="260"/>
                </a:lnTo>
                <a:lnTo>
                  <a:pt x="56" y="280"/>
                </a:lnTo>
                <a:lnTo>
                  <a:pt x="79" y="297"/>
                </a:lnTo>
                <a:lnTo>
                  <a:pt x="104" y="307"/>
                </a:lnTo>
                <a:lnTo>
                  <a:pt x="130" y="314"/>
                </a:lnTo>
                <a:lnTo>
                  <a:pt x="160" y="318"/>
                </a:lnTo>
                <a:lnTo>
                  <a:pt x="187" y="314"/>
                </a:lnTo>
                <a:lnTo>
                  <a:pt x="213" y="307"/>
                </a:lnTo>
                <a:lnTo>
                  <a:pt x="239" y="297"/>
                </a:lnTo>
                <a:lnTo>
                  <a:pt x="262" y="280"/>
                </a:lnTo>
                <a:lnTo>
                  <a:pt x="280" y="260"/>
                </a:lnTo>
                <a:lnTo>
                  <a:pt x="296" y="238"/>
                </a:lnTo>
                <a:lnTo>
                  <a:pt x="309" y="212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25" name="Line 260">
            <a:extLst>
              <a:ext uri="{FF2B5EF4-FFF2-40B4-BE49-F238E27FC236}">
                <a16:creationId xmlns:a16="http://schemas.microsoft.com/office/drawing/2014/main" id="{40E89497-C890-4DE3-8CC2-169182088D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6163" y="547687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26" name="Freeform 261">
            <a:extLst>
              <a:ext uri="{FF2B5EF4-FFF2-40B4-BE49-F238E27FC236}">
                <a16:creationId xmlns:a16="http://schemas.microsoft.com/office/drawing/2014/main" id="{2BD9949D-30AA-4E36-AF99-1B94D7EA1530}"/>
              </a:ext>
            </a:extLst>
          </p:cNvPr>
          <p:cNvSpPr>
            <a:spLocks/>
          </p:cNvSpPr>
          <p:nvPr/>
        </p:nvSpPr>
        <p:spPr bwMode="auto">
          <a:xfrm>
            <a:off x="2244725" y="5440363"/>
            <a:ext cx="71438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1"/>
                </a:lnTo>
                <a:lnTo>
                  <a:pt x="310" y="105"/>
                </a:lnTo>
                <a:lnTo>
                  <a:pt x="298" y="79"/>
                </a:lnTo>
                <a:lnTo>
                  <a:pt x="283" y="58"/>
                </a:lnTo>
                <a:lnTo>
                  <a:pt x="263" y="38"/>
                </a:lnTo>
                <a:lnTo>
                  <a:pt x="239" y="21"/>
                </a:lnTo>
                <a:lnTo>
                  <a:pt x="215" y="10"/>
                </a:lnTo>
                <a:lnTo>
                  <a:pt x="189" y="2"/>
                </a:lnTo>
                <a:lnTo>
                  <a:pt x="161" y="0"/>
                </a:lnTo>
                <a:lnTo>
                  <a:pt x="132" y="2"/>
                </a:lnTo>
                <a:lnTo>
                  <a:pt x="105" y="10"/>
                </a:lnTo>
                <a:lnTo>
                  <a:pt x="80" y="21"/>
                </a:lnTo>
                <a:lnTo>
                  <a:pt x="57" y="38"/>
                </a:lnTo>
                <a:lnTo>
                  <a:pt x="39" y="58"/>
                </a:lnTo>
                <a:lnTo>
                  <a:pt x="22" y="79"/>
                </a:lnTo>
                <a:lnTo>
                  <a:pt x="11" y="105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11" y="215"/>
                </a:lnTo>
                <a:lnTo>
                  <a:pt x="22" y="239"/>
                </a:lnTo>
                <a:lnTo>
                  <a:pt x="39" y="261"/>
                </a:lnTo>
                <a:lnTo>
                  <a:pt x="57" y="281"/>
                </a:lnTo>
                <a:lnTo>
                  <a:pt x="80" y="297"/>
                </a:lnTo>
                <a:lnTo>
                  <a:pt x="105" y="309"/>
                </a:lnTo>
                <a:lnTo>
                  <a:pt x="132" y="317"/>
                </a:lnTo>
                <a:lnTo>
                  <a:pt x="161" y="318"/>
                </a:lnTo>
                <a:lnTo>
                  <a:pt x="189" y="317"/>
                </a:lnTo>
                <a:lnTo>
                  <a:pt x="215" y="309"/>
                </a:lnTo>
                <a:lnTo>
                  <a:pt x="239" y="297"/>
                </a:lnTo>
                <a:lnTo>
                  <a:pt x="263" y="281"/>
                </a:lnTo>
                <a:lnTo>
                  <a:pt x="283" y="261"/>
                </a:lnTo>
                <a:lnTo>
                  <a:pt x="298" y="239"/>
                </a:lnTo>
                <a:lnTo>
                  <a:pt x="310" y="215"/>
                </a:lnTo>
                <a:lnTo>
                  <a:pt x="317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27" name="Line 262">
            <a:extLst>
              <a:ext uri="{FF2B5EF4-FFF2-40B4-BE49-F238E27FC236}">
                <a16:creationId xmlns:a16="http://schemas.microsoft.com/office/drawing/2014/main" id="{CD509BE4-8B25-4310-B89B-92F2EC0A62E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0038" y="31003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28" name="Freeform 263">
            <a:extLst>
              <a:ext uri="{FF2B5EF4-FFF2-40B4-BE49-F238E27FC236}">
                <a16:creationId xmlns:a16="http://schemas.microsoft.com/office/drawing/2014/main" id="{3228560A-D16C-40A5-A4FD-19C75A6B5097}"/>
              </a:ext>
            </a:extLst>
          </p:cNvPr>
          <p:cNvSpPr>
            <a:spLocks/>
          </p:cNvSpPr>
          <p:nvPr/>
        </p:nvSpPr>
        <p:spPr bwMode="auto">
          <a:xfrm>
            <a:off x="2768600" y="3063875"/>
            <a:ext cx="71438" cy="73025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5" y="130"/>
                </a:lnTo>
                <a:lnTo>
                  <a:pt x="309" y="103"/>
                </a:lnTo>
                <a:lnTo>
                  <a:pt x="296" y="78"/>
                </a:lnTo>
                <a:lnTo>
                  <a:pt x="282" y="55"/>
                </a:lnTo>
                <a:lnTo>
                  <a:pt x="262" y="36"/>
                </a:lnTo>
                <a:lnTo>
                  <a:pt x="239" y="19"/>
                </a:lnTo>
                <a:lnTo>
                  <a:pt x="213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5" y="9"/>
                </a:lnTo>
                <a:lnTo>
                  <a:pt x="79" y="19"/>
                </a:lnTo>
                <a:lnTo>
                  <a:pt x="56" y="36"/>
                </a:lnTo>
                <a:lnTo>
                  <a:pt x="36" y="55"/>
                </a:lnTo>
                <a:lnTo>
                  <a:pt x="22" y="78"/>
                </a:lnTo>
                <a:lnTo>
                  <a:pt x="10" y="103"/>
                </a:lnTo>
                <a:lnTo>
                  <a:pt x="3" y="130"/>
                </a:lnTo>
                <a:lnTo>
                  <a:pt x="0" y="158"/>
                </a:lnTo>
                <a:lnTo>
                  <a:pt x="3" y="185"/>
                </a:lnTo>
                <a:lnTo>
                  <a:pt x="10" y="212"/>
                </a:lnTo>
                <a:lnTo>
                  <a:pt x="22" y="237"/>
                </a:lnTo>
                <a:lnTo>
                  <a:pt x="36" y="260"/>
                </a:lnTo>
                <a:lnTo>
                  <a:pt x="56" y="280"/>
                </a:lnTo>
                <a:lnTo>
                  <a:pt x="79" y="296"/>
                </a:lnTo>
                <a:lnTo>
                  <a:pt x="105" y="306"/>
                </a:lnTo>
                <a:lnTo>
                  <a:pt x="131" y="314"/>
                </a:lnTo>
                <a:lnTo>
                  <a:pt x="160" y="317"/>
                </a:lnTo>
                <a:lnTo>
                  <a:pt x="187" y="314"/>
                </a:lnTo>
                <a:lnTo>
                  <a:pt x="213" y="306"/>
                </a:lnTo>
                <a:lnTo>
                  <a:pt x="239" y="296"/>
                </a:lnTo>
                <a:lnTo>
                  <a:pt x="262" y="280"/>
                </a:lnTo>
                <a:lnTo>
                  <a:pt x="282" y="260"/>
                </a:lnTo>
                <a:lnTo>
                  <a:pt x="296" y="237"/>
                </a:lnTo>
                <a:lnTo>
                  <a:pt x="309" y="212"/>
                </a:lnTo>
                <a:lnTo>
                  <a:pt x="315" y="185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29" name="Line 264">
            <a:extLst>
              <a:ext uri="{FF2B5EF4-FFF2-40B4-BE49-F238E27FC236}">
                <a16:creationId xmlns:a16="http://schemas.microsoft.com/office/drawing/2014/main" id="{0E451DE7-1B7F-464D-8A0E-EED46F375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9863" y="35782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30" name="Freeform 265">
            <a:extLst>
              <a:ext uri="{FF2B5EF4-FFF2-40B4-BE49-F238E27FC236}">
                <a16:creationId xmlns:a16="http://schemas.microsoft.com/office/drawing/2014/main" id="{6F855811-3293-462C-9B87-F4803EB3D63A}"/>
              </a:ext>
            </a:extLst>
          </p:cNvPr>
          <p:cNvSpPr>
            <a:spLocks/>
          </p:cNvSpPr>
          <p:nvPr/>
        </p:nvSpPr>
        <p:spPr bwMode="auto">
          <a:xfrm>
            <a:off x="2638425" y="3543300"/>
            <a:ext cx="71438" cy="71438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6" y="131"/>
                </a:lnTo>
                <a:lnTo>
                  <a:pt x="309" y="104"/>
                </a:lnTo>
                <a:lnTo>
                  <a:pt x="297" y="79"/>
                </a:lnTo>
                <a:lnTo>
                  <a:pt x="280" y="56"/>
                </a:lnTo>
                <a:lnTo>
                  <a:pt x="263" y="36"/>
                </a:lnTo>
                <a:lnTo>
                  <a:pt x="239" y="22"/>
                </a:lnTo>
                <a:lnTo>
                  <a:pt x="214" y="10"/>
                </a:lnTo>
                <a:lnTo>
                  <a:pt x="187" y="2"/>
                </a:lnTo>
                <a:lnTo>
                  <a:pt x="161" y="0"/>
                </a:lnTo>
                <a:lnTo>
                  <a:pt x="132" y="2"/>
                </a:lnTo>
                <a:lnTo>
                  <a:pt x="104" y="10"/>
                </a:lnTo>
                <a:lnTo>
                  <a:pt x="80" y="22"/>
                </a:lnTo>
                <a:lnTo>
                  <a:pt x="57" y="36"/>
                </a:lnTo>
                <a:lnTo>
                  <a:pt x="37" y="56"/>
                </a:lnTo>
                <a:lnTo>
                  <a:pt x="22" y="79"/>
                </a:lnTo>
                <a:lnTo>
                  <a:pt x="10" y="104"/>
                </a:lnTo>
                <a:lnTo>
                  <a:pt x="2" y="131"/>
                </a:lnTo>
                <a:lnTo>
                  <a:pt x="0" y="158"/>
                </a:lnTo>
                <a:lnTo>
                  <a:pt x="2" y="186"/>
                </a:lnTo>
                <a:lnTo>
                  <a:pt x="10" y="213"/>
                </a:lnTo>
                <a:lnTo>
                  <a:pt x="22" y="238"/>
                </a:lnTo>
                <a:lnTo>
                  <a:pt x="37" y="260"/>
                </a:lnTo>
                <a:lnTo>
                  <a:pt x="57" y="280"/>
                </a:lnTo>
                <a:lnTo>
                  <a:pt x="80" y="296"/>
                </a:lnTo>
                <a:lnTo>
                  <a:pt x="104" y="307"/>
                </a:lnTo>
                <a:lnTo>
                  <a:pt x="132" y="315"/>
                </a:lnTo>
                <a:lnTo>
                  <a:pt x="161" y="319"/>
                </a:lnTo>
                <a:lnTo>
                  <a:pt x="187" y="315"/>
                </a:lnTo>
                <a:lnTo>
                  <a:pt x="214" y="307"/>
                </a:lnTo>
                <a:lnTo>
                  <a:pt x="239" y="296"/>
                </a:lnTo>
                <a:lnTo>
                  <a:pt x="263" y="280"/>
                </a:lnTo>
                <a:lnTo>
                  <a:pt x="280" y="260"/>
                </a:lnTo>
                <a:lnTo>
                  <a:pt x="297" y="238"/>
                </a:lnTo>
                <a:lnTo>
                  <a:pt x="309" y="213"/>
                </a:lnTo>
                <a:lnTo>
                  <a:pt x="316" y="186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31" name="Line 266">
            <a:extLst>
              <a:ext uri="{FF2B5EF4-FFF2-40B4-BE49-F238E27FC236}">
                <a16:creationId xmlns:a16="http://schemas.microsoft.com/office/drawing/2014/main" id="{718D78C0-9864-4DF2-B840-B2748266C56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8588" y="29273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32" name="Freeform 267">
            <a:extLst>
              <a:ext uri="{FF2B5EF4-FFF2-40B4-BE49-F238E27FC236}">
                <a16:creationId xmlns:a16="http://schemas.microsoft.com/office/drawing/2014/main" id="{8EAB83EA-BE2D-4FEA-A928-0624F306CC74}"/>
              </a:ext>
            </a:extLst>
          </p:cNvPr>
          <p:cNvSpPr>
            <a:spLocks/>
          </p:cNvSpPr>
          <p:nvPr/>
        </p:nvSpPr>
        <p:spPr bwMode="auto">
          <a:xfrm>
            <a:off x="1327150" y="2890838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1"/>
                </a:lnTo>
                <a:lnTo>
                  <a:pt x="309" y="103"/>
                </a:lnTo>
                <a:lnTo>
                  <a:pt x="297" y="79"/>
                </a:lnTo>
                <a:lnTo>
                  <a:pt x="281" y="56"/>
                </a:lnTo>
                <a:lnTo>
                  <a:pt x="261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7" y="37"/>
                </a:lnTo>
                <a:lnTo>
                  <a:pt x="38" y="56"/>
                </a:lnTo>
                <a:lnTo>
                  <a:pt x="21" y="79"/>
                </a:lnTo>
                <a:lnTo>
                  <a:pt x="9" y="103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9" y="213"/>
                </a:lnTo>
                <a:lnTo>
                  <a:pt x="21" y="239"/>
                </a:lnTo>
                <a:lnTo>
                  <a:pt x="38" y="261"/>
                </a:lnTo>
                <a:lnTo>
                  <a:pt x="57" y="280"/>
                </a:lnTo>
                <a:lnTo>
                  <a:pt x="79" y="297"/>
                </a:lnTo>
                <a:lnTo>
                  <a:pt x="105" y="309"/>
                </a:lnTo>
                <a:lnTo>
                  <a:pt x="131" y="314"/>
                </a:lnTo>
                <a:lnTo>
                  <a:pt x="160" y="318"/>
                </a:lnTo>
                <a:lnTo>
                  <a:pt x="187" y="314"/>
                </a:lnTo>
                <a:lnTo>
                  <a:pt x="215" y="309"/>
                </a:lnTo>
                <a:lnTo>
                  <a:pt x="239" y="297"/>
                </a:lnTo>
                <a:lnTo>
                  <a:pt x="261" y="280"/>
                </a:lnTo>
                <a:lnTo>
                  <a:pt x="281" y="261"/>
                </a:lnTo>
                <a:lnTo>
                  <a:pt x="297" y="239"/>
                </a:lnTo>
                <a:lnTo>
                  <a:pt x="309" y="213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33" name="Line 268">
            <a:extLst>
              <a:ext uri="{FF2B5EF4-FFF2-40B4-BE49-F238E27FC236}">
                <a16:creationId xmlns:a16="http://schemas.microsoft.com/office/drawing/2014/main" id="{CBA85407-7D1F-4268-9947-79061CC5316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5550" y="481806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34" name="Freeform 269">
            <a:extLst>
              <a:ext uri="{FF2B5EF4-FFF2-40B4-BE49-F238E27FC236}">
                <a16:creationId xmlns:a16="http://schemas.microsoft.com/office/drawing/2014/main" id="{60D0E354-98A4-4C11-A6DB-17FBEDB596E5}"/>
              </a:ext>
            </a:extLst>
          </p:cNvPr>
          <p:cNvSpPr>
            <a:spLocks/>
          </p:cNvSpPr>
          <p:nvPr/>
        </p:nvSpPr>
        <p:spPr bwMode="auto">
          <a:xfrm>
            <a:off x="3692525" y="4781550"/>
            <a:ext cx="73025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1"/>
                </a:moveTo>
                <a:lnTo>
                  <a:pt x="317" y="131"/>
                </a:lnTo>
                <a:lnTo>
                  <a:pt x="309" y="105"/>
                </a:lnTo>
                <a:lnTo>
                  <a:pt x="297" y="80"/>
                </a:lnTo>
                <a:lnTo>
                  <a:pt x="282" y="58"/>
                </a:lnTo>
                <a:lnTo>
                  <a:pt x="263" y="39"/>
                </a:lnTo>
                <a:lnTo>
                  <a:pt x="239" y="21"/>
                </a:lnTo>
                <a:lnTo>
                  <a:pt x="215" y="11"/>
                </a:lnTo>
                <a:lnTo>
                  <a:pt x="187" y="3"/>
                </a:lnTo>
                <a:lnTo>
                  <a:pt x="161" y="0"/>
                </a:lnTo>
                <a:lnTo>
                  <a:pt x="132" y="3"/>
                </a:lnTo>
                <a:lnTo>
                  <a:pt x="105" y="11"/>
                </a:lnTo>
                <a:lnTo>
                  <a:pt x="80" y="21"/>
                </a:lnTo>
                <a:lnTo>
                  <a:pt x="57" y="39"/>
                </a:lnTo>
                <a:lnTo>
                  <a:pt x="39" y="58"/>
                </a:lnTo>
                <a:lnTo>
                  <a:pt x="22" y="80"/>
                </a:lnTo>
                <a:lnTo>
                  <a:pt x="11" y="105"/>
                </a:lnTo>
                <a:lnTo>
                  <a:pt x="3" y="131"/>
                </a:lnTo>
                <a:lnTo>
                  <a:pt x="0" y="161"/>
                </a:lnTo>
                <a:lnTo>
                  <a:pt x="3" y="187"/>
                </a:lnTo>
                <a:lnTo>
                  <a:pt x="11" y="215"/>
                </a:lnTo>
                <a:lnTo>
                  <a:pt x="22" y="239"/>
                </a:lnTo>
                <a:lnTo>
                  <a:pt x="39" y="262"/>
                </a:lnTo>
                <a:lnTo>
                  <a:pt x="57" y="282"/>
                </a:lnTo>
                <a:lnTo>
                  <a:pt x="80" y="297"/>
                </a:lnTo>
                <a:lnTo>
                  <a:pt x="105" y="309"/>
                </a:lnTo>
                <a:lnTo>
                  <a:pt x="132" y="317"/>
                </a:lnTo>
                <a:lnTo>
                  <a:pt x="161" y="319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3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9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35" name="Line 270">
            <a:extLst>
              <a:ext uri="{FF2B5EF4-FFF2-40B4-BE49-F238E27FC236}">
                <a16:creationId xmlns:a16="http://schemas.microsoft.com/office/drawing/2014/main" id="{54892A22-0E63-46DA-9EC2-BBB801114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9213" y="45847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36" name="Freeform 271">
            <a:extLst>
              <a:ext uri="{FF2B5EF4-FFF2-40B4-BE49-F238E27FC236}">
                <a16:creationId xmlns:a16="http://schemas.microsoft.com/office/drawing/2014/main" id="{CDED2CD7-A27B-4B05-BB75-BDB5A3D37329}"/>
              </a:ext>
            </a:extLst>
          </p:cNvPr>
          <p:cNvSpPr>
            <a:spLocks/>
          </p:cNvSpPr>
          <p:nvPr/>
        </p:nvSpPr>
        <p:spPr bwMode="auto">
          <a:xfrm>
            <a:off x="3786188" y="4548188"/>
            <a:ext cx="73025" cy="73025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8"/>
                </a:lnTo>
                <a:lnTo>
                  <a:pt x="281" y="56"/>
                </a:lnTo>
                <a:lnTo>
                  <a:pt x="261" y="37"/>
                </a:lnTo>
                <a:lnTo>
                  <a:pt x="238" y="21"/>
                </a:lnTo>
                <a:lnTo>
                  <a:pt x="214" y="8"/>
                </a:lnTo>
                <a:lnTo>
                  <a:pt x="187" y="2"/>
                </a:lnTo>
                <a:lnTo>
                  <a:pt x="159" y="0"/>
                </a:lnTo>
                <a:lnTo>
                  <a:pt x="131" y="2"/>
                </a:lnTo>
                <a:lnTo>
                  <a:pt x="104" y="8"/>
                </a:lnTo>
                <a:lnTo>
                  <a:pt x="79" y="21"/>
                </a:lnTo>
                <a:lnTo>
                  <a:pt x="55" y="37"/>
                </a:lnTo>
                <a:lnTo>
                  <a:pt x="38" y="56"/>
                </a:lnTo>
                <a:lnTo>
                  <a:pt x="21" y="78"/>
                </a:lnTo>
                <a:lnTo>
                  <a:pt x="9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8" y="261"/>
                </a:lnTo>
                <a:lnTo>
                  <a:pt x="55" y="281"/>
                </a:lnTo>
                <a:lnTo>
                  <a:pt x="79" y="296"/>
                </a:lnTo>
                <a:lnTo>
                  <a:pt x="104" y="308"/>
                </a:lnTo>
                <a:lnTo>
                  <a:pt x="131" y="316"/>
                </a:lnTo>
                <a:lnTo>
                  <a:pt x="159" y="317"/>
                </a:lnTo>
                <a:lnTo>
                  <a:pt x="187" y="316"/>
                </a:lnTo>
                <a:lnTo>
                  <a:pt x="214" y="308"/>
                </a:lnTo>
                <a:lnTo>
                  <a:pt x="238" y="296"/>
                </a:lnTo>
                <a:lnTo>
                  <a:pt x="261" y="281"/>
                </a:lnTo>
                <a:lnTo>
                  <a:pt x="281" y="261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37" name="Line 272">
            <a:extLst>
              <a:ext uri="{FF2B5EF4-FFF2-40B4-BE49-F238E27FC236}">
                <a16:creationId xmlns:a16="http://schemas.microsoft.com/office/drawing/2014/main" id="{447B08D0-F6E5-45F0-BA92-66AD241440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5825" y="30591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38" name="Freeform 273">
            <a:extLst>
              <a:ext uri="{FF2B5EF4-FFF2-40B4-BE49-F238E27FC236}">
                <a16:creationId xmlns:a16="http://schemas.microsoft.com/office/drawing/2014/main" id="{B0D06F4D-BB4B-42B6-A1E3-839C3D00BD26}"/>
              </a:ext>
            </a:extLst>
          </p:cNvPr>
          <p:cNvSpPr>
            <a:spLocks/>
          </p:cNvSpPr>
          <p:nvPr/>
        </p:nvSpPr>
        <p:spPr bwMode="auto">
          <a:xfrm>
            <a:off x="2084388" y="3022600"/>
            <a:ext cx="71437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60"/>
                </a:moveTo>
                <a:lnTo>
                  <a:pt x="315" y="132"/>
                </a:lnTo>
                <a:lnTo>
                  <a:pt x="309" y="104"/>
                </a:lnTo>
                <a:lnTo>
                  <a:pt x="297" y="80"/>
                </a:lnTo>
                <a:lnTo>
                  <a:pt x="280" y="58"/>
                </a:lnTo>
                <a:lnTo>
                  <a:pt x="262" y="38"/>
                </a:lnTo>
                <a:lnTo>
                  <a:pt x="239" y="21"/>
                </a:lnTo>
                <a:lnTo>
                  <a:pt x="214" y="10"/>
                </a:lnTo>
                <a:lnTo>
                  <a:pt x="187" y="2"/>
                </a:lnTo>
                <a:lnTo>
                  <a:pt x="159" y="0"/>
                </a:lnTo>
                <a:lnTo>
                  <a:pt x="131" y="2"/>
                </a:lnTo>
                <a:lnTo>
                  <a:pt x="104" y="10"/>
                </a:lnTo>
                <a:lnTo>
                  <a:pt x="80" y="21"/>
                </a:lnTo>
                <a:lnTo>
                  <a:pt x="56" y="38"/>
                </a:lnTo>
                <a:lnTo>
                  <a:pt x="36" y="58"/>
                </a:lnTo>
                <a:lnTo>
                  <a:pt x="21" y="80"/>
                </a:lnTo>
                <a:lnTo>
                  <a:pt x="9" y="104"/>
                </a:lnTo>
                <a:lnTo>
                  <a:pt x="1" y="132"/>
                </a:lnTo>
                <a:lnTo>
                  <a:pt x="0" y="160"/>
                </a:lnTo>
                <a:lnTo>
                  <a:pt x="1" y="187"/>
                </a:lnTo>
                <a:lnTo>
                  <a:pt x="9" y="214"/>
                </a:lnTo>
                <a:lnTo>
                  <a:pt x="21" y="238"/>
                </a:lnTo>
                <a:lnTo>
                  <a:pt x="36" y="261"/>
                </a:lnTo>
                <a:lnTo>
                  <a:pt x="56" y="281"/>
                </a:lnTo>
                <a:lnTo>
                  <a:pt x="80" y="297"/>
                </a:lnTo>
                <a:lnTo>
                  <a:pt x="104" y="309"/>
                </a:lnTo>
                <a:lnTo>
                  <a:pt x="131" y="317"/>
                </a:lnTo>
                <a:lnTo>
                  <a:pt x="159" y="318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2" y="281"/>
                </a:lnTo>
                <a:lnTo>
                  <a:pt x="280" y="261"/>
                </a:lnTo>
                <a:lnTo>
                  <a:pt x="297" y="238"/>
                </a:lnTo>
                <a:lnTo>
                  <a:pt x="309" y="214"/>
                </a:lnTo>
                <a:lnTo>
                  <a:pt x="315" y="187"/>
                </a:lnTo>
                <a:lnTo>
                  <a:pt x="318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39" name="Line 274">
            <a:extLst>
              <a:ext uri="{FF2B5EF4-FFF2-40B4-BE49-F238E27FC236}">
                <a16:creationId xmlns:a16="http://schemas.microsoft.com/office/drawing/2014/main" id="{BBBB9A68-D215-4410-93D6-4D52DDC17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2075" y="31067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40" name="Freeform 275">
            <a:extLst>
              <a:ext uri="{FF2B5EF4-FFF2-40B4-BE49-F238E27FC236}">
                <a16:creationId xmlns:a16="http://schemas.microsoft.com/office/drawing/2014/main" id="{A1BDD7D9-2601-44A5-8E9B-324B18CCDEBE}"/>
              </a:ext>
            </a:extLst>
          </p:cNvPr>
          <p:cNvSpPr>
            <a:spLocks/>
          </p:cNvSpPr>
          <p:nvPr/>
        </p:nvSpPr>
        <p:spPr bwMode="auto">
          <a:xfrm>
            <a:off x="2559050" y="3070225"/>
            <a:ext cx="73025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6" y="131"/>
                </a:lnTo>
                <a:lnTo>
                  <a:pt x="309" y="105"/>
                </a:lnTo>
                <a:lnTo>
                  <a:pt x="298" y="79"/>
                </a:lnTo>
                <a:lnTo>
                  <a:pt x="281" y="57"/>
                </a:lnTo>
                <a:lnTo>
                  <a:pt x="261" y="38"/>
                </a:lnTo>
                <a:lnTo>
                  <a:pt x="239" y="21"/>
                </a:lnTo>
                <a:lnTo>
                  <a:pt x="215" y="9"/>
                </a:lnTo>
                <a:lnTo>
                  <a:pt x="187" y="4"/>
                </a:lnTo>
                <a:lnTo>
                  <a:pt x="159" y="0"/>
                </a:lnTo>
                <a:lnTo>
                  <a:pt x="132" y="4"/>
                </a:lnTo>
                <a:lnTo>
                  <a:pt x="105" y="9"/>
                </a:lnTo>
                <a:lnTo>
                  <a:pt x="81" y="21"/>
                </a:lnTo>
                <a:lnTo>
                  <a:pt x="57" y="38"/>
                </a:lnTo>
                <a:lnTo>
                  <a:pt x="37" y="57"/>
                </a:lnTo>
                <a:lnTo>
                  <a:pt x="21" y="79"/>
                </a:lnTo>
                <a:lnTo>
                  <a:pt x="10" y="105"/>
                </a:lnTo>
                <a:lnTo>
                  <a:pt x="3" y="131"/>
                </a:lnTo>
                <a:lnTo>
                  <a:pt x="0" y="159"/>
                </a:lnTo>
                <a:lnTo>
                  <a:pt x="3" y="187"/>
                </a:lnTo>
                <a:lnTo>
                  <a:pt x="10" y="215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81" y="297"/>
                </a:lnTo>
                <a:lnTo>
                  <a:pt x="105" y="309"/>
                </a:lnTo>
                <a:lnTo>
                  <a:pt x="132" y="317"/>
                </a:lnTo>
                <a:lnTo>
                  <a:pt x="159" y="318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1" y="281"/>
                </a:lnTo>
                <a:lnTo>
                  <a:pt x="281" y="261"/>
                </a:lnTo>
                <a:lnTo>
                  <a:pt x="298" y="239"/>
                </a:lnTo>
                <a:lnTo>
                  <a:pt x="309" y="215"/>
                </a:lnTo>
                <a:lnTo>
                  <a:pt x="316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41" name="Line 276">
            <a:extLst>
              <a:ext uri="{FF2B5EF4-FFF2-40B4-BE49-F238E27FC236}">
                <a16:creationId xmlns:a16="http://schemas.microsoft.com/office/drawing/2014/main" id="{58CF52DA-79D8-4038-932C-DCB8130981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4875" y="354012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42" name="Freeform 277">
            <a:extLst>
              <a:ext uri="{FF2B5EF4-FFF2-40B4-BE49-F238E27FC236}">
                <a16:creationId xmlns:a16="http://schemas.microsoft.com/office/drawing/2014/main" id="{EB18B773-DF8F-42D8-BD17-27719B5F190D}"/>
              </a:ext>
            </a:extLst>
          </p:cNvPr>
          <p:cNvSpPr>
            <a:spLocks/>
          </p:cNvSpPr>
          <p:nvPr/>
        </p:nvSpPr>
        <p:spPr bwMode="auto">
          <a:xfrm>
            <a:off x="3371850" y="3505200"/>
            <a:ext cx="73025" cy="71438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6" y="130"/>
                </a:lnTo>
                <a:lnTo>
                  <a:pt x="309" y="105"/>
                </a:lnTo>
                <a:lnTo>
                  <a:pt x="297" y="79"/>
                </a:lnTo>
                <a:lnTo>
                  <a:pt x="280" y="56"/>
                </a:lnTo>
                <a:lnTo>
                  <a:pt x="262" y="37"/>
                </a:lnTo>
                <a:lnTo>
                  <a:pt x="239" y="21"/>
                </a:lnTo>
                <a:lnTo>
                  <a:pt x="214" y="8"/>
                </a:lnTo>
                <a:lnTo>
                  <a:pt x="187" y="3"/>
                </a:lnTo>
                <a:lnTo>
                  <a:pt x="161" y="0"/>
                </a:lnTo>
                <a:lnTo>
                  <a:pt x="131" y="3"/>
                </a:lnTo>
                <a:lnTo>
                  <a:pt x="104" y="8"/>
                </a:lnTo>
                <a:lnTo>
                  <a:pt x="80" y="21"/>
                </a:lnTo>
                <a:lnTo>
                  <a:pt x="57" y="37"/>
                </a:lnTo>
                <a:lnTo>
                  <a:pt x="37" y="56"/>
                </a:lnTo>
                <a:lnTo>
                  <a:pt x="21" y="79"/>
                </a:lnTo>
                <a:lnTo>
                  <a:pt x="9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2"/>
                </a:lnTo>
                <a:lnTo>
                  <a:pt x="57" y="281"/>
                </a:lnTo>
                <a:lnTo>
                  <a:pt x="80" y="296"/>
                </a:lnTo>
                <a:lnTo>
                  <a:pt x="104" y="308"/>
                </a:lnTo>
                <a:lnTo>
                  <a:pt x="131" y="316"/>
                </a:lnTo>
                <a:lnTo>
                  <a:pt x="161" y="317"/>
                </a:lnTo>
                <a:lnTo>
                  <a:pt x="187" y="316"/>
                </a:lnTo>
                <a:lnTo>
                  <a:pt x="214" y="308"/>
                </a:lnTo>
                <a:lnTo>
                  <a:pt x="239" y="296"/>
                </a:lnTo>
                <a:lnTo>
                  <a:pt x="262" y="281"/>
                </a:lnTo>
                <a:lnTo>
                  <a:pt x="280" y="262"/>
                </a:lnTo>
                <a:lnTo>
                  <a:pt x="297" y="239"/>
                </a:lnTo>
                <a:lnTo>
                  <a:pt x="309" y="214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43" name="Line 278">
            <a:extLst>
              <a:ext uri="{FF2B5EF4-FFF2-40B4-BE49-F238E27FC236}">
                <a16:creationId xmlns:a16="http://schemas.microsoft.com/office/drawing/2014/main" id="{BD0BE6D3-EC80-46D3-819F-D1A208122D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9363" y="24749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44" name="Freeform 279">
            <a:extLst>
              <a:ext uri="{FF2B5EF4-FFF2-40B4-BE49-F238E27FC236}">
                <a16:creationId xmlns:a16="http://schemas.microsoft.com/office/drawing/2014/main" id="{6ED68C4F-A78E-402A-B303-E40ACFA54FE8}"/>
              </a:ext>
            </a:extLst>
          </p:cNvPr>
          <p:cNvSpPr>
            <a:spLocks/>
          </p:cNvSpPr>
          <p:nvPr/>
        </p:nvSpPr>
        <p:spPr bwMode="auto">
          <a:xfrm>
            <a:off x="3716338" y="2438400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1"/>
                </a:lnTo>
                <a:lnTo>
                  <a:pt x="309" y="105"/>
                </a:lnTo>
                <a:lnTo>
                  <a:pt x="297" y="80"/>
                </a:lnTo>
                <a:lnTo>
                  <a:pt x="283" y="58"/>
                </a:lnTo>
                <a:lnTo>
                  <a:pt x="263" y="38"/>
                </a:lnTo>
                <a:lnTo>
                  <a:pt x="239" y="21"/>
                </a:lnTo>
                <a:lnTo>
                  <a:pt x="215" y="11"/>
                </a:lnTo>
                <a:lnTo>
                  <a:pt x="187" y="3"/>
                </a:lnTo>
                <a:lnTo>
                  <a:pt x="161" y="0"/>
                </a:lnTo>
                <a:lnTo>
                  <a:pt x="133" y="3"/>
                </a:lnTo>
                <a:lnTo>
                  <a:pt x="106" y="11"/>
                </a:lnTo>
                <a:lnTo>
                  <a:pt x="81" y="21"/>
                </a:lnTo>
                <a:lnTo>
                  <a:pt x="58" y="38"/>
                </a:lnTo>
                <a:lnTo>
                  <a:pt x="39" y="58"/>
                </a:lnTo>
                <a:lnTo>
                  <a:pt x="21" y="80"/>
                </a:lnTo>
                <a:lnTo>
                  <a:pt x="11" y="105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11" y="215"/>
                </a:lnTo>
                <a:lnTo>
                  <a:pt x="21" y="239"/>
                </a:lnTo>
                <a:lnTo>
                  <a:pt x="39" y="262"/>
                </a:lnTo>
                <a:lnTo>
                  <a:pt x="58" y="281"/>
                </a:lnTo>
                <a:lnTo>
                  <a:pt x="81" y="297"/>
                </a:lnTo>
                <a:lnTo>
                  <a:pt x="106" y="309"/>
                </a:lnTo>
                <a:lnTo>
                  <a:pt x="133" y="317"/>
                </a:lnTo>
                <a:lnTo>
                  <a:pt x="161" y="318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3" y="281"/>
                </a:lnTo>
                <a:lnTo>
                  <a:pt x="283" y="262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45" name="Line 280">
            <a:extLst>
              <a:ext uri="{FF2B5EF4-FFF2-40B4-BE49-F238E27FC236}">
                <a16:creationId xmlns:a16="http://schemas.microsoft.com/office/drawing/2014/main" id="{81692F81-181B-4BA9-999F-3280B546DD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8525" y="27035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46" name="Freeform 281">
            <a:extLst>
              <a:ext uri="{FF2B5EF4-FFF2-40B4-BE49-F238E27FC236}">
                <a16:creationId xmlns:a16="http://schemas.microsoft.com/office/drawing/2014/main" id="{C6335151-4897-49A2-AA3E-37094265D299}"/>
              </a:ext>
            </a:extLst>
          </p:cNvPr>
          <p:cNvSpPr>
            <a:spLocks/>
          </p:cNvSpPr>
          <p:nvPr/>
        </p:nvSpPr>
        <p:spPr bwMode="auto">
          <a:xfrm>
            <a:off x="2097088" y="2668588"/>
            <a:ext cx="71437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5" y="130"/>
                </a:lnTo>
                <a:lnTo>
                  <a:pt x="309" y="104"/>
                </a:lnTo>
                <a:lnTo>
                  <a:pt x="297" y="79"/>
                </a:lnTo>
                <a:lnTo>
                  <a:pt x="280" y="56"/>
                </a:lnTo>
                <a:lnTo>
                  <a:pt x="262" y="36"/>
                </a:lnTo>
                <a:lnTo>
                  <a:pt x="238" y="21"/>
                </a:lnTo>
                <a:lnTo>
                  <a:pt x="213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3" y="9"/>
                </a:lnTo>
                <a:lnTo>
                  <a:pt x="79" y="21"/>
                </a:lnTo>
                <a:lnTo>
                  <a:pt x="56" y="36"/>
                </a:lnTo>
                <a:lnTo>
                  <a:pt x="37" y="56"/>
                </a:lnTo>
                <a:lnTo>
                  <a:pt x="21" y="79"/>
                </a:lnTo>
                <a:lnTo>
                  <a:pt x="9" y="104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3"/>
                </a:lnTo>
                <a:lnTo>
                  <a:pt x="21" y="239"/>
                </a:lnTo>
                <a:lnTo>
                  <a:pt x="37" y="262"/>
                </a:lnTo>
                <a:lnTo>
                  <a:pt x="56" y="280"/>
                </a:lnTo>
                <a:lnTo>
                  <a:pt x="79" y="296"/>
                </a:lnTo>
                <a:lnTo>
                  <a:pt x="103" y="309"/>
                </a:lnTo>
                <a:lnTo>
                  <a:pt x="131" y="315"/>
                </a:lnTo>
                <a:lnTo>
                  <a:pt x="160" y="317"/>
                </a:lnTo>
                <a:lnTo>
                  <a:pt x="187" y="315"/>
                </a:lnTo>
                <a:lnTo>
                  <a:pt x="213" y="309"/>
                </a:lnTo>
                <a:lnTo>
                  <a:pt x="238" y="296"/>
                </a:lnTo>
                <a:lnTo>
                  <a:pt x="262" y="280"/>
                </a:lnTo>
                <a:lnTo>
                  <a:pt x="280" y="262"/>
                </a:lnTo>
                <a:lnTo>
                  <a:pt x="297" y="239"/>
                </a:lnTo>
                <a:lnTo>
                  <a:pt x="309" y="213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47" name="Line 282">
            <a:extLst>
              <a:ext uri="{FF2B5EF4-FFF2-40B4-BE49-F238E27FC236}">
                <a16:creationId xmlns:a16="http://schemas.microsoft.com/office/drawing/2014/main" id="{1901245F-1DC4-48C4-8A4C-6C47190319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2413" y="231933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48" name="Freeform 283">
            <a:extLst>
              <a:ext uri="{FF2B5EF4-FFF2-40B4-BE49-F238E27FC236}">
                <a16:creationId xmlns:a16="http://schemas.microsoft.com/office/drawing/2014/main" id="{7A6B08D2-A796-420D-951A-245C840A771C}"/>
              </a:ext>
            </a:extLst>
          </p:cNvPr>
          <p:cNvSpPr>
            <a:spLocks/>
          </p:cNvSpPr>
          <p:nvPr/>
        </p:nvSpPr>
        <p:spPr bwMode="auto">
          <a:xfrm>
            <a:off x="3989388" y="2284413"/>
            <a:ext cx="73025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1"/>
                </a:lnTo>
                <a:lnTo>
                  <a:pt x="307" y="105"/>
                </a:lnTo>
                <a:lnTo>
                  <a:pt x="297" y="79"/>
                </a:lnTo>
                <a:lnTo>
                  <a:pt x="280" y="56"/>
                </a:lnTo>
                <a:lnTo>
                  <a:pt x="261" y="38"/>
                </a:lnTo>
                <a:lnTo>
                  <a:pt x="238" y="21"/>
                </a:lnTo>
                <a:lnTo>
                  <a:pt x="213" y="10"/>
                </a:lnTo>
                <a:lnTo>
                  <a:pt x="186" y="2"/>
                </a:lnTo>
                <a:lnTo>
                  <a:pt x="158" y="0"/>
                </a:lnTo>
                <a:lnTo>
                  <a:pt x="131" y="2"/>
                </a:lnTo>
                <a:lnTo>
                  <a:pt x="104" y="10"/>
                </a:lnTo>
                <a:lnTo>
                  <a:pt x="79" y="21"/>
                </a:lnTo>
                <a:lnTo>
                  <a:pt x="56" y="38"/>
                </a:lnTo>
                <a:lnTo>
                  <a:pt x="36" y="56"/>
                </a:lnTo>
                <a:lnTo>
                  <a:pt x="22" y="79"/>
                </a:lnTo>
                <a:lnTo>
                  <a:pt x="10" y="105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10" y="215"/>
                </a:lnTo>
                <a:lnTo>
                  <a:pt x="22" y="239"/>
                </a:lnTo>
                <a:lnTo>
                  <a:pt x="36" y="261"/>
                </a:lnTo>
                <a:lnTo>
                  <a:pt x="56" y="281"/>
                </a:lnTo>
                <a:lnTo>
                  <a:pt x="79" y="297"/>
                </a:lnTo>
                <a:lnTo>
                  <a:pt x="104" y="309"/>
                </a:lnTo>
                <a:lnTo>
                  <a:pt x="131" y="317"/>
                </a:lnTo>
                <a:lnTo>
                  <a:pt x="158" y="318"/>
                </a:lnTo>
                <a:lnTo>
                  <a:pt x="186" y="317"/>
                </a:lnTo>
                <a:lnTo>
                  <a:pt x="213" y="309"/>
                </a:lnTo>
                <a:lnTo>
                  <a:pt x="238" y="297"/>
                </a:lnTo>
                <a:lnTo>
                  <a:pt x="261" y="281"/>
                </a:lnTo>
                <a:lnTo>
                  <a:pt x="280" y="261"/>
                </a:lnTo>
                <a:lnTo>
                  <a:pt x="297" y="239"/>
                </a:lnTo>
                <a:lnTo>
                  <a:pt x="307" y="215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49" name="Line 284">
            <a:extLst>
              <a:ext uri="{FF2B5EF4-FFF2-40B4-BE49-F238E27FC236}">
                <a16:creationId xmlns:a16="http://schemas.microsoft.com/office/drawing/2014/main" id="{BBE50B1A-BADB-4889-88C2-2C22D943F7C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6575" y="23241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50" name="Freeform 285">
            <a:extLst>
              <a:ext uri="{FF2B5EF4-FFF2-40B4-BE49-F238E27FC236}">
                <a16:creationId xmlns:a16="http://schemas.microsoft.com/office/drawing/2014/main" id="{DAEE1AB1-7A26-4355-9606-A6C42024BEB1}"/>
              </a:ext>
            </a:extLst>
          </p:cNvPr>
          <p:cNvSpPr>
            <a:spLocks/>
          </p:cNvSpPr>
          <p:nvPr/>
        </p:nvSpPr>
        <p:spPr bwMode="auto">
          <a:xfrm>
            <a:off x="1733550" y="2289175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5" y="130"/>
                </a:lnTo>
                <a:lnTo>
                  <a:pt x="308" y="103"/>
                </a:lnTo>
                <a:lnTo>
                  <a:pt x="296" y="78"/>
                </a:lnTo>
                <a:lnTo>
                  <a:pt x="280" y="55"/>
                </a:lnTo>
                <a:lnTo>
                  <a:pt x="260" y="36"/>
                </a:lnTo>
                <a:lnTo>
                  <a:pt x="238" y="21"/>
                </a:lnTo>
                <a:lnTo>
                  <a:pt x="213" y="9"/>
                </a:lnTo>
                <a:lnTo>
                  <a:pt x="186" y="1"/>
                </a:lnTo>
                <a:lnTo>
                  <a:pt x="158" y="0"/>
                </a:lnTo>
                <a:lnTo>
                  <a:pt x="130" y="1"/>
                </a:lnTo>
                <a:lnTo>
                  <a:pt x="104" y="9"/>
                </a:lnTo>
                <a:lnTo>
                  <a:pt x="79" y="21"/>
                </a:lnTo>
                <a:lnTo>
                  <a:pt x="56" y="36"/>
                </a:lnTo>
                <a:lnTo>
                  <a:pt x="36" y="55"/>
                </a:lnTo>
                <a:lnTo>
                  <a:pt x="21" y="78"/>
                </a:lnTo>
                <a:lnTo>
                  <a:pt x="9" y="103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2"/>
                </a:lnTo>
                <a:lnTo>
                  <a:pt x="21" y="238"/>
                </a:lnTo>
                <a:lnTo>
                  <a:pt x="36" y="260"/>
                </a:lnTo>
                <a:lnTo>
                  <a:pt x="56" y="280"/>
                </a:lnTo>
                <a:lnTo>
                  <a:pt x="79" y="297"/>
                </a:lnTo>
                <a:lnTo>
                  <a:pt x="104" y="306"/>
                </a:lnTo>
                <a:lnTo>
                  <a:pt x="130" y="314"/>
                </a:lnTo>
                <a:lnTo>
                  <a:pt x="158" y="318"/>
                </a:lnTo>
                <a:lnTo>
                  <a:pt x="186" y="314"/>
                </a:lnTo>
                <a:lnTo>
                  <a:pt x="213" y="306"/>
                </a:lnTo>
                <a:lnTo>
                  <a:pt x="238" y="297"/>
                </a:lnTo>
                <a:lnTo>
                  <a:pt x="260" y="280"/>
                </a:lnTo>
                <a:lnTo>
                  <a:pt x="280" y="260"/>
                </a:lnTo>
                <a:lnTo>
                  <a:pt x="296" y="238"/>
                </a:lnTo>
                <a:lnTo>
                  <a:pt x="308" y="212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51" name="Line 286">
            <a:extLst>
              <a:ext uri="{FF2B5EF4-FFF2-40B4-BE49-F238E27FC236}">
                <a16:creationId xmlns:a16="http://schemas.microsoft.com/office/drawing/2014/main" id="{6B3E38C0-0A64-46C8-A533-5640EEC6D3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6538" y="46450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52" name="Freeform 287">
            <a:extLst>
              <a:ext uri="{FF2B5EF4-FFF2-40B4-BE49-F238E27FC236}">
                <a16:creationId xmlns:a16="http://schemas.microsoft.com/office/drawing/2014/main" id="{146B1957-EF35-462A-9253-9C83B6BB7111}"/>
              </a:ext>
            </a:extLst>
          </p:cNvPr>
          <p:cNvSpPr>
            <a:spLocks/>
          </p:cNvSpPr>
          <p:nvPr/>
        </p:nvSpPr>
        <p:spPr bwMode="auto">
          <a:xfrm>
            <a:off x="2705100" y="4608513"/>
            <a:ext cx="71438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6" y="131"/>
                </a:lnTo>
                <a:lnTo>
                  <a:pt x="308" y="103"/>
                </a:lnTo>
                <a:lnTo>
                  <a:pt x="296" y="79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6" y="37"/>
                </a:lnTo>
                <a:lnTo>
                  <a:pt x="38" y="57"/>
                </a:lnTo>
                <a:lnTo>
                  <a:pt x="22" y="79"/>
                </a:lnTo>
                <a:lnTo>
                  <a:pt x="11" y="103"/>
                </a:lnTo>
                <a:lnTo>
                  <a:pt x="3" y="131"/>
                </a:lnTo>
                <a:lnTo>
                  <a:pt x="0" y="159"/>
                </a:lnTo>
                <a:lnTo>
                  <a:pt x="3" y="187"/>
                </a:lnTo>
                <a:lnTo>
                  <a:pt x="11" y="213"/>
                </a:lnTo>
                <a:lnTo>
                  <a:pt x="22" y="239"/>
                </a:lnTo>
                <a:lnTo>
                  <a:pt x="38" y="261"/>
                </a:lnTo>
                <a:lnTo>
                  <a:pt x="56" y="280"/>
                </a:lnTo>
                <a:lnTo>
                  <a:pt x="79" y="297"/>
                </a:lnTo>
                <a:lnTo>
                  <a:pt x="105" y="308"/>
                </a:lnTo>
                <a:lnTo>
                  <a:pt x="131" y="316"/>
                </a:lnTo>
                <a:lnTo>
                  <a:pt x="160" y="318"/>
                </a:lnTo>
                <a:lnTo>
                  <a:pt x="187" y="316"/>
                </a:lnTo>
                <a:lnTo>
                  <a:pt x="214" y="308"/>
                </a:lnTo>
                <a:lnTo>
                  <a:pt x="239" y="297"/>
                </a:lnTo>
                <a:lnTo>
                  <a:pt x="262" y="280"/>
                </a:lnTo>
                <a:lnTo>
                  <a:pt x="282" y="261"/>
                </a:lnTo>
                <a:lnTo>
                  <a:pt x="296" y="239"/>
                </a:lnTo>
                <a:lnTo>
                  <a:pt x="308" y="213"/>
                </a:lnTo>
                <a:lnTo>
                  <a:pt x="316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53" name="Line 288">
            <a:extLst>
              <a:ext uri="{FF2B5EF4-FFF2-40B4-BE49-F238E27FC236}">
                <a16:creationId xmlns:a16="http://schemas.microsoft.com/office/drawing/2014/main" id="{AD1F23DD-7A06-42D9-8EB7-7088340121D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18147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54" name="Freeform 289">
            <a:extLst>
              <a:ext uri="{FF2B5EF4-FFF2-40B4-BE49-F238E27FC236}">
                <a16:creationId xmlns:a16="http://schemas.microsoft.com/office/drawing/2014/main" id="{3E9DBF9F-3FAC-4AAD-B32C-FB67F43250C0}"/>
              </a:ext>
            </a:extLst>
          </p:cNvPr>
          <p:cNvSpPr>
            <a:spLocks/>
          </p:cNvSpPr>
          <p:nvPr/>
        </p:nvSpPr>
        <p:spPr bwMode="auto">
          <a:xfrm>
            <a:off x="4194175" y="4146550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1"/>
                </a:lnTo>
                <a:lnTo>
                  <a:pt x="310" y="105"/>
                </a:lnTo>
                <a:lnTo>
                  <a:pt x="298" y="79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5" y="9"/>
                </a:lnTo>
                <a:lnTo>
                  <a:pt x="188" y="3"/>
                </a:lnTo>
                <a:lnTo>
                  <a:pt x="160" y="0"/>
                </a:lnTo>
                <a:lnTo>
                  <a:pt x="131" y="3"/>
                </a:lnTo>
                <a:lnTo>
                  <a:pt x="105" y="9"/>
                </a:lnTo>
                <a:lnTo>
                  <a:pt x="79" y="21"/>
                </a:lnTo>
                <a:lnTo>
                  <a:pt x="56" y="37"/>
                </a:lnTo>
                <a:lnTo>
                  <a:pt x="38" y="57"/>
                </a:lnTo>
                <a:lnTo>
                  <a:pt x="22" y="79"/>
                </a:lnTo>
                <a:lnTo>
                  <a:pt x="11" y="105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1" y="213"/>
                </a:lnTo>
                <a:lnTo>
                  <a:pt x="22" y="239"/>
                </a:lnTo>
                <a:lnTo>
                  <a:pt x="38" y="261"/>
                </a:lnTo>
                <a:lnTo>
                  <a:pt x="56" y="281"/>
                </a:lnTo>
                <a:lnTo>
                  <a:pt x="79" y="297"/>
                </a:lnTo>
                <a:lnTo>
                  <a:pt x="105" y="309"/>
                </a:lnTo>
                <a:lnTo>
                  <a:pt x="131" y="315"/>
                </a:lnTo>
                <a:lnTo>
                  <a:pt x="160" y="318"/>
                </a:lnTo>
                <a:lnTo>
                  <a:pt x="188" y="315"/>
                </a:lnTo>
                <a:lnTo>
                  <a:pt x="215" y="309"/>
                </a:lnTo>
                <a:lnTo>
                  <a:pt x="239" y="297"/>
                </a:lnTo>
                <a:lnTo>
                  <a:pt x="262" y="281"/>
                </a:lnTo>
                <a:lnTo>
                  <a:pt x="282" y="261"/>
                </a:lnTo>
                <a:lnTo>
                  <a:pt x="298" y="239"/>
                </a:lnTo>
                <a:lnTo>
                  <a:pt x="310" y="213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55" name="Line 290">
            <a:extLst>
              <a:ext uri="{FF2B5EF4-FFF2-40B4-BE49-F238E27FC236}">
                <a16:creationId xmlns:a16="http://schemas.microsoft.com/office/drawing/2014/main" id="{83F498C9-141B-4C1E-9C90-D1F8A61225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7325" y="42910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56" name="Freeform 291">
            <a:extLst>
              <a:ext uri="{FF2B5EF4-FFF2-40B4-BE49-F238E27FC236}">
                <a16:creationId xmlns:a16="http://schemas.microsoft.com/office/drawing/2014/main" id="{4752DF7A-D484-46AD-8F8E-847156FF6692}"/>
              </a:ext>
            </a:extLst>
          </p:cNvPr>
          <p:cNvSpPr>
            <a:spLocks/>
          </p:cNvSpPr>
          <p:nvPr/>
        </p:nvSpPr>
        <p:spPr bwMode="auto">
          <a:xfrm>
            <a:off x="3925888" y="4256088"/>
            <a:ext cx="71437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0"/>
                </a:lnTo>
                <a:lnTo>
                  <a:pt x="309" y="105"/>
                </a:lnTo>
                <a:lnTo>
                  <a:pt x="297" y="78"/>
                </a:lnTo>
                <a:lnTo>
                  <a:pt x="280" y="56"/>
                </a:lnTo>
                <a:lnTo>
                  <a:pt x="262" y="37"/>
                </a:lnTo>
                <a:lnTo>
                  <a:pt x="239" y="21"/>
                </a:lnTo>
                <a:lnTo>
                  <a:pt x="213" y="9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3" y="9"/>
                </a:lnTo>
                <a:lnTo>
                  <a:pt x="79" y="21"/>
                </a:lnTo>
                <a:lnTo>
                  <a:pt x="57" y="37"/>
                </a:lnTo>
                <a:lnTo>
                  <a:pt x="37" y="56"/>
                </a:lnTo>
                <a:lnTo>
                  <a:pt x="21" y="78"/>
                </a:lnTo>
                <a:lnTo>
                  <a:pt x="9" y="105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79" y="296"/>
                </a:lnTo>
                <a:lnTo>
                  <a:pt x="103" y="309"/>
                </a:lnTo>
                <a:lnTo>
                  <a:pt x="131" y="316"/>
                </a:lnTo>
                <a:lnTo>
                  <a:pt x="160" y="318"/>
                </a:lnTo>
                <a:lnTo>
                  <a:pt x="187" y="316"/>
                </a:lnTo>
                <a:lnTo>
                  <a:pt x="213" y="309"/>
                </a:lnTo>
                <a:lnTo>
                  <a:pt x="239" y="296"/>
                </a:lnTo>
                <a:lnTo>
                  <a:pt x="262" y="281"/>
                </a:lnTo>
                <a:lnTo>
                  <a:pt x="280" y="261"/>
                </a:lnTo>
                <a:lnTo>
                  <a:pt x="297" y="239"/>
                </a:lnTo>
                <a:lnTo>
                  <a:pt x="309" y="215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57" name="Line 292">
            <a:extLst>
              <a:ext uri="{FF2B5EF4-FFF2-40B4-BE49-F238E27FC236}">
                <a16:creationId xmlns:a16="http://schemas.microsoft.com/office/drawing/2014/main" id="{47E7A399-B943-400F-A816-61C8E6A38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2088" y="30384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58" name="Freeform 293">
            <a:extLst>
              <a:ext uri="{FF2B5EF4-FFF2-40B4-BE49-F238E27FC236}">
                <a16:creationId xmlns:a16="http://schemas.microsoft.com/office/drawing/2014/main" id="{7FE7F73A-93F8-4D03-91B1-8CEFFA162FAA}"/>
              </a:ext>
            </a:extLst>
          </p:cNvPr>
          <p:cNvSpPr>
            <a:spLocks/>
          </p:cNvSpPr>
          <p:nvPr/>
        </p:nvSpPr>
        <p:spPr bwMode="auto">
          <a:xfrm>
            <a:off x="1389063" y="3001963"/>
            <a:ext cx="73025" cy="73025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9"/>
                </a:moveTo>
                <a:lnTo>
                  <a:pt x="314" y="132"/>
                </a:lnTo>
                <a:lnTo>
                  <a:pt x="309" y="105"/>
                </a:lnTo>
                <a:lnTo>
                  <a:pt x="296" y="80"/>
                </a:lnTo>
                <a:lnTo>
                  <a:pt x="281" y="57"/>
                </a:lnTo>
                <a:lnTo>
                  <a:pt x="261" y="39"/>
                </a:lnTo>
                <a:lnTo>
                  <a:pt x="238" y="22"/>
                </a:lnTo>
                <a:lnTo>
                  <a:pt x="212" y="10"/>
                </a:lnTo>
                <a:lnTo>
                  <a:pt x="187" y="4"/>
                </a:lnTo>
                <a:lnTo>
                  <a:pt x="159" y="0"/>
                </a:lnTo>
                <a:lnTo>
                  <a:pt x="130" y="4"/>
                </a:lnTo>
                <a:lnTo>
                  <a:pt x="104" y="10"/>
                </a:lnTo>
                <a:lnTo>
                  <a:pt x="78" y="22"/>
                </a:lnTo>
                <a:lnTo>
                  <a:pt x="55" y="39"/>
                </a:lnTo>
                <a:lnTo>
                  <a:pt x="36" y="57"/>
                </a:lnTo>
                <a:lnTo>
                  <a:pt x="21" y="80"/>
                </a:lnTo>
                <a:lnTo>
                  <a:pt x="9" y="105"/>
                </a:lnTo>
                <a:lnTo>
                  <a:pt x="2" y="132"/>
                </a:lnTo>
                <a:lnTo>
                  <a:pt x="0" y="159"/>
                </a:lnTo>
                <a:lnTo>
                  <a:pt x="2" y="189"/>
                </a:lnTo>
                <a:lnTo>
                  <a:pt x="9" y="215"/>
                </a:lnTo>
                <a:lnTo>
                  <a:pt x="21" y="239"/>
                </a:lnTo>
                <a:lnTo>
                  <a:pt x="36" y="263"/>
                </a:lnTo>
                <a:lnTo>
                  <a:pt x="55" y="283"/>
                </a:lnTo>
                <a:lnTo>
                  <a:pt x="78" y="298"/>
                </a:lnTo>
                <a:lnTo>
                  <a:pt x="104" y="310"/>
                </a:lnTo>
                <a:lnTo>
                  <a:pt x="130" y="317"/>
                </a:lnTo>
                <a:lnTo>
                  <a:pt x="159" y="319"/>
                </a:lnTo>
                <a:lnTo>
                  <a:pt x="187" y="317"/>
                </a:lnTo>
                <a:lnTo>
                  <a:pt x="212" y="310"/>
                </a:lnTo>
                <a:lnTo>
                  <a:pt x="238" y="298"/>
                </a:lnTo>
                <a:lnTo>
                  <a:pt x="261" y="283"/>
                </a:lnTo>
                <a:lnTo>
                  <a:pt x="281" y="263"/>
                </a:lnTo>
                <a:lnTo>
                  <a:pt x="296" y="239"/>
                </a:lnTo>
                <a:lnTo>
                  <a:pt x="309" y="215"/>
                </a:lnTo>
                <a:lnTo>
                  <a:pt x="314" y="189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59" name="Line 294">
            <a:extLst>
              <a:ext uri="{FF2B5EF4-FFF2-40B4-BE49-F238E27FC236}">
                <a16:creationId xmlns:a16="http://schemas.microsoft.com/office/drawing/2014/main" id="{02AF4BE5-7845-46A7-B782-9293760CC9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6413" y="377190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60" name="Freeform 295">
            <a:extLst>
              <a:ext uri="{FF2B5EF4-FFF2-40B4-BE49-F238E27FC236}">
                <a16:creationId xmlns:a16="http://schemas.microsoft.com/office/drawing/2014/main" id="{ECB0F5D4-261B-487B-86F8-99B05604D3C0}"/>
              </a:ext>
            </a:extLst>
          </p:cNvPr>
          <p:cNvSpPr>
            <a:spLocks/>
          </p:cNvSpPr>
          <p:nvPr/>
        </p:nvSpPr>
        <p:spPr bwMode="auto">
          <a:xfrm>
            <a:off x="4244975" y="3735388"/>
            <a:ext cx="71438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6" y="132"/>
                </a:lnTo>
                <a:lnTo>
                  <a:pt x="308" y="104"/>
                </a:lnTo>
                <a:lnTo>
                  <a:pt x="297" y="80"/>
                </a:lnTo>
                <a:lnTo>
                  <a:pt x="280" y="57"/>
                </a:lnTo>
                <a:lnTo>
                  <a:pt x="260" y="37"/>
                </a:lnTo>
                <a:lnTo>
                  <a:pt x="238" y="22"/>
                </a:lnTo>
                <a:lnTo>
                  <a:pt x="214" y="10"/>
                </a:lnTo>
                <a:lnTo>
                  <a:pt x="186" y="2"/>
                </a:lnTo>
                <a:lnTo>
                  <a:pt x="159" y="0"/>
                </a:lnTo>
                <a:lnTo>
                  <a:pt x="131" y="2"/>
                </a:lnTo>
                <a:lnTo>
                  <a:pt x="104" y="10"/>
                </a:lnTo>
                <a:lnTo>
                  <a:pt x="80" y="22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2" y="132"/>
                </a:lnTo>
                <a:lnTo>
                  <a:pt x="0" y="158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3"/>
                </a:lnTo>
                <a:lnTo>
                  <a:pt x="57" y="280"/>
                </a:lnTo>
                <a:lnTo>
                  <a:pt x="80" y="297"/>
                </a:lnTo>
                <a:lnTo>
                  <a:pt x="104" y="309"/>
                </a:lnTo>
                <a:lnTo>
                  <a:pt x="131" y="316"/>
                </a:lnTo>
                <a:lnTo>
                  <a:pt x="159" y="319"/>
                </a:lnTo>
                <a:lnTo>
                  <a:pt x="186" y="316"/>
                </a:lnTo>
                <a:lnTo>
                  <a:pt x="214" y="309"/>
                </a:lnTo>
                <a:lnTo>
                  <a:pt x="238" y="297"/>
                </a:lnTo>
                <a:lnTo>
                  <a:pt x="260" y="280"/>
                </a:lnTo>
                <a:lnTo>
                  <a:pt x="280" y="263"/>
                </a:lnTo>
                <a:lnTo>
                  <a:pt x="297" y="239"/>
                </a:lnTo>
                <a:lnTo>
                  <a:pt x="308" y="214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61" name="Line 296">
            <a:extLst>
              <a:ext uri="{FF2B5EF4-FFF2-40B4-BE49-F238E27FC236}">
                <a16:creationId xmlns:a16="http://schemas.microsoft.com/office/drawing/2014/main" id="{03844C97-F27D-4D31-B3E9-4B06155F29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6250" y="494982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62" name="Freeform 297">
            <a:extLst>
              <a:ext uri="{FF2B5EF4-FFF2-40B4-BE49-F238E27FC236}">
                <a16:creationId xmlns:a16="http://schemas.microsoft.com/office/drawing/2014/main" id="{3CC959C0-377A-45C0-BCE5-F206AA8FB24B}"/>
              </a:ext>
            </a:extLst>
          </p:cNvPr>
          <p:cNvSpPr>
            <a:spLocks/>
          </p:cNvSpPr>
          <p:nvPr/>
        </p:nvSpPr>
        <p:spPr bwMode="auto">
          <a:xfrm>
            <a:off x="1674813" y="4913313"/>
            <a:ext cx="71437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6" y="131"/>
                </a:lnTo>
                <a:lnTo>
                  <a:pt x="309" y="103"/>
                </a:lnTo>
                <a:lnTo>
                  <a:pt x="297" y="79"/>
                </a:lnTo>
                <a:lnTo>
                  <a:pt x="281" y="57"/>
                </a:lnTo>
                <a:lnTo>
                  <a:pt x="261" y="37"/>
                </a:lnTo>
                <a:lnTo>
                  <a:pt x="239" y="22"/>
                </a:lnTo>
                <a:lnTo>
                  <a:pt x="213" y="9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5" y="9"/>
                </a:lnTo>
                <a:lnTo>
                  <a:pt x="79" y="22"/>
                </a:lnTo>
                <a:lnTo>
                  <a:pt x="57" y="37"/>
                </a:lnTo>
                <a:lnTo>
                  <a:pt x="37" y="57"/>
                </a:lnTo>
                <a:lnTo>
                  <a:pt x="21" y="79"/>
                </a:lnTo>
                <a:lnTo>
                  <a:pt x="9" y="103"/>
                </a:lnTo>
                <a:lnTo>
                  <a:pt x="3" y="131"/>
                </a:lnTo>
                <a:lnTo>
                  <a:pt x="0" y="159"/>
                </a:lnTo>
                <a:lnTo>
                  <a:pt x="3" y="188"/>
                </a:lnTo>
                <a:lnTo>
                  <a:pt x="9" y="213"/>
                </a:lnTo>
                <a:lnTo>
                  <a:pt x="21" y="240"/>
                </a:lnTo>
                <a:lnTo>
                  <a:pt x="37" y="261"/>
                </a:lnTo>
                <a:lnTo>
                  <a:pt x="57" y="281"/>
                </a:lnTo>
                <a:lnTo>
                  <a:pt x="79" y="297"/>
                </a:lnTo>
                <a:lnTo>
                  <a:pt x="105" y="308"/>
                </a:lnTo>
                <a:lnTo>
                  <a:pt x="131" y="315"/>
                </a:lnTo>
                <a:lnTo>
                  <a:pt x="160" y="318"/>
                </a:lnTo>
                <a:lnTo>
                  <a:pt x="187" y="315"/>
                </a:lnTo>
                <a:lnTo>
                  <a:pt x="213" y="308"/>
                </a:lnTo>
                <a:lnTo>
                  <a:pt x="239" y="297"/>
                </a:lnTo>
                <a:lnTo>
                  <a:pt x="261" y="281"/>
                </a:lnTo>
                <a:lnTo>
                  <a:pt x="281" y="261"/>
                </a:lnTo>
                <a:lnTo>
                  <a:pt x="297" y="240"/>
                </a:lnTo>
                <a:lnTo>
                  <a:pt x="309" y="213"/>
                </a:lnTo>
                <a:lnTo>
                  <a:pt x="316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63" name="Line 298">
            <a:extLst>
              <a:ext uri="{FF2B5EF4-FFF2-40B4-BE49-F238E27FC236}">
                <a16:creationId xmlns:a16="http://schemas.microsoft.com/office/drawing/2014/main" id="{384ACE8E-1A0D-466A-A0B0-C40FF155A6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34671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64" name="Freeform 299">
            <a:extLst>
              <a:ext uri="{FF2B5EF4-FFF2-40B4-BE49-F238E27FC236}">
                <a16:creationId xmlns:a16="http://schemas.microsoft.com/office/drawing/2014/main" id="{F2129291-A6FC-4E2C-A8E2-C7452F2D1061}"/>
              </a:ext>
            </a:extLst>
          </p:cNvPr>
          <p:cNvSpPr>
            <a:spLocks/>
          </p:cNvSpPr>
          <p:nvPr/>
        </p:nvSpPr>
        <p:spPr bwMode="auto">
          <a:xfrm>
            <a:off x="3738563" y="3430588"/>
            <a:ext cx="71437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6" y="133"/>
                </a:lnTo>
                <a:lnTo>
                  <a:pt x="308" y="105"/>
                </a:lnTo>
                <a:lnTo>
                  <a:pt x="297" y="81"/>
                </a:lnTo>
                <a:lnTo>
                  <a:pt x="280" y="58"/>
                </a:lnTo>
                <a:lnTo>
                  <a:pt x="260" y="39"/>
                </a:lnTo>
                <a:lnTo>
                  <a:pt x="239" y="21"/>
                </a:lnTo>
                <a:lnTo>
                  <a:pt x="214" y="11"/>
                </a:lnTo>
                <a:lnTo>
                  <a:pt x="187" y="4"/>
                </a:lnTo>
                <a:lnTo>
                  <a:pt x="159" y="0"/>
                </a:lnTo>
                <a:lnTo>
                  <a:pt x="131" y="4"/>
                </a:lnTo>
                <a:lnTo>
                  <a:pt x="104" y="11"/>
                </a:lnTo>
                <a:lnTo>
                  <a:pt x="80" y="21"/>
                </a:lnTo>
                <a:lnTo>
                  <a:pt x="57" y="39"/>
                </a:lnTo>
                <a:lnTo>
                  <a:pt x="37" y="58"/>
                </a:lnTo>
                <a:lnTo>
                  <a:pt x="21" y="81"/>
                </a:lnTo>
                <a:lnTo>
                  <a:pt x="9" y="105"/>
                </a:lnTo>
                <a:lnTo>
                  <a:pt x="1" y="133"/>
                </a:lnTo>
                <a:lnTo>
                  <a:pt x="0" y="161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3"/>
                </a:lnTo>
                <a:lnTo>
                  <a:pt x="57" y="282"/>
                </a:lnTo>
                <a:lnTo>
                  <a:pt x="80" y="299"/>
                </a:lnTo>
                <a:lnTo>
                  <a:pt x="104" y="309"/>
                </a:lnTo>
                <a:lnTo>
                  <a:pt x="131" y="317"/>
                </a:lnTo>
                <a:lnTo>
                  <a:pt x="159" y="319"/>
                </a:lnTo>
                <a:lnTo>
                  <a:pt x="187" y="317"/>
                </a:lnTo>
                <a:lnTo>
                  <a:pt x="214" y="309"/>
                </a:lnTo>
                <a:lnTo>
                  <a:pt x="239" y="299"/>
                </a:lnTo>
                <a:lnTo>
                  <a:pt x="260" y="282"/>
                </a:lnTo>
                <a:lnTo>
                  <a:pt x="280" y="263"/>
                </a:lnTo>
                <a:lnTo>
                  <a:pt x="297" y="239"/>
                </a:lnTo>
                <a:lnTo>
                  <a:pt x="308" y="215"/>
                </a:lnTo>
                <a:lnTo>
                  <a:pt x="316" y="187"/>
                </a:lnTo>
                <a:lnTo>
                  <a:pt x="318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65" name="Line 300">
            <a:extLst>
              <a:ext uri="{FF2B5EF4-FFF2-40B4-BE49-F238E27FC236}">
                <a16:creationId xmlns:a16="http://schemas.microsoft.com/office/drawing/2014/main" id="{ECC54E63-3280-4CEE-A4A4-C4E054ECCB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4188" y="56753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66" name="Freeform 301">
            <a:extLst>
              <a:ext uri="{FF2B5EF4-FFF2-40B4-BE49-F238E27FC236}">
                <a16:creationId xmlns:a16="http://schemas.microsoft.com/office/drawing/2014/main" id="{BF2585D9-3C54-45A4-8867-F3FCBE6577D9}"/>
              </a:ext>
            </a:extLst>
          </p:cNvPr>
          <p:cNvSpPr>
            <a:spLocks/>
          </p:cNvSpPr>
          <p:nvPr/>
        </p:nvSpPr>
        <p:spPr bwMode="auto">
          <a:xfrm>
            <a:off x="1681163" y="5638800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1"/>
                </a:lnTo>
                <a:lnTo>
                  <a:pt x="308" y="105"/>
                </a:lnTo>
                <a:lnTo>
                  <a:pt x="297" y="79"/>
                </a:lnTo>
                <a:lnTo>
                  <a:pt x="280" y="56"/>
                </a:lnTo>
                <a:lnTo>
                  <a:pt x="261" y="36"/>
                </a:lnTo>
                <a:lnTo>
                  <a:pt x="238" y="22"/>
                </a:lnTo>
                <a:lnTo>
                  <a:pt x="214" y="10"/>
                </a:lnTo>
                <a:lnTo>
                  <a:pt x="186" y="3"/>
                </a:lnTo>
                <a:lnTo>
                  <a:pt x="159" y="0"/>
                </a:lnTo>
                <a:lnTo>
                  <a:pt x="131" y="3"/>
                </a:lnTo>
                <a:lnTo>
                  <a:pt x="104" y="10"/>
                </a:lnTo>
                <a:lnTo>
                  <a:pt x="80" y="22"/>
                </a:lnTo>
                <a:lnTo>
                  <a:pt x="57" y="36"/>
                </a:lnTo>
                <a:lnTo>
                  <a:pt x="37" y="56"/>
                </a:lnTo>
                <a:lnTo>
                  <a:pt x="21" y="79"/>
                </a:lnTo>
                <a:lnTo>
                  <a:pt x="9" y="105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9" y="213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6"/>
                </a:lnTo>
                <a:lnTo>
                  <a:pt x="104" y="308"/>
                </a:lnTo>
                <a:lnTo>
                  <a:pt x="131" y="315"/>
                </a:lnTo>
                <a:lnTo>
                  <a:pt x="159" y="318"/>
                </a:lnTo>
                <a:lnTo>
                  <a:pt x="186" y="315"/>
                </a:lnTo>
                <a:lnTo>
                  <a:pt x="214" y="308"/>
                </a:lnTo>
                <a:lnTo>
                  <a:pt x="238" y="296"/>
                </a:lnTo>
                <a:lnTo>
                  <a:pt x="261" y="282"/>
                </a:lnTo>
                <a:lnTo>
                  <a:pt x="280" y="262"/>
                </a:lnTo>
                <a:lnTo>
                  <a:pt x="297" y="239"/>
                </a:lnTo>
                <a:lnTo>
                  <a:pt x="308" y="213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67" name="Line 302">
            <a:extLst>
              <a:ext uri="{FF2B5EF4-FFF2-40B4-BE49-F238E27FC236}">
                <a16:creationId xmlns:a16="http://schemas.microsoft.com/office/drawing/2014/main" id="{520334C7-1435-4700-B596-5643AB9160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1400" y="488315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68" name="Freeform 303">
            <a:extLst>
              <a:ext uri="{FF2B5EF4-FFF2-40B4-BE49-F238E27FC236}">
                <a16:creationId xmlns:a16="http://schemas.microsoft.com/office/drawing/2014/main" id="{BC911263-C304-4E9B-BF70-D18CC2EEE3BE}"/>
              </a:ext>
            </a:extLst>
          </p:cNvPr>
          <p:cNvSpPr>
            <a:spLocks/>
          </p:cNvSpPr>
          <p:nvPr/>
        </p:nvSpPr>
        <p:spPr bwMode="auto">
          <a:xfrm>
            <a:off x="2238375" y="4846638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1"/>
                </a:lnTo>
                <a:lnTo>
                  <a:pt x="310" y="104"/>
                </a:lnTo>
                <a:lnTo>
                  <a:pt x="298" y="80"/>
                </a:lnTo>
                <a:lnTo>
                  <a:pt x="282" y="56"/>
                </a:lnTo>
                <a:lnTo>
                  <a:pt x="262" y="36"/>
                </a:lnTo>
                <a:lnTo>
                  <a:pt x="239" y="21"/>
                </a:lnTo>
                <a:lnTo>
                  <a:pt x="215" y="9"/>
                </a:lnTo>
                <a:lnTo>
                  <a:pt x="188" y="1"/>
                </a:lnTo>
                <a:lnTo>
                  <a:pt x="160" y="0"/>
                </a:lnTo>
                <a:lnTo>
                  <a:pt x="133" y="1"/>
                </a:lnTo>
                <a:lnTo>
                  <a:pt x="105" y="9"/>
                </a:lnTo>
                <a:lnTo>
                  <a:pt x="80" y="21"/>
                </a:lnTo>
                <a:lnTo>
                  <a:pt x="59" y="36"/>
                </a:lnTo>
                <a:lnTo>
                  <a:pt x="39" y="56"/>
                </a:lnTo>
                <a:lnTo>
                  <a:pt x="22" y="80"/>
                </a:lnTo>
                <a:lnTo>
                  <a:pt x="11" y="104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1" y="214"/>
                </a:lnTo>
                <a:lnTo>
                  <a:pt x="22" y="239"/>
                </a:lnTo>
                <a:lnTo>
                  <a:pt x="39" y="262"/>
                </a:lnTo>
                <a:lnTo>
                  <a:pt x="59" y="280"/>
                </a:lnTo>
                <a:lnTo>
                  <a:pt x="80" y="297"/>
                </a:lnTo>
                <a:lnTo>
                  <a:pt x="105" y="308"/>
                </a:lnTo>
                <a:lnTo>
                  <a:pt x="133" y="315"/>
                </a:lnTo>
                <a:lnTo>
                  <a:pt x="160" y="318"/>
                </a:lnTo>
                <a:lnTo>
                  <a:pt x="188" y="315"/>
                </a:lnTo>
                <a:lnTo>
                  <a:pt x="215" y="308"/>
                </a:lnTo>
                <a:lnTo>
                  <a:pt x="239" y="297"/>
                </a:lnTo>
                <a:lnTo>
                  <a:pt x="262" y="280"/>
                </a:lnTo>
                <a:lnTo>
                  <a:pt x="282" y="262"/>
                </a:lnTo>
                <a:lnTo>
                  <a:pt x="298" y="239"/>
                </a:lnTo>
                <a:lnTo>
                  <a:pt x="310" y="214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69" name="Line 304">
            <a:extLst>
              <a:ext uri="{FF2B5EF4-FFF2-40B4-BE49-F238E27FC236}">
                <a16:creationId xmlns:a16="http://schemas.microsoft.com/office/drawing/2014/main" id="{51FF289E-C17B-4668-AAE1-18A56831DB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3463" y="56737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70" name="Freeform 305">
            <a:extLst>
              <a:ext uri="{FF2B5EF4-FFF2-40B4-BE49-F238E27FC236}">
                <a16:creationId xmlns:a16="http://schemas.microsoft.com/office/drawing/2014/main" id="{D2F95514-5E60-4607-A2AD-744DD3D0509D}"/>
              </a:ext>
            </a:extLst>
          </p:cNvPr>
          <p:cNvSpPr>
            <a:spLocks/>
          </p:cNvSpPr>
          <p:nvPr/>
        </p:nvSpPr>
        <p:spPr bwMode="auto">
          <a:xfrm>
            <a:off x="960438" y="5637213"/>
            <a:ext cx="73025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9"/>
                </a:moveTo>
                <a:lnTo>
                  <a:pt x="316" y="130"/>
                </a:lnTo>
                <a:lnTo>
                  <a:pt x="308" y="105"/>
                </a:lnTo>
                <a:lnTo>
                  <a:pt x="297" y="79"/>
                </a:lnTo>
                <a:lnTo>
                  <a:pt x="280" y="57"/>
                </a:lnTo>
                <a:lnTo>
                  <a:pt x="260" y="37"/>
                </a:lnTo>
                <a:lnTo>
                  <a:pt x="239" y="21"/>
                </a:lnTo>
                <a:lnTo>
                  <a:pt x="214" y="11"/>
                </a:lnTo>
                <a:lnTo>
                  <a:pt x="187" y="3"/>
                </a:lnTo>
                <a:lnTo>
                  <a:pt x="158" y="0"/>
                </a:lnTo>
                <a:lnTo>
                  <a:pt x="131" y="3"/>
                </a:lnTo>
                <a:lnTo>
                  <a:pt x="104" y="11"/>
                </a:lnTo>
                <a:lnTo>
                  <a:pt x="80" y="21"/>
                </a:lnTo>
                <a:lnTo>
                  <a:pt x="56" y="37"/>
                </a:lnTo>
                <a:lnTo>
                  <a:pt x="37" y="57"/>
                </a:lnTo>
                <a:lnTo>
                  <a:pt x="21" y="79"/>
                </a:lnTo>
                <a:lnTo>
                  <a:pt x="9" y="105"/>
                </a:lnTo>
                <a:lnTo>
                  <a:pt x="2" y="130"/>
                </a:lnTo>
                <a:lnTo>
                  <a:pt x="0" y="159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2"/>
                </a:lnTo>
                <a:lnTo>
                  <a:pt x="56" y="281"/>
                </a:lnTo>
                <a:lnTo>
                  <a:pt x="80" y="296"/>
                </a:lnTo>
                <a:lnTo>
                  <a:pt x="104" y="309"/>
                </a:lnTo>
                <a:lnTo>
                  <a:pt x="131" y="316"/>
                </a:lnTo>
                <a:lnTo>
                  <a:pt x="158" y="317"/>
                </a:lnTo>
                <a:lnTo>
                  <a:pt x="187" y="316"/>
                </a:lnTo>
                <a:lnTo>
                  <a:pt x="214" y="309"/>
                </a:lnTo>
                <a:lnTo>
                  <a:pt x="239" y="296"/>
                </a:lnTo>
                <a:lnTo>
                  <a:pt x="260" y="281"/>
                </a:lnTo>
                <a:lnTo>
                  <a:pt x="280" y="262"/>
                </a:lnTo>
                <a:lnTo>
                  <a:pt x="297" y="239"/>
                </a:lnTo>
                <a:lnTo>
                  <a:pt x="308" y="214"/>
                </a:lnTo>
                <a:lnTo>
                  <a:pt x="316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71" name="Line 306">
            <a:extLst>
              <a:ext uri="{FF2B5EF4-FFF2-40B4-BE49-F238E27FC236}">
                <a16:creationId xmlns:a16="http://schemas.microsoft.com/office/drawing/2014/main" id="{128E90CE-2F5E-4C78-B41D-3A084D9049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9825" y="27178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72" name="Freeform 307">
            <a:extLst>
              <a:ext uri="{FF2B5EF4-FFF2-40B4-BE49-F238E27FC236}">
                <a16:creationId xmlns:a16="http://schemas.microsoft.com/office/drawing/2014/main" id="{99E11A4B-681C-4412-A4BE-BBF134A0C473}"/>
              </a:ext>
            </a:extLst>
          </p:cNvPr>
          <p:cNvSpPr>
            <a:spLocks/>
          </p:cNvSpPr>
          <p:nvPr/>
        </p:nvSpPr>
        <p:spPr bwMode="auto">
          <a:xfrm>
            <a:off x="2338388" y="2681288"/>
            <a:ext cx="71437" cy="73025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7" y="130"/>
                </a:lnTo>
                <a:lnTo>
                  <a:pt x="309" y="104"/>
                </a:lnTo>
                <a:lnTo>
                  <a:pt x="297" y="79"/>
                </a:lnTo>
                <a:lnTo>
                  <a:pt x="281" y="56"/>
                </a:lnTo>
                <a:lnTo>
                  <a:pt x="263" y="36"/>
                </a:lnTo>
                <a:lnTo>
                  <a:pt x="239" y="21"/>
                </a:lnTo>
                <a:lnTo>
                  <a:pt x="215" y="8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5" y="8"/>
                </a:lnTo>
                <a:lnTo>
                  <a:pt x="80" y="21"/>
                </a:lnTo>
                <a:lnTo>
                  <a:pt x="57" y="36"/>
                </a:lnTo>
                <a:lnTo>
                  <a:pt x="38" y="56"/>
                </a:lnTo>
                <a:lnTo>
                  <a:pt x="21" y="79"/>
                </a:lnTo>
                <a:lnTo>
                  <a:pt x="11" y="104"/>
                </a:lnTo>
                <a:lnTo>
                  <a:pt x="4" y="130"/>
                </a:lnTo>
                <a:lnTo>
                  <a:pt x="0" y="158"/>
                </a:lnTo>
                <a:lnTo>
                  <a:pt x="4" y="186"/>
                </a:lnTo>
                <a:lnTo>
                  <a:pt x="11" y="213"/>
                </a:lnTo>
                <a:lnTo>
                  <a:pt x="21" y="238"/>
                </a:lnTo>
                <a:lnTo>
                  <a:pt x="38" y="260"/>
                </a:lnTo>
                <a:lnTo>
                  <a:pt x="57" y="280"/>
                </a:lnTo>
                <a:lnTo>
                  <a:pt x="80" y="296"/>
                </a:lnTo>
                <a:lnTo>
                  <a:pt x="105" y="307"/>
                </a:lnTo>
                <a:lnTo>
                  <a:pt x="131" y="315"/>
                </a:lnTo>
                <a:lnTo>
                  <a:pt x="160" y="317"/>
                </a:lnTo>
                <a:lnTo>
                  <a:pt x="187" y="315"/>
                </a:lnTo>
                <a:lnTo>
                  <a:pt x="215" y="307"/>
                </a:lnTo>
                <a:lnTo>
                  <a:pt x="239" y="296"/>
                </a:lnTo>
                <a:lnTo>
                  <a:pt x="263" y="280"/>
                </a:lnTo>
                <a:lnTo>
                  <a:pt x="281" y="260"/>
                </a:lnTo>
                <a:lnTo>
                  <a:pt x="297" y="238"/>
                </a:lnTo>
                <a:lnTo>
                  <a:pt x="309" y="213"/>
                </a:lnTo>
                <a:lnTo>
                  <a:pt x="317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73" name="Line 308">
            <a:extLst>
              <a:ext uri="{FF2B5EF4-FFF2-40B4-BE49-F238E27FC236}">
                <a16:creationId xmlns:a16="http://schemas.microsoft.com/office/drawing/2014/main" id="{25DE791B-21DA-4E08-A138-6316E01998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9063" y="481488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74" name="Freeform 309">
            <a:extLst>
              <a:ext uri="{FF2B5EF4-FFF2-40B4-BE49-F238E27FC236}">
                <a16:creationId xmlns:a16="http://schemas.microsoft.com/office/drawing/2014/main" id="{4BF90F66-2AE2-41A9-ADC0-051C3D78749D}"/>
              </a:ext>
            </a:extLst>
          </p:cNvPr>
          <p:cNvSpPr>
            <a:spLocks/>
          </p:cNvSpPr>
          <p:nvPr/>
        </p:nvSpPr>
        <p:spPr bwMode="auto">
          <a:xfrm>
            <a:off x="3857625" y="4779963"/>
            <a:ext cx="71438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1"/>
                </a:lnTo>
                <a:lnTo>
                  <a:pt x="308" y="104"/>
                </a:lnTo>
                <a:lnTo>
                  <a:pt x="297" y="79"/>
                </a:lnTo>
                <a:lnTo>
                  <a:pt x="280" y="55"/>
                </a:lnTo>
                <a:lnTo>
                  <a:pt x="260" y="38"/>
                </a:lnTo>
                <a:lnTo>
                  <a:pt x="239" y="21"/>
                </a:lnTo>
                <a:lnTo>
                  <a:pt x="213" y="9"/>
                </a:lnTo>
                <a:lnTo>
                  <a:pt x="187" y="2"/>
                </a:lnTo>
                <a:lnTo>
                  <a:pt x="159" y="0"/>
                </a:lnTo>
                <a:lnTo>
                  <a:pt x="131" y="2"/>
                </a:lnTo>
                <a:lnTo>
                  <a:pt x="103" y="9"/>
                </a:lnTo>
                <a:lnTo>
                  <a:pt x="79" y="21"/>
                </a:lnTo>
                <a:lnTo>
                  <a:pt x="57" y="38"/>
                </a:lnTo>
                <a:lnTo>
                  <a:pt x="37" y="55"/>
                </a:lnTo>
                <a:lnTo>
                  <a:pt x="21" y="79"/>
                </a:lnTo>
                <a:lnTo>
                  <a:pt x="9" y="104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4"/>
                </a:lnTo>
                <a:lnTo>
                  <a:pt x="21" y="238"/>
                </a:lnTo>
                <a:lnTo>
                  <a:pt x="37" y="261"/>
                </a:lnTo>
                <a:lnTo>
                  <a:pt x="57" y="281"/>
                </a:lnTo>
                <a:lnTo>
                  <a:pt x="79" y="297"/>
                </a:lnTo>
                <a:lnTo>
                  <a:pt x="103" y="309"/>
                </a:lnTo>
                <a:lnTo>
                  <a:pt x="131" y="317"/>
                </a:lnTo>
                <a:lnTo>
                  <a:pt x="159" y="318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0" y="281"/>
                </a:lnTo>
                <a:lnTo>
                  <a:pt x="280" y="261"/>
                </a:lnTo>
                <a:lnTo>
                  <a:pt x="297" y="238"/>
                </a:lnTo>
                <a:lnTo>
                  <a:pt x="308" y="214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75" name="Line 310">
            <a:extLst>
              <a:ext uri="{FF2B5EF4-FFF2-40B4-BE49-F238E27FC236}">
                <a16:creationId xmlns:a16="http://schemas.microsoft.com/office/drawing/2014/main" id="{8396C76C-A107-4890-ABD0-EA1EAA7720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6000" y="50403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76" name="Freeform 311">
            <a:extLst>
              <a:ext uri="{FF2B5EF4-FFF2-40B4-BE49-F238E27FC236}">
                <a16:creationId xmlns:a16="http://schemas.microsoft.com/office/drawing/2014/main" id="{EB8DE3F7-AE42-486C-A266-1E92AF32D99F}"/>
              </a:ext>
            </a:extLst>
          </p:cNvPr>
          <p:cNvSpPr>
            <a:spLocks/>
          </p:cNvSpPr>
          <p:nvPr/>
        </p:nvSpPr>
        <p:spPr bwMode="auto">
          <a:xfrm>
            <a:off x="944563" y="5005388"/>
            <a:ext cx="71437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2"/>
                </a:lnTo>
                <a:lnTo>
                  <a:pt x="309" y="104"/>
                </a:lnTo>
                <a:lnTo>
                  <a:pt x="297" y="80"/>
                </a:lnTo>
                <a:lnTo>
                  <a:pt x="281" y="57"/>
                </a:lnTo>
                <a:lnTo>
                  <a:pt x="261" y="37"/>
                </a:lnTo>
                <a:lnTo>
                  <a:pt x="239" y="22"/>
                </a:lnTo>
                <a:lnTo>
                  <a:pt x="215" y="10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5" y="10"/>
                </a:lnTo>
                <a:lnTo>
                  <a:pt x="78" y="22"/>
                </a:lnTo>
                <a:lnTo>
                  <a:pt x="56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3" y="132"/>
                </a:lnTo>
                <a:lnTo>
                  <a:pt x="0" y="158"/>
                </a:lnTo>
                <a:lnTo>
                  <a:pt x="3" y="186"/>
                </a:lnTo>
                <a:lnTo>
                  <a:pt x="9" y="214"/>
                </a:lnTo>
                <a:lnTo>
                  <a:pt x="21" y="238"/>
                </a:lnTo>
                <a:lnTo>
                  <a:pt x="37" y="261"/>
                </a:lnTo>
                <a:lnTo>
                  <a:pt x="56" y="280"/>
                </a:lnTo>
                <a:lnTo>
                  <a:pt x="78" y="298"/>
                </a:lnTo>
                <a:lnTo>
                  <a:pt x="105" y="308"/>
                </a:lnTo>
                <a:lnTo>
                  <a:pt x="130" y="316"/>
                </a:lnTo>
                <a:lnTo>
                  <a:pt x="159" y="319"/>
                </a:lnTo>
                <a:lnTo>
                  <a:pt x="187" y="316"/>
                </a:lnTo>
                <a:lnTo>
                  <a:pt x="215" y="308"/>
                </a:lnTo>
                <a:lnTo>
                  <a:pt x="239" y="298"/>
                </a:lnTo>
                <a:lnTo>
                  <a:pt x="261" y="280"/>
                </a:lnTo>
                <a:lnTo>
                  <a:pt x="281" y="261"/>
                </a:lnTo>
                <a:lnTo>
                  <a:pt x="297" y="238"/>
                </a:lnTo>
                <a:lnTo>
                  <a:pt x="309" y="214"/>
                </a:lnTo>
                <a:lnTo>
                  <a:pt x="316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77" name="Line 312">
            <a:extLst>
              <a:ext uri="{FF2B5EF4-FFF2-40B4-BE49-F238E27FC236}">
                <a16:creationId xmlns:a16="http://schemas.microsoft.com/office/drawing/2014/main" id="{88B12D0C-193D-486F-A332-139F37C19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5438" y="51863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78" name="Freeform 313">
            <a:extLst>
              <a:ext uri="{FF2B5EF4-FFF2-40B4-BE49-F238E27FC236}">
                <a16:creationId xmlns:a16="http://schemas.microsoft.com/office/drawing/2014/main" id="{96657F04-51D7-47A1-9720-4248ECF776EA}"/>
              </a:ext>
            </a:extLst>
          </p:cNvPr>
          <p:cNvSpPr>
            <a:spLocks/>
          </p:cNvSpPr>
          <p:nvPr/>
        </p:nvSpPr>
        <p:spPr bwMode="auto">
          <a:xfrm>
            <a:off x="2794000" y="5149850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5" y="133"/>
                </a:lnTo>
                <a:lnTo>
                  <a:pt x="310" y="105"/>
                </a:lnTo>
                <a:lnTo>
                  <a:pt x="297" y="81"/>
                </a:lnTo>
                <a:lnTo>
                  <a:pt x="282" y="59"/>
                </a:lnTo>
                <a:lnTo>
                  <a:pt x="262" y="39"/>
                </a:lnTo>
                <a:lnTo>
                  <a:pt x="239" y="22"/>
                </a:lnTo>
                <a:lnTo>
                  <a:pt x="213" y="11"/>
                </a:lnTo>
                <a:lnTo>
                  <a:pt x="188" y="3"/>
                </a:lnTo>
                <a:lnTo>
                  <a:pt x="160" y="0"/>
                </a:lnTo>
                <a:lnTo>
                  <a:pt x="131" y="3"/>
                </a:lnTo>
                <a:lnTo>
                  <a:pt x="104" y="11"/>
                </a:lnTo>
                <a:lnTo>
                  <a:pt x="79" y="22"/>
                </a:lnTo>
                <a:lnTo>
                  <a:pt x="56" y="39"/>
                </a:lnTo>
                <a:lnTo>
                  <a:pt x="36" y="59"/>
                </a:lnTo>
                <a:lnTo>
                  <a:pt x="22" y="81"/>
                </a:lnTo>
                <a:lnTo>
                  <a:pt x="10" y="105"/>
                </a:lnTo>
                <a:lnTo>
                  <a:pt x="2" y="133"/>
                </a:lnTo>
                <a:lnTo>
                  <a:pt x="0" y="161"/>
                </a:lnTo>
                <a:lnTo>
                  <a:pt x="2" y="187"/>
                </a:lnTo>
                <a:lnTo>
                  <a:pt x="10" y="215"/>
                </a:lnTo>
                <a:lnTo>
                  <a:pt x="22" y="239"/>
                </a:lnTo>
                <a:lnTo>
                  <a:pt x="36" y="263"/>
                </a:lnTo>
                <a:lnTo>
                  <a:pt x="56" y="282"/>
                </a:lnTo>
                <a:lnTo>
                  <a:pt x="79" y="297"/>
                </a:lnTo>
                <a:lnTo>
                  <a:pt x="104" y="309"/>
                </a:lnTo>
                <a:lnTo>
                  <a:pt x="131" y="317"/>
                </a:lnTo>
                <a:lnTo>
                  <a:pt x="160" y="319"/>
                </a:lnTo>
                <a:lnTo>
                  <a:pt x="188" y="317"/>
                </a:lnTo>
                <a:lnTo>
                  <a:pt x="213" y="309"/>
                </a:lnTo>
                <a:lnTo>
                  <a:pt x="239" y="297"/>
                </a:lnTo>
                <a:lnTo>
                  <a:pt x="262" y="282"/>
                </a:lnTo>
                <a:lnTo>
                  <a:pt x="282" y="263"/>
                </a:lnTo>
                <a:lnTo>
                  <a:pt x="297" y="239"/>
                </a:lnTo>
                <a:lnTo>
                  <a:pt x="310" y="215"/>
                </a:lnTo>
                <a:lnTo>
                  <a:pt x="315" y="187"/>
                </a:lnTo>
                <a:lnTo>
                  <a:pt x="318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79" name="Line 314">
            <a:extLst>
              <a:ext uri="{FF2B5EF4-FFF2-40B4-BE49-F238E27FC236}">
                <a16:creationId xmlns:a16="http://schemas.microsoft.com/office/drawing/2014/main" id="{47D9663A-31B5-4114-9527-315DD643447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8938" y="48688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80" name="Freeform 315">
            <a:extLst>
              <a:ext uri="{FF2B5EF4-FFF2-40B4-BE49-F238E27FC236}">
                <a16:creationId xmlns:a16="http://schemas.microsoft.com/office/drawing/2014/main" id="{449BC839-B6A1-475C-8794-BDCFE5641985}"/>
              </a:ext>
            </a:extLst>
          </p:cNvPr>
          <p:cNvSpPr>
            <a:spLocks/>
          </p:cNvSpPr>
          <p:nvPr/>
        </p:nvSpPr>
        <p:spPr bwMode="auto">
          <a:xfrm>
            <a:off x="1585913" y="4833938"/>
            <a:ext cx="73025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5" y="132"/>
                </a:lnTo>
                <a:lnTo>
                  <a:pt x="307" y="104"/>
                </a:lnTo>
                <a:lnTo>
                  <a:pt x="296" y="80"/>
                </a:lnTo>
                <a:lnTo>
                  <a:pt x="280" y="57"/>
                </a:lnTo>
                <a:lnTo>
                  <a:pt x="260" y="37"/>
                </a:lnTo>
                <a:lnTo>
                  <a:pt x="239" y="22"/>
                </a:lnTo>
                <a:lnTo>
                  <a:pt x="213" y="10"/>
                </a:lnTo>
                <a:lnTo>
                  <a:pt x="187" y="2"/>
                </a:lnTo>
                <a:lnTo>
                  <a:pt x="158" y="0"/>
                </a:lnTo>
                <a:lnTo>
                  <a:pt x="131" y="2"/>
                </a:lnTo>
                <a:lnTo>
                  <a:pt x="104" y="10"/>
                </a:lnTo>
                <a:lnTo>
                  <a:pt x="79" y="22"/>
                </a:lnTo>
                <a:lnTo>
                  <a:pt x="56" y="37"/>
                </a:lnTo>
                <a:lnTo>
                  <a:pt x="36" y="57"/>
                </a:lnTo>
                <a:lnTo>
                  <a:pt x="22" y="80"/>
                </a:lnTo>
                <a:lnTo>
                  <a:pt x="10" y="104"/>
                </a:lnTo>
                <a:lnTo>
                  <a:pt x="2" y="132"/>
                </a:lnTo>
                <a:lnTo>
                  <a:pt x="0" y="158"/>
                </a:lnTo>
                <a:lnTo>
                  <a:pt x="2" y="188"/>
                </a:lnTo>
                <a:lnTo>
                  <a:pt x="10" y="214"/>
                </a:lnTo>
                <a:lnTo>
                  <a:pt x="22" y="239"/>
                </a:lnTo>
                <a:lnTo>
                  <a:pt x="36" y="263"/>
                </a:lnTo>
                <a:lnTo>
                  <a:pt x="56" y="280"/>
                </a:lnTo>
                <a:lnTo>
                  <a:pt x="79" y="298"/>
                </a:lnTo>
                <a:lnTo>
                  <a:pt x="104" y="310"/>
                </a:lnTo>
                <a:lnTo>
                  <a:pt x="131" y="316"/>
                </a:lnTo>
                <a:lnTo>
                  <a:pt x="158" y="319"/>
                </a:lnTo>
                <a:lnTo>
                  <a:pt x="187" y="316"/>
                </a:lnTo>
                <a:lnTo>
                  <a:pt x="213" y="310"/>
                </a:lnTo>
                <a:lnTo>
                  <a:pt x="239" y="298"/>
                </a:lnTo>
                <a:lnTo>
                  <a:pt x="260" y="280"/>
                </a:lnTo>
                <a:lnTo>
                  <a:pt x="280" y="263"/>
                </a:lnTo>
                <a:lnTo>
                  <a:pt x="296" y="239"/>
                </a:lnTo>
                <a:lnTo>
                  <a:pt x="307" y="214"/>
                </a:lnTo>
                <a:lnTo>
                  <a:pt x="315" y="188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81" name="Line 316">
            <a:extLst>
              <a:ext uri="{FF2B5EF4-FFF2-40B4-BE49-F238E27FC236}">
                <a16:creationId xmlns:a16="http://schemas.microsoft.com/office/drawing/2014/main" id="{584C7026-BD6E-4D3B-AB35-4150D1DBE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3175" y="56118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82" name="Freeform 317">
            <a:extLst>
              <a:ext uri="{FF2B5EF4-FFF2-40B4-BE49-F238E27FC236}">
                <a16:creationId xmlns:a16="http://schemas.microsoft.com/office/drawing/2014/main" id="{D748FD54-B4C4-43B6-B0FF-0816CC43BF5A}"/>
              </a:ext>
            </a:extLst>
          </p:cNvPr>
          <p:cNvSpPr>
            <a:spLocks/>
          </p:cNvSpPr>
          <p:nvPr/>
        </p:nvSpPr>
        <p:spPr bwMode="auto">
          <a:xfrm>
            <a:off x="2471738" y="5576888"/>
            <a:ext cx="71437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0"/>
                </a:lnTo>
                <a:lnTo>
                  <a:pt x="308" y="104"/>
                </a:lnTo>
                <a:lnTo>
                  <a:pt x="297" y="80"/>
                </a:lnTo>
                <a:lnTo>
                  <a:pt x="280" y="56"/>
                </a:lnTo>
                <a:lnTo>
                  <a:pt x="260" y="36"/>
                </a:lnTo>
                <a:lnTo>
                  <a:pt x="239" y="21"/>
                </a:lnTo>
                <a:lnTo>
                  <a:pt x="214" y="9"/>
                </a:lnTo>
                <a:lnTo>
                  <a:pt x="187" y="1"/>
                </a:lnTo>
                <a:lnTo>
                  <a:pt x="159" y="0"/>
                </a:lnTo>
                <a:lnTo>
                  <a:pt x="131" y="1"/>
                </a:lnTo>
                <a:lnTo>
                  <a:pt x="104" y="9"/>
                </a:lnTo>
                <a:lnTo>
                  <a:pt x="80" y="21"/>
                </a:lnTo>
                <a:lnTo>
                  <a:pt x="57" y="36"/>
                </a:lnTo>
                <a:lnTo>
                  <a:pt x="37" y="56"/>
                </a:lnTo>
                <a:lnTo>
                  <a:pt x="21" y="80"/>
                </a:lnTo>
                <a:lnTo>
                  <a:pt x="9" y="104"/>
                </a:lnTo>
                <a:lnTo>
                  <a:pt x="2" y="130"/>
                </a:lnTo>
                <a:lnTo>
                  <a:pt x="0" y="158"/>
                </a:lnTo>
                <a:lnTo>
                  <a:pt x="2" y="186"/>
                </a:lnTo>
                <a:lnTo>
                  <a:pt x="9" y="213"/>
                </a:lnTo>
                <a:lnTo>
                  <a:pt x="21" y="238"/>
                </a:lnTo>
                <a:lnTo>
                  <a:pt x="37" y="260"/>
                </a:lnTo>
                <a:lnTo>
                  <a:pt x="57" y="280"/>
                </a:lnTo>
                <a:lnTo>
                  <a:pt x="80" y="297"/>
                </a:lnTo>
                <a:lnTo>
                  <a:pt x="104" y="308"/>
                </a:lnTo>
                <a:lnTo>
                  <a:pt x="131" y="315"/>
                </a:lnTo>
                <a:lnTo>
                  <a:pt x="159" y="318"/>
                </a:lnTo>
                <a:lnTo>
                  <a:pt x="187" y="315"/>
                </a:lnTo>
                <a:lnTo>
                  <a:pt x="214" y="308"/>
                </a:lnTo>
                <a:lnTo>
                  <a:pt x="239" y="297"/>
                </a:lnTo>
                <a:lnTo>
                  <a:pt x="260" y="280"/>
                </a:lnTo>
                <a:lnTo>
                  <a:pt x="280" y="260"/>
                </a:lnTo>
                <a:lnTo>
                  <a:pt x="297" y="238"/>
                </a:lnTo>
                <a:lnTo>
                  <a:pt x="308" y="213"/>
                </a:lnTo>
                <a:lnTo>
                  <a:pt x="316" y="186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83" name="Line 318">
            <a:extLst>
              <a:ext uri="{FF2B5EF4-FFF2-40B4-BE49-F238E27FC236}">
                <a16:creationId xmlns:a16="http://schemas.microsoft.com/office/drawing/2014/main" id="{F65F3FB4-C4D1-4A64-8844-D133F931D92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7875" y="36782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84" name="Freeform 319">
            <a:extLst>
              <a:ext uri="{FF2B5EF4-FFF2-40B4-BE49-F238E27FC236}">
                <a16:creationId xmlns:a16="http://schemas.microsoft.com/office/drawing/2014/main" id="{8889973E-BB9D-42E8-AF03-5141D7EA911E}"/>
              </a:ext>
            </a:extLst>
          </p:cNvPr>
          <p:cNvSpPr>
            <a:spLocks/>
          </p:cNvSpPr>
          <p:nvPr/>
        </p:nvSpPr>
        <p:spPr bwMode="auto">
          <a:xfrm>
            <a:off x="3244850" y="3643313"/>
            <a:ext cx="73025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1"/>
                </a:lnTo>
                <a:lnTo>
                  <a:pt x="309" y="103"/>
                </a:lnTo>
                <a:lnTo>
                  <a:pt x="297" y="79"/>
                </a:lnTo>
                <a:lnTo>
                  <a:pt x="281" y="57"/>
                </a:lnTo>
                <a:lnTo>
                  <a:pt x="261" y="37"/>
                </a:lnTo>
                <a:lnTo>
                  <a:pt x="238" y="21"/>
                </a:lnTo>
                <a:lnTo>
                  <a:pt x="213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4" y="9"/>
                </a:lnTo>
                <a:lnTo>
                  <a:pt x="79" y="21"/>
                </a:lnTo>
                <a:lnTo>
                  <a:pt x="56" y="37"/>
                </a:lnTo>
                <a:lnTo>
                  <a:pt x="37" y="57"/>
                </a:lnTo>
                <a:lnTo>
                  <a:pt x="21" y="79"/>
                </a:lnTo>
                <a:lnTo>
                  <a:pt x="9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9" y="213"/>
                </a:lnTo>
                <a:lnTo>
                  <a:pt x="21" y="239"/>
                </a:lnTo>
                <a:lnTo>
                  <a:pt x="37" y="260"/>
                </a:lnTo>
                <a:lnTo>
                  <a:pt x="56" y="280"/>
                </a:lnTo>
                <a:lnTo>
                  <a:pt x="79" y="297"/>
                </a:lnTo>
                <a:lnTo>
                  <a:pt x="104" y="307"/>
                </a:lnTo>
                <a:lnTo>
                  <a:pt x="131" y="315"/>
                </a:lnTo>
                <a:lnTo>
                  <a:pt x="160" y="318"/>
                </a:lnTo>
                <a:lnTo>
                  <a:pt x="187" y="315"/>
                </a:lnTo>
                <a:lnTo>
                  <a:pt x="213" y="307"/>
                </a:lnTo>
                <a:lnTo>
                  <a:pt x="238" y="297"/>
                </a:lnTo>
                <a:lnTo>
                  <a:pt x="261" y="280"/>
                </a:lnTo>
                <a:lnTo>
                  <a:pt x="281" y="260"/>
                </a:lnTo>
                <a:lnTo>
                  <a:pt x="297" y="239"/>
                </a:lnTo>
                <a:lnTo>
                  <a:pt x="309" y="213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85" name="Line 320">
            <a:extLst>
              <a:ext uri="{FF2B5EF4-FFF2-40B4-BE49-F238E27FC236}">
                <a16:creationId xmlns:a16="http://schemas.microsoft.com/office/drawing/2014/main" id="{002B95DC-70CE-4BD6-807C-1F9838F967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1763" y="30353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86" name="Freeform 321">
            <a:extLst>
              <a:ext uri="{FF2B5EF4-FFF2-40B4-BE49-F238E27FC236}">
                <a16:creationId xmlns:a16="http://schemas.microsoft.com/office/drawing/2014/main" id="{A0286893-16B0-46F1-85A3-A5061BD67D97}"/>
              </a:ext>
            </a:extLst>
          </p:cNvPr>
          <p:cNvSpPr>
            <a:spLocks/>
          </p:cNvSpPr>
          <p:nvPr/>
        </p:nvSpPr>
        <p:spPr bwMode="auto">
          <a:xfrm>
            <a:off x="2600325" y="2998788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1"/>
                </a:lnTo>
                <a:lnTo>
                  <a:pt x="308" y="104"/>
                </a:lnTo>
                <a:lnTo>
                  <a:pt x="297" y="79"/>
                </a:lnTo>
                <a:lnTo>
                  <a:pt x="280" y="56"/>
                </a:lnTo>
                <a:lnTo>
                  <a:pt x="262" y="36"/>
                </a:lnTo>
                <a:lnTo>
                  <a:pt x="239" y="22"/>
                </a:lnTo>
                <a:lnTo>
                  <a:pt x="214" y="10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4" y="10"/>
                </a:lnTo>
                <a:lnTo>
                  <a:pt x="80" y="22"/>
                </a:lnTo>
                <a:lnTo>
                  <a:pt x="57" y="36"/>
                </a:lnTo>
                <a:lnTo>
                  <a:pt x="37" y="56"/>
                </a:lnTo>
                <a:lnTo>
                  <a:pt x="21" y="79"/>
                </a:lnTo>
                <a:lnTo>
                  <a:pt x="9" y="104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3"/>
                </a:lnTo>
                <a:lnTo>
                  <a:pt x="21" y="239"/>
                </a:lnTo>
                <a:lnTo>
                  <a:pt x="37" y="262"/>
                </a:lnTo>
                <a:lnTo>
                  <a:pt x="57" y="280"/>
                </a:lnTo>
                <a:lnTo>
                  <a:pt x="80" y="296"/>
                </a:lnTo>
                <a:lnTo>
                  <a:pt x="104" y="309"/>
                </a:lnTo>
                <a:lnTo>
                  <a:pt x="131" y="315"/>
                </a:lnTo>
                <a:lnTo>
                  <a:pt x="160" y="319"/>
                </a:lnTo>
                <a:lnTo>
                  <a:pt x="187" y="315"/>
                </a:lnTo>
                <a:lnTo>
                  <a:pt x="214" y="309"/>
                </a:lnTo>
                <a:lnTo>
                  <a:pt x="239" y="296"/>
                </a:lnTo>
                <a:lnTo>
                  <a:pt x="262" y="280"/>
                </a:lnTo>
                <a:lnTo>
                  <a:pt x="280" y="262"/>
                </a:lnTo>
                <a:lnTo>
                  <a:pt x="297" y="239"/>
                </a:lnTo>
                <a:lnTo>
                  <a:pt x="308" y="213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87" name="Line 322">
            <a:extLst>
              <a:ext uri="{FF2B5EF4-FFF2-40B4-BE49-F238E27FC236}">
                <a16:creationId xmlns:a16="http://schemas.microsoft.com/office/drawing/2014/main" id="{FE56BAEE-54A9-4690-84BA-D034C918B53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2875" y="24796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88" name="Freeform 323">
            <a:extLst>
              <a:ext uri="{FF2B5EF4-FFF2-40B4-BE49-F238E27FC236}">
                <a16:creationId xmlns:a16="http://schemas.microsoft.com/office/drawing/2014/main" id="{C6CB09BF-1FE0-48FD-B4B0-6ED2FD1A203B}"/>
              </a:ext>
            </a:extLst>
          </p:cNvPr>
          <p:cNvSpPr>
            <a:spLocks/>
          </p:cNvSpPr>
          <p:nvPr/>
        </p:nvSpPr>
        <p:spPr bwMode="auto">
          <a:xfrm>
            <a:off x="2609850" y="2443163"/>
            <a:ext cx="73025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0"/>
                </a:lnTo>
                <a:lnTo>
                  <a:pt x="309" y="104"/>
                </a:lnTo>
                <a:lnTo>
                  <a:pt x="297" y="78"/>
                </a:lnTo>
                <a:lnTo>
                  <a:pt x="282" y="55"/>
                </a:lnTo>
                <a:lnTo>
                  <a:pt x="262" y="37"/>
                </a:lnTo>
                <a:lnTo>
                  <a:pt x="240" y="21"/>
                </a:lnTo>
                <a:lnTo>
                  <a:pt x="215" y="9"/>
                </a:lnTo>
                <a:lnTo>
                  <a:pt x="187" y="2"/>
                </a:lnTo>
                <a:lnTo>
                  <a:pt x="160" y="0"/>
                </a:lnTo>
                <a:lnTo>
                  <a:pt x="133" y="2"/>
                </a:lnTo>
                <a:lnTo>
                  <a:pt x="106" y="9"/>
                </a:lnTo>
                <a:lnTo>
                  <a:pt x="79" y="21"/>
                </a:lnTo>
                <a:lnTo>
                  <a:pt x="58" y="37"/>
                </a:lnTo>
                <a:lnTo>
                  <a:pt x="38" y="55"/>
                </a:lnTo>
                <a:lnTo>
                  <a:pt x="21" y="78"/>
                </a:lnTo>
                <a:lnTo>
                  <a:pt x="11" y="104"/>
                </a:lnTo>
                <a:lnTo>
                  <a:pt x="4" y="130"/>
                </a:lnTo>
                <a:lnTo>
                  <a:pt x="0" y="158"/>
                </a:lnTo>
                <a:lnTo>
                  <a:pt x="4" y="187"/>
                </a:lnTo>
                <a:lnTo>
                  <a:pt x="11" y="213"/>
                </a:lnTo>
                <a:lnTo>
                  <a:pt x="21" y="238"/>
                </a:lnTo>
                <a:lnTo>
                  <a:pt x="38" y="261"/>
                </a:lnTo>
                <a:lnTo>
                  <a:pt x="58" y="281"/>
                </a:lnTo>
                <a:lnTo>
                  <a:pt x="79" y="296"/>
                </a:lnTo>
                <a:lnTo>
                  <a:pt x="106" y="309"/>
                </a:lnTo>
                <a:lnTo>
                  <a:pt x="133" y="316"/>
                </a:lnTo>
                <a:lnTo>
                  <a:pt x="160" y="318"/>
                </a:lnTo>
                <a:lnTo>
                  <a:pt x="187" y="316"/>
                </a:lnTo>
                <a:lnTo>
                  <a:pt x="215" y="309"/>
                </a:lnTo>
                <a:lnTo>
                  <a:pt x="240" y="296"/>
                </a:lnTo>
                <a:lnTo>
                  <a:pt x="262" y="281"/>
                </a:lnTo>
                <a:lnTo>
                  <a:pt x="282" y="261"/>
                </a:lnTo>
                <a:lnTo>
                  <a:pt x="297" y="238"/>
                </a:lnTo>
                <a:lnTo>
                  <a:pt x="309" y="213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89" name="Line 324">
            <a:extLst>
              <a:ext uri="{FF2B5EF4-FFF2-40B4-BE49-F238E27FC236}">
                <a16:creationId xmlns:a16="http://schemas.microsoft.com/office/drawing/2014/main" id="{A38CD78F-758F-4858-9B93-5E4316A95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6550" y="26146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90" name="Freeform 325">
            <a:extLst>
              <a:ext uri="{FF2B5EF4-FFF2-40B4-BE49-F238E27FC236}">
                <a16:creationId xmlns:a16="http://schemas.microsoft.com/office/drawing/2014/main" id="{A1FD5A14-1C08-4C59-B977-CC983B6C3BCF}"/>
              </a:ext>
            </a:extLst>
          </p:cNvPr>
          <p:cNvSpPr>
            <a:spLocks/>
          </p:cNvSpPr>
          <p:nvPr/>
        </p:nvSpPr>
        <p:spPr bwMode="auto">
          <a:xfrm>
            <a:off x="2805113" y="2578100"/>
            <a:ext cx="71437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6" y="133"/>
                </a:lnTo>
                <a:lnTo>
                  <a:pt x="308" y="105"/>
                </a:lnTo>
                <a:lnTo>
                  <a:pt x="297" y="81"/>
                </a:lnTo>
                <a:lnTo>
                  <a:pt x="280" y="58"/>
                </a:lnTo>
                <a:lnTo>
                  <a:pt x="260" y="39"/>
                </a:lnTo>
                <a:lnTo>
                  <a:pt x="239" y="21"/>
                </a:lnTo>
                <a:lnTo>
                  <a:pt x="214" y="11"/>
                </a:lnTo>
                <a:lnTo>
                  <a:pt x="187" y="4"/>
                </a:lnTo>
                <a:lnTo>
                  <a:pt x="159" y="0"/>
                </a:lnTo>
                <a:lnTo>
                  <a:pt x="131" y="4"/>
                </a:lnTo>
                <a:lnTo>
                  <a:pt x="104" y="11"/>
                </a:lnTo>
                <a:lnTo>
                  <a:pt x="80" y="21"/>
                </a:lnTo>
                <a:lnTo>
                  <a:pt x="57" y="39"/>
                </a:lnTo>
                <a:lnTo>
                  <a:pt x="37" y="58"/>
                </a:lnTo>
                <a:lnTo>
                  <a:pt x="21" y="81"/>
                </a:lnTo>
                <a:lnTo>
                  <a:pt x="9" y="105"/>
                </a:lnTo>
                <a:lnTo>
                  <a:pt x="1" y="133"/>
                </a:lnTo>
                <a:lnTo>
                  <a:pt x="0" y="161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3"/>
                </a:lnTo>
                <a:lnTo>
                  <a:pt x="57" y="283"/>
                </a:lnTo>
                <a:lnTo>
                  <a:pt x="80" y="297"/>
                </a:lnTo>
                <a:lnTo>
                  <a:pt x="104" y="309"/>
                </a:lnTo>
                <a:lnTo>
                  <a:pt x="131" y="317"/>
                </a:lnTo>
                <a:lnTo>
                  <a:pt x="159" y="319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0" y="283"/>
                </a:lnTo>
                <a:lnTo>
                  <a:pt x="280" y="263"/>
                </a:lnTo>
                <a:lnTo>
                  <a:pt x="297" y="239"/>
                </a:lnTo>
                <a:lnTo>
                  <a:pt x="308" y="215"/>
                </a:lnTo>
                <a:lnTo>
                  <a:pt x="316" y="187"/>
                </a:lnTo>
                <a:lnTo>
                  <a:pt x="318" y="161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91" name="Line 326">
            <a:extLst>
              <a:ext uri="{FF2B5EF4-FFF2-40B4-BE49-F238E27FC236}">
                <a16:creationId xmlns:a16="http://schemas.microsoft.com/office/drawing/2014/main" id="{C27D9140-CB11-4BE4-84B3-CC49AFCFF2F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2313" y="36766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92" name="Freeform 327">
            <a:extLst>
              <a:ext uri="{FF2B5EF4-FFF2-40B4-BE49-F238E27FC236}">
                <a16:creationId xmlns:a16="http://schemas.microsoft.com/office/drawing/2014/main" id="{31DA36E4-07FF-489C-B919-0924E7BD1E52}"/>
              </a:ext>
            </a:extLst>
          </p:cNvPr>
          <p:cNvSpPr>
            <a:spLocks/>
          </p:cNvSpPr>
          <p:nvPr/>
        </p:nvSpPr>
        <p:spPr bwMode="auto">
          <a:xfrm>
            <a:off x="1919288" y="3640138"/>
            <a:ext cx="73025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1"/>
                </a:lnTo>
                <a:lnTo>
                  <a:pt x="308" y="105"/>
                </a:lnTo>
                <a:lnTo>
                  <a:pt x="297" y="80"/>
                </a:lnTo>
                <a:lnTo>
                  <a:pt x="280" y="57"/>
                </a:lnTo>
                <a:lnTo>
                  <a:pt x="260" y="38"/>
                </a:lnTo>
                <a:lnTo>
                  <a:pt x="237" y="21"/>
                </a:lnTo>
                <a:lnTo>
                  <a:pt x="213" y="9"/>
                </a:lnTo>
                <a:lnTo>
                  <a:pt x="186" y="4"/>
                </a:lnTo>
                <a:lnTo>
                  <a:pt x="158" y="0"/>
                </a:lnTo>
                <a:lnTo>
                  <a:pt x="131" y="4"/>
                </a:lnTo>
                <a:lnTo>
                  <a:pt x="103" y="9"/>
                </a:lnTo>
                <a:lnTo>
                  <a:pt x="79" y="21"/>
                </a:lnTo>
                <a:lnTo>
                  <a:pt x="56" y="38"/>
                </a:lnTo>
                <a:lnTo>
                  <a:pt x="37" y="57"/>
                </a:lnTo>
                <a:lnTo>
                  <a:pt x="20" y="80"/>
                </a:lnTo>
                <a:lnTo>
                  <a:pt x="9" y="105"/>
                </a:lnTo>
                <a:lnTo>
                  <a:pt x="1" y="131"/>
                </a:lnTo>
                <a:lnTo>
                  <a:pt x="0" y="159"/>
                </a:lnTo>
                <a:lnTo>
                  <a:pt x="1" y="187"/>
                </a:lnTo>
                <a:lnTo>
                  <a:pt x="9" y="215"/>
                </a:lnTo>
                <a:lnTo>
                  <a:pt x="20" y="239"/>
                </a:lnTo>
                <a:lnTo>
                  <a:pt x="37" y="263"/>
                </a:lnTo>
                <a:lnTo>
                  <a:pt x="56" y="281"/>
                </a:lnTo>
                <a:lnTo>
                  <a:pt x="79" y="297"/>
                </a:lnTo>
                <a:lnTo>
                  <a:pt x="103" y="309"/>
                </a:lnTo>
                <a:lnTo>
                  <a:pt x="131" y="317"/>
                </a:lnTo>
                <a:lnTo>
                  <a:pt x="158" y="318"/>
                </a:lnTo>
                <a:lnTo>
                  <a:pt x="186" y="317"/>
                </a:lnTo>
                <a:lnTo>
                  <a:pt x="213" y="309"/>
                </a:lnTo>
                <a:lnTo>
                  <a:pt x="237" y="297"/>
                </a:lnTo>
                <a:lnTo>
                  <a:pt x="260" y="281"/>
                </a:lnTo>
                <a:lnTo>
                  <a:pt x="280" y="263"/>
                </a:lnTo>
                <a:lnTo>
                  <a:pt x="297" y="239"/>
                </a:lnTo>
                <a:lnTo>
                  <a:pt x="308" y="215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93" name="Line 328">
            <a:extLst>
              <a:ext uri="{FF2B5EF4-FFF2-40B4-BE49-F238E27FC236}">
                <a16:creationId xmlns:a16="http://schemas.microsoft.com/office/drawing/2014/main" id="{FAA5D2DD-E2D5-4F3C-9508-9C0DDFF812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5613" y="22352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94" name="Freeform 329">
            <a:extLst>
              <a:ext uri="{FF2B5EF4-FFF2-40B4-BE49-F238E27FC236}">
                <a16:creationId xmlns:a16="http://schemas.microsoft.com/office/drawing/2014/main" id="{86FD5E87-5E72-4CD5-8E01-E7B8EEAA1F99}"/>
              </a:ext>
            </a:extLst>
          </p:cNvPr>
          <p:cNvSpPr>
            <a:spLocks/>
          </p:cNvSpPr>
          <p:nvPr/>
        </p:nvSpPr>
        <p:spPr bwMode="auto">
          <a:xfrm>
            <a:off x="4192588" y="2198688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1"/>
                </a:lnTo>
                <a:lnTo>
                  <a:pt x="309" y="105"/>
                </a:lnTo>
                <a:lnTo>
                  <a:pt x="297" y="79"/>
                </a:lnTo>
                <a:lnTo>
                  <a:pt x="283" y="56"/>
                </a:lnTo>
                <a:lnTo>
                  <a:pt x="263" y="38"/>
                </a:lnTo>
                <a:lnTo>
                  <a:pt x="239" y="22"/>
                </a:lnTo>
                <a:lnTo>
                  <a:pt x="215" y="10"/>
                </a:lnTo>
                <a:lnTo>
                  <a:pt x="187" y="3"/>
                </a:lnTo>
                <a:lnTo>
                  <a:pt x="161" y="0"/>
                </a:lnTo>
                <a:lnTo>
                  <a:pt x="133" y="3"/>
                </a:lnTo>
                <a:lnTo>
                  <a:pt x="105" y="10"/>
                </a:lnTo>
                <a:lnTo>
                  <a:pt x="81" y="22"/>
                </a:lnTo>
                <a:lnTo>
                  <a:pt x="59" y="38"/>
                </a:lnTo>
                <a:lnTo>
                  <a:pt x="39" y="56"/>
                </a:lnTo>
                <a:lnTo>
                  <a:pt x="22" y="79"/>
                </a:lnTo>
                <a:lnTo>
                  <a:pt x="11" y="105"/>
                </a:lnTo>
                <a:lnTo>
                  <a:pt x="4" y="131"/>
                </a:lnTo>
                <a:lnTo>
                  <a:pt x="0" y="158"/>
                </a:lnTo>
                <a:lnTo>
                  <a:pt x="4" y="188"/>
                </a:lnTo>
                <a:lnTo>
                  <a:pt x="11" y="214"/>
                </a:lnTo>
                <a:lnTo>
                  <a:pt x="22" y="239"/>
                </a:lnTo>
                <a:lnTo>
                  <a:pt x="39" y="262"/>
                </a:lnTo>
                <a:lnTo>
                  <a:pt x="59" y="282"/>
                </a:lnTo>
                <a:lnTo>
                  <a:pt x="81" y="297"/>
                </a:lnTo>
                <a:lnTo>
                  <a:pt x="105" y="310"/>
                </a:lnTo>
                <a:lnTo>
                  <a:pt x="133" y="316"/>
                </a:lnTo>
                <a:lnTo>
                  <a:pt x="161" y="318"/>
                </a:lnTo>
                <a:lnTo>
                  <a:pt x="187" y="316"/>
                </a:lnTo>
                <a:lnTo>
                  <a:pt x="215" y="310"/>
                </a:lnTo>
                <a:lnTo>
                  <a:pt x="239" y="297"/>
                </a:lnTo>
                <a:lnTo>
                  <a:pt x="263" y="282"/>
                </a:lnTo>
                <a:lnTo>
                  <a:pt x="283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8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95" name="Line 330">
            <a:extLst>
              <a:ext uri="{FF2B5EF4-FFF2-40B4-BE49-F238E27FC236}">
                <a16:creationId xmlns:a16="http://schemas.microsoft.com/office/drawing/2014/main" id="{B3841282-3AA4-4873-B15E-BA68A89F3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1500" y="37226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96" name="Freeform 331">
            <a:extLst>
              <a:ext uri="{FF2B5EF4-FFF2-40B4-BE49-F238E27FC236}">
                <a16:creationId xmlns:a16="http://schemas.microsoft.com/office/drawing/2014/main" id="{9989ED36-E04F-4D50-A4FD-EEEC72385EA2}"/>
              </a:ext>
            </a:extLst>
          </p:cNvPr>
          <p:cNvSpPr>
            <a:spLocks/>
          </p:cNvSpPr>
          <p:nvPr/>
        </p:nvSpPr>
        <p:spPr bwMode="auto">
          <a:xfrm>
            <a:off x="3040063" y="3686175"/>
            <a:ext cx="71437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0"/>
                </a:moveTo>
                <a:lnTo>
                  <a:pt x="317" y="133"/>
                </a:lnTo>
                <a:lnTo>
                  <a:pt x="310" y="105"/>
                </a:lnTo>
                <a:lnTo>
                  <a:pt x="299" y="80"/>
                </a:lnTo>
                <a:lnTo>
                  <a:pt x="283" y="59"/>
                </a:lnTo>
                <a:lnTo>
                  <a:pt x="263" y="39"/>
                </a:lnTo>
                <a:lnTo>
                  <a:pt x="240" y="22"/>
                </a:lnTo>
                <a:lnTo>
                  <a:pt x="215" y="11"/>
                </a:lnTo>
                <a:lnTo>
                  <a:pt x="189" y="3"/>
                </a:lnTo>
                <a:lnTo>
                  <a:pt x="161" y="0"/>
                </a:lnTo>
                <a:lnTo>
                  <a:pt x="133" y="3"/>
                </a:lnTo>
                <a:lnTo>
                  <a:pt x="106" y="11"/>
                </a:lnTo>
                <a:lnTo>
                  <a:pt x="81" y="22"/>
                </a:lnTo>
                <a:lnTo>
                  <a:pt x="59" y="39"/>
                </a:lnTo>
                <a:lnTo>
                  <a:pt x="39" y="59"/>
                </a:lnTo>
                <a:lnTo>
                  <a:pt x="23" y="80"/>
                </a:lnTo>
                <a:lnTo>
                  <a:pt x="12" y="105"/>
                </a:lnTo>
                <a:lnTo>
                  <a:pt x="4" y="133"/>
                </a:lnTo>
                <a:lnTo>
                  <a:pt x="0" y="160"/>
                </a:lnTo>
                <a:lnTo>
                  <a:pt x="4" y="187"/>
                </a:lnTo>
                <a:lnTo>
                  <a:pt x="12" y="215"/>
                </a:lnTo>
                <a:lnTo>
                  <a:pt x="23" y="239"/>
                </a:lnTo>
                <a:lnTo>
                  <a:pt x="39" y="262"/>
                </a:lnTo>
                <a:lnTo>
                  <a:pt x="59" y="282"/>
                </a:lnTo>
                <a:lnTo>
                  <a:pt x="81" y="297"/>
                </a:lnTo>
                <a:lnTo>
                  <a:pt x="106" y="309"/>
                </a:lnTo>
                <a:lnTo>
                  <a:pt x="133" y="317"/>
                </a:lnTo>
                <a:lnTo>
                  <a:pt x="161" y="319"/>
                </a:lnTo>
                <a:lnTo>
                  <a:pt x="189" y="317"/>
                </a:lnTo>
                <a:lnTo>
                  <a:pt x="215" y="309"/>
                </a:lnTo>
                <a:lnTo>
                  <a:pt x="240" y="297"/>
                </a:lnTo>
                <a:lnTo>
                  <a:pt x="263" y="282"/>
                </a:lnTo>
                <a:lnTo>
                  <a:pt x="283" y="262"/>
                </a:lnTo>
                <a:lnTo>
                  <a:pt x="299" y="239"/>
                </a:lnTo>
                <a:lnTo>
                  <a:pt x="310" y="215"/>
                </a:lnTo>
                <a:lnTo>
                  <a:pt x="317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97" name="Line 332">
            <a:extLst>
              <a:ext uri="{FF2B5EF4-FFF2-40B4-BE49-F238E27FC236}">
                <a16:creationId xmlns:a16="http://schemas.microsoft.com/office/drawing/2014/main" id="{6EF6B3B7-5AAC-4347-836B-252FFC5DFB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3675" y="39957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98" name="Freeform 333">
            <a:extLst>
              <a:ext uri="{FF2B5EF4-FFF2-40B4-BE49-F238E27FC236}">
                <a16:creationId xmlns:a16="http://schemas.microsoft.com/office/drawing/2014/main" id="{59987ADF-B93E-4DB7-8A49-0D1686864C67}"/>
              </a:ext>
            </a:extLst>
          </p:cNvPr>
          <p:cNvSpPr>
            <a:spLocks/>
          </p:cNvSpPr>
          <p:nvPr/>
        </p:nvSpPr>
        <p:spPr bwMode="auto">
          <a:xfrm>
            <a:off x="1392238" y="3960813"/>
            <a:ext cx="71437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7" y="130"/>
                </a:lnTo>
                <a:lnTo>
                  <a:pt x="309" y="103"/>
                </a:lnTo>
                <a:lnTo>
                  <a:pt x="297" y="78"/>
                </a:lnTo>
                <a:lnTo>
                  <a:pt x="281" y="56"/>
                </a:lnTo>
                <a:lnTo>
                  <a:pt x="261" y="36"/>
                </a:lnTo>
                <a:lnTo>
                  <a:pt x="238" y="21"/>
                </a:lnTo>
                <a:lnTo>
                  <a:pt x="214" y="9"/>
                </a:lnTo>
                <a:lnTo>
                  <a:pt x="187" y="1"/>
                </a:lnTo>
                <a:lnTo>
                  <a:pt x="159" y="0"/>
                </a:lnTo>
                <a:lnTo>
                  <a:pt x="131" y="1"/>
                </a:lnTo>
                <a:lnTo>
                  <a:pt x="104" y="9"/>
                </a:lnTo>
                <a:lnTo>
                  <a:pt x="79" y="21"/>
                </a:lnTo>
                <a:lnTo>
                  <a:pt x="58" y="36"/>
                </a:lnTo>
                <a:lnTo>
                  <a:pt x="38" y="56"/>
                </a:lnTo>
                <a:lnTo>
                  <a:pt x="21" y="78"/>
                </a:lnTo>
                <a:lnTo>
                  <a:pt x="10" y="103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2"/>
                </a:lnTo>
                <a:lnTo>
                  <a:pt x="21" y="239"/>
                </a:lnTo>
                <a:lnTo>
                  <a:pt x="38" y="260"/>
                </a:lnTo>
                <a:lnTo>
                  <a:pt x="58" y="280"/>
                </a:lnTo>
                <a:lnTo>
                  <a:pt x="79" y="296"/>
                </a:lnTo>
                <a:lnTo>
                  <a:pt x="104" y="306"/>
                </a:lnTo>
                <a:lnTo>
                  <a:pt x="131" y="314"/>
                </a:lnTo>
                <a:lnTo>
                  <a:pt x="159" y="317"/>
                </a:lnTo>
                <a:lnTo>
                  <a:pt x="187" y="314"/>
                </a:lnTo>
                <a:lnTo>
                  <a:pt x="214" y="306"/>
                </a:lnTo>
                <a:lnTo>
                  <a:pt x="238" y="296"/>
                </a:lnTo>
                <a:lnTo>
                  <a:pt x="261" y="280"/>
                </a:lnTo>
                <a:lnTo>
                  <a:pt x="281" y="260"/>
                </a:lnTo>
                <a:lnTo>
                  <a:pt x="297" y="239"/>
                </a:lnTo>
                <a:lnTo>
                  <a:pt x="309" y="212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599" name="Line 334">
            <a:extLst>
              <a:ext uri="{FF2B5EF4-FFF2-40B4-BE49-F238E27FC236}">
                <a16:creationId xmlns:a16="http://schemas.microsoft.com/office/drawing/2014/main" id="{C408919B-36F7-4C62-BCCF-B65067EEBC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4825" y="24701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00" name="Freeform 335">
            <a:extLst>
              <a:ext uri="{FF2B5EF4-FFF2-40B4-BE49-F238E27FC236}">
                <a16:creationId xmlns:a16="http://schemas.microsoft.com/office/drawing/2014/main" id="{676F0083-3A61-46C7-9335-095A2D005EC4}"/>
              </a:ext>
            </a:extLst>
          </p:cNvPr>
          <p:cNvSpPr>
            <a:spLocks/>
          </p:cNvSpPr>
          <p:nvPr/>
        </p:nvSpPr>
        <p:spPr bwMode="auto">
          <a:xfrm>
            <a:off x="2971800" y="2433638"/>
            <a:ext cx="73025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1"/>
                </a:moveTo>
                <a:lnTo>
                  <a:pt x="315" y="131"/>
                </a:lnTo>
                <a:lnTo>
                  <a:pt x="308" y="105"/>
                </a:lnTo>
                <a:lnTo>
                  <a:pt x="296" y="80"/>
                </a:lnTo>
                <a:lnTo>
                  <a:pt x="280" y="58"/>
                </a:lnTo>
                <a:lnTo>
                  <a:pt x="262" y="39"/>
                </a:lnTo>
                <a:lnTo>
                  <a:pt x="239" y="21"/>
                </a:lnTo>
                <a:lnTo>
                  <a:pt x="213" y="11"/>
                </a:lnTo>
                <a:lnTo>
                  <a:pt x="187" y="3"/>
                </a:lnTo>
                <a:lnTo>
                  <a:pt x="160" y="0"/>
                </a:lnTo>
                <a:lnTo>
                  <a:pt x="132" y="3"/>
                </a:lnTo>
                <a:lnTo>
                  <a:pt x="104" y="11"/>
                </a:lnTo>
                <a:lnTo>
                  <a:pt x="79" y="21"/>
                </a:lnTo>
                <a:lnTo>
                  <a:pt x="56" y="39"/>
                </a:lnTo>
                <a:lnTo>
                  <a:pt x="36" y="58"/>
                </a:lnTo>
                <a:lnTo>
                  <a:pt x="22" y="80"/>
                </a:lnTo>
                <a:lnTo>
                  <a:pt x="10" y="105"/>
                </a:lnTo>
                <a:lnTo>
                  <a:pt x="2" y="131"/>
                </a:lnTo>
                <a:lnTo>
                  <a:pt x="0" y="161"/>
                </a:lnTo>
                <a:lnTo>
                  <a:pt x="2" y="187"/>
                </a:lnTo>
                <a:lnTo>
                  <a:pt x="10" y="215"/>
                </a:lnTo>
                <a:lnTo>
                  <a:pt x="22" y="239"/>
                </a:lnTo>
                <a:lnTo>
                  <a:pt x="36" y="262"/>
                </a:lnTo>
                <a:lnTo>
                  <a:pt x="56" y="282"/>
                </a:lnTo>
                <a:lnTo>
                  <a:pt x="79" y="297"/>
                </a:lnTo>
                <a:lnTo>
                  <a:pt x="104" y="309"/>
                </a:lnTo>
                <a:lnTo>
                  <a:pt x="132" y="317"/>
                </a:lnTo>
                <a:lnTo>
                  <a:pt x="160" y="319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2" y="282"/>
                </a:lnTo>
                <a:lnTo>
                  <a:pt x="280" y="262"/>
                </a:lnTo>
                <a:lnTo>
                  <a:pt x="296" y="239"/>
                </a:lnTo>
                <a:lnTo>
                  <a:pt x="308" y="215"/>
                </a:lnTo>
                <a:lnTo>
                  <a:pt x="315" y="187"/>
                </a:lnTo>
                <a:lnTo>
                  <a:pt x="319" y="161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01" name="Line 336">
            <a:extLst>
              <a:ext uri="{FF2B5EF4-FFF2-40B4-BE49-F238E27FC236}">
                <a16:creationId xmlns:a16="http://schemas.microsoft.com/office/drawing/2014/main" id="{E8D59157-3B5C-4E3E-935A-3CD7B392634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1550" y="44719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02" name="Freeform 337">
            <a:extLst>
              <a:ext uri="{FF2B5EF4-FFF2-40B4-BE49-F238E27FC236}">
                <a16:creationId xmlns:a16="http://schemas.microsoft.com/office/drawing/2014/main" id="{A9280DC7-57C2-476C-9627-BD3A15D632E5}"/>
              </a:ext>
            </a:extLst>
          </p:cNvPr>
          <p:cNvSpPr>
            <a:spLocks/>
          </p:cNvSpPr>
          <p:nvPr/>
        </p:nvSpPr>
        <p:spPr bwMode="auto">
          <a:xfrm>
            <a:off x="3438525" y="4435475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5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7"/>
                </a:lnTo>
                <a:lnTo>
                  <a:pt x="260" y="37"/>
                </a:lnTo>
                <a:lnTo>
                  <a:pt x="239" y="21"/>
                </a:lnTo>
                <a:lnTo>
                  <a:pt x="213" y="9"/>
                </a:lnTo>
                <a:lnTo>
                  <a:pt x="186" y="1"/>
                </a:lnTo>
                <a:lnTo>
                  <a:pt x="158" y="0"/>
                </a:lnTo>
                <a:lnTo>
                  <a:pt x="132" y="1"/>
                </a:lnTo>
                <a:lnTo>
                  <a:pt x="104" y="9"/>
                </a:lnTo>
                <a:lnTo>
                  <a:pt x="80" y="21"/>
                </a:lnTo>
                <a:lnTo>
                  <a:pt x="56" y="37"/>
                </a:lnTo>
                <a:lnTo>
                  <a:pt x="36" y="57"/>
                </a:lnTo>
                <a:lnTo>
                  <a:pt x="22" y="79"/>
                </a:lnTo>
                <a:lnTo>
                  <a:pt x="10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10" y="213"/>
                </a:lnTo>
                <a:lnTo>
                  <a:pt x="22" y="239"/>
                </a:lnTo>
                <a:lnTo>
                  <a:pt x="36" y="262"/>
                </a:lnTo>
                <a:lnTo>
                  <a:pt x="56" y="280"/>
                </a:lnTo>
                <a:lnTo>
                  <a:pt x="80" y="297"/>
                </a:lnTo>
                <a:lnTo>
                  <a:pt x="104" y="307"/>
                </a:lnTo>
                <a:lnTo>
                  <a:pt x="132" y="315"/>
                </a:lnTo>
                <a:lnTo>
                  <a:pt x="158" y="318"/>
                </a:lnTo>
                <a:lnTo>
                  <a:pt x="186" y="315"/>
                </a:lnTo>
                <a:lnTo>
                  <a:pt x="213" y="307"/>
                </a:lnTo>
                <a:lnTo>
                  <a:pt x="239" y="297"/>
                </a:lnTo>
                <a:lnTo>
                  <a:pt x="260" y="280"/>
                </a:lnTo>
                <a:lnTo>
                  <a:pt x="280" y="262"/>
                </a:lnTo>
                <a:lnTo>
                  <a:pt x="297" y="239"/>
                </a:lnTo>
                <a:lnTo>
                  <a:pt x="308" y="213"/>
                </a:lnTo>
                <a:lnTo>
                  <a:pt x="315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03" name="Line 338">
            <a:extLst>
              <a:ext uri="{FF2B5EF4-FFF2-40B4-BE49-F238E27FC236}">
                <a16:creationId xmlns:a16="http://schemas.microsoft.com/office/drawing/2014/main" id="{F0BC3855-EB3B-40B1-B230-488DFC18BA8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0225" y="28654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04" name="Freeform 339">
            <a:extLst>
              <a:ext uri="{FF2B5EF4-FFF2-40B4-BE49-F238E27FC236}">
                <a16:creationId xmlns:a16="http://schemas.microsoft.com/office/drawing/2014/main" id="{0BA0A4DA-B013-4329-965C-CD97A43B0ADE}"/>
              </a:ext>
            </a:extLst>
          </p:cNvPr>
          <p:cNvSpPr>
            <a:spLocks/>
          </p:cNvSpPr>
          <p:nvPr/>
        </p:nvSpPr>
        <p:spPr bwMode="auto">
          <a:xfrm>
            <a:off x="1728788" y="2830513"/>
            <a:ext cx="71437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6" y="130"/>
                </a:lnTo>
                <a:lnTo>
                  <a:pt x="309" y="103"/>
                </a:lnTo>
                <a:lnTo>
                  <a:pt x="297" y="78"/>
                </a:lnTo>
                <a:lnTo>
                  <a:pt x="280" y="55"/>
                </a:lnTo>
                <a:lnTo>
                  <a:pt x="263" y="36"/>
                </a:lnTo>
                <a:lnTo>
                  <a:pt x="240" y="21"/>
                </a:lnTo>
                <a:lnTo>
                  <a:pt x="214" y="9"/>
                </a:lnTo>
                <a:lnTo>
                  <a:pt x="187" y="1"/>
                </a:lnTo>
                <a:lnTo>
                  <a:pt x="161" y="0"/>
                </a:lnTo>
                <a:lnTo>
                  <a:pt x="131" y="1"/>
                </a:lnTo>
                <a:lnTo>
                  <a:pt x="104" y="9"/>
                </a:lnTo>
                <a:lnTo>
                  <a:pt x="80" y="21"/>
                </a:lnTo>
                <a:lnTo>
                  <a:pt x="57" y="36"/>
                </a:lnTo>
                <a:lnTo>
                  <a:pt x="37" y="55"/>
                </a:lnTo>
                <a:lnTo>
                  <a:pt x="21" y="78"/>
                </a:lnTo>
                <a:lnTo>
                  <a:pt x="9" y="103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9" y="212"/>
                </a:lnTo>
                <a:lnTo>
                  <a:pt x="21" y="238"/>
                </a:lnTo>
                <a:lnTo>
                  <a:pt x="37" y="260"/>
                </a:lnTo>
                <a:lnTo>
                  <a:pt x="57" y="280"/>
                </a:lnTo>
                <a:lnTo>
                  <a:pt x="80" y="296"/>
                </a:lnTo>
                <a:lnTo>
                  <a:pt x="104" y="306"/>
                </a:lnTo>
                <a:lnTo>
                  <a:pt x="131" y="314"/>
                </a:lnTo>
                <a:lnTo>
                  <a:pt x="161" y="317"/>
                </a:lnTo>
                <a:lnTo>
                  <a:pt x="187" y="314"/>
                </a:lnTo>
                <a:lnTo>
                  <a:pt x="214" y="306"/>
                </a:lnTo>
                <a:lnTo>
                  <a:pt x="240" y="296"/>
                </a:lnTo>
                <a:lnTo>
                  <a:pt x="263" y="280"/>
                </a:lnTo>
                <a:lnTo>
                  <a:pt x="280" y="260"/>
                </a:lnTo>
                <a:lnTo>
                  <a:pt x="297" y="238"/>
                </a:lnTo>
                <a:lnTo>
                  <a:pt x="309" y="212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05" name="Line 340">
            <a:extLst>
              <a:ext uri="{FF2B5EF4-FFF2-40B4-BE49-F238E27FC236}">
                <a16:creationId xmlns:a16="http://schemas.microsoft.com/office/drawing/2014/main" id="{354BF846-2FD9-4C5F-B76A-40CA7D0D3A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27051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06" name="Freeform 341">
            <a:extLst>
              <a:ext uri="{FF2B5EF4-FFF2-40B4-BE49-F238E27FC236}">
                <a16:creationId xmlns:a16="http://schemas.microsoft.com/office/drawing/2014/main" id="{6247801A-E4AD-4B5B-AA2B-B4F46CA63C1F}"/>
              </a:ext>
            </a:extLst>
          </p:cNvPr>
          <p:cNvSpPr>
            <a:spLocks/>
          </p:cNvSpPr>
          <p:nvPr/>
        </p:nvSpPr>
        <p:spPr bwMode="auto">
          <a:xfrm>
            <a:off x="3436938" y="2670175"/>
            <a:ext cx="71437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6" y="131"/>
                </a:lnTo>
                <a:lnTo>
                  <a:pt x="309" y="106"/>
                </a:lnTo>
                <a:lnTo>
                  <a:pt x="297" y="79"/>
                </a:lnTo>
                <a:lnTo>
                  <a:pt x="281" y="57"/>
                </a:lnTo>
                <a:lnTo>
                  <a:pt x="261" y="38"/>
                </a:lnTo>
                <a:lnTo>
                  <a:pt x="239" y="22"/>
                </a:lnTo>
                <a:lnTo>
                  <a:pt x="215" y="9"/>
                </a:lnTo>
                <a:lnTo>
                  <a:pt x="187" y="4"/>
                </a:lnTo>
                <a:lnTo>
                  <a:pt x="159" y="0"/>
                </a:lnTo>
                <a:lnTo>
                  <a:pt x="130" y="4"/>
                </a:lnTo>
                <a:lnTo>
                  <a:pt x="105" y="9"/>
                </a:lnTo>
                <a:lnTo>
                  <a:pt x="78" y="22"/>
                </a:lnTo>
                <a:lnTo>
                  <a:pt x="56" y="38"/>
                </a:lnTo>
                <a:lnTo>
                  <a:pt x="37" y="57"/>
                </a:lnTo>
                <a:lnTo>
                  <a:pt x="21" y="79"/>
                </a:lnTo>
                <a:lnTo>
                  <a:pt x="9" y="106"/>
                </a:lnTo>
                <a:lnTo>
                  <a:pt x="2" y="131"/>
                </a:lnTo>
                <a:lnTo>
                  <a:pt x="0" y="159"/>
                </a:lnTo>
                <a:lnTo>
                  <a:pt x="2" y="188"/>
                </a:lnTo>
                <a:lnTo>
                  <a:pt x="9" y="215"/>
                </a:lnTo>
                <a:lnTo>
                  <a:pt x="21" y="240"/>
                </a:lnTo>
                <a:lnTo>
                  <a:pt x="37" y="262"/>
                </a:lnTo>
                <a:lnTo>
                  <a:pt x="56" y="282"/>
                </a:lnTo>
                <a:lnTo>
                  <a:pt x="78" y="297"/>
                </a:lnTo>
                <a:lnTo>
                  <a:pt x="105" y="309"/>
                </a:lnTo>
                <a:lnTo>
                  <a:pt x="130" y="317"/>
                </a:lnTo>
                <a:lnTo>
                  <a:pt x="159" y="318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1" y="282"/>
                </a:lnTo>
                <a:lnTo>
                  <a:pt x="281" y="262"/>
                </a:lnTo>
                <a:lnTo>
                  <a:pt x="297" y="240"/>
                </a:lnTo>
                <a:lnTo>
                  <a:pt x="309" y="215"/>
                </a:lnTo>
                <a:lnTo>
                  <a:pt x="316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07" name="Line 342">
            <a:extLst>
              <a:ext uri="{FF2B5EF4-FFF2-40B4-BE49-F238E27FC236}">
                <a16:creationId xmlns:a16="http://schemas.microsoft.com/office/drawing/2014/main" id="{E427C787-43A5-43DE-9B63-736869180E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2825" y="430212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08" name="Freeform 343">
            <a:extLst>
              <a:ext uri="{FF2B5EF4-FFF2-40B4-BE49-F238E27FC236}">
                <a16:creationId xmlns:a16="http://schemas.microsoft.com/office/drawing/2014/main" id="{8D947638-3976-47E2-9785-577B1D5C53D6}"/>
              </a:ext>
            </a:extLst>
          </p:cNvPr>
          <p:cNvSpPr>
            <a:spLocks/>
          </p:cNvSpPr>
          <p:nvPr/>
        </p:nvSpPr>
        <p:spPr bwMode="auto">
          <a:xfrm>
            <a:off x="939800" y="4265613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1"/>
                </a:lnTo>
                <a:lnTo>
                  <a:pt x="309" y="103"/>
                </a:lnTo>
                <a:lnTo>
                  <a:pt x="297" y="79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1"/>
                </a:lnTo>
                <a:lnTo>
                  <a:pt x="161" y="0"/>
                </a:lnTo>
                <a:lnTo>
                  <a:pt x="132" y="1"/>
                </a:lnTo>
                <a:lnTo>
                  <a:pt x="105" y="9"/>
                </a:lnTo>
                <a:lnTo>
                  <a:pt x="80" y="21"/>
                </a:lnTo>
                <a:lnTo>
                  <a:pt x="56" y="37"/>
                </a:lnTo>
                <a:lnTo>
                  <a:pt x="37" y="57"/>
                </a:lnTo>
                <a:lnTo>
                  <a:pt x="22" y="79"/>
                </a:lnTo>
                <a:lnTo>
                  <a:pt x="10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0" y="213"/>
                </a:lnTo>
                <a:lnTo>
                  <a:pt x="22" y="239"/>
                </a:lnTo>
                <a:lnTo>
                  <a:pt x="37" y="261"/>
                </a:lnTo>
                <a:lnTo>
                  <a:pt x="56" y="280"/>
                </a:lnTo>
                <a:lnTo>
                  <a:pt x="80" y="297"/>
                </a:lnTo>
                <a:lnTo>
                  <a:pt x="105" y="308"/>
                </a:lnTo>
                <a:lnTo>
                  <a:pt x="132" y="316"/>
                </a:lnTo>
                <a:lnTo>
                  <a:pt x="161" y="318"/>
                </a:lnTo>
                <a:lnTo>
                  <a:pt x="187" y="316"/>
                </a:lnTo>
                <a:lnTo>
                  <a:pt x="214" y="308"/>
                </a:lnTo>
                <a:lnTo>
                  <a:pt x="239" y="297"/>
                </a:lnTo>
                <a:lnTo>
                  <a:pt x="262" y="280"/>
                </a:lnTo>
                <a:lnTo>
                  <a:pt x="282" y="261"/>
                </a:lnTo>
                <a:lnTo>
                  <a:pt x="297" y="239"/>
                </a:lnTo>
                <a:lnTo>
                  <a:pt x="309" y="213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09" name="Line 344">
            <a:extLst>
              <a:ext uri="{FF2B5EF4-FFF2-40B4-BE49-F238E27FC236}">
                <a16:creationId xmlns:a16="http://schemas.microsoft.com/office/drawing/2014/main" id="{67803F66-8FE1-4C79-B647-52B6DC01BF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4438" y="24098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10" name="Freeform 345">
            <a:extLst>
              <a:ext uri="{FF2B5EF4-FFF2-40B4-BE49-F238E27FC236}">
                <a16:creationId xmlns:a16="http://schemas.microsoft.com/office/drawing/2014/main" id="{F524ABC4-18BD-4701-BA8A-CBE853E9C10A}"/>
              </a:ext>
            </a:extLst>
          </p:cNvPr>
          <p:cNvSpPr>
            <a:spLocks/>
          </p:cNvSpPr>
          <p:nvPr/>
        </p:nvSpPr>
        <p:spPr bwMode="auto">
          <a:xfrm>
            <a:off x="3683000" y="2374900"/>
            <a:ext cx="71438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4" y="131"/>
                </a:lnTo>
                <a:lnTo>
                  <a:pt x="309" y="105"/>
                </a:lnTo>
                <a:lnTo>
                  <a:pt x="296" y="79"/>
                </a:lnTo>
                <a:lnTo>
                  <a:pt x="281" y="56"/>
                </a:lnTo>
                <a:lnTo>
                  <a:pt x="261" y="36"/>
                </a:lnTo>
                <a:lnTo>
                  <a:pt x="239" y="22"/>
                </a:lnTo>
                <a:lnTo>
                  <a:pt x="212" y="10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5" y="10"/>
                </a:lnTo>
                <a:lnTo>
                  <a:pt x="78" y="22"/>
                </a:lnTo>
                <a:lnTo>
                  <a:pt x="56" y="36"/>
                </a:lnTo>
                <a:lnTo>
                  <a:pt x="36" y="56"/>
                </a:lnTo>
                <a:lnTo>
                  <a:pt x="21" y="79"/>
                </a:lnTo>
                <a:lnTo>
                  <a:pt x="9" y="105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9" y="213"/>
                </a:lnTo>
                <a:lnTo>
                  <a:pt x="21" y="239"/>
                </a:lnTo>
                <a:lnTo>
                  <a:pt x="36" y="262"/>
                </a:lnTo>
                <a:lnTo>
                  <a:pt x="56" y="282"/>
                </a:lnTo>
                <a:lnTo>
                  <a:pt x="78" y="296"/>
                </a:lnTo>
                <a:lnTo>
                  <a:pt x="105" y="308"/>
                </a:lnTo>
                <a:lnTo>
                  <a:pt x="130" y="315"/>
                </a:lnTo>
                <a:lnTo>
                  <a:pt x="159" y="318"/>
                </a:lnTo>
                <a:lnTo>
                  <a:pt x="187" y="315"/>
                </a:lnTo>
                <a:lnTo>
                  <a:pt x="212" y="308"/>
                </a:lnTo>
                <a:lnTo>
                  <a:pt x="239" y="296"/>
                </a:lnTo>
                <a:lnTo>
                  <a:pt x="261" y="282"/>
                </a:lnTo>
                <a:lnTo>
                  <a:pt x="281" y="262"/>
                </a:lnTo>
                <a:lnTo>
                  <a:pt x="296" y="239"/>
                </a:lnTo>
                <a:lnTo>
                  <a:pt x="309" y="213"/>
                </a:lnTo>
                <a:lnTo>
                  <a:pt x="314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11" name="Line 346">
            <a:extLst>
              <a:ext uri="{FF2B5EF4-FFF2-40B4-BE49-F238E27FC236}">
                <a16:creationId xmlns:a16="http://schemas.microsoft.com/office/drawing/2014/main" id="{C8E2693F-985D-4A6A-B297-892C1C8E69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7613" y="52038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12" name="Freeform 347">
            <a:extLst>
              <a:ext uri="{FF2B5EF4-FFF2-40B4-BE49-F238E27FC236}">
                <a16:creationId xmlns:a16="http://schemas.microsoft.com/office/drawing/2014/main" id="{8D5BCD6D-5F95-431F-B012-2CB04287678F}"/>
              </a:ext>
            </a:extLst>
          </p:cNvPr>
          <p:cNvSpPr>
            <a:spLocks/>
          </p:cNvSpPr>
          <p:nvPr/>
        </p:nvSpPr>
        <p:spPr bwMode="auto">
          <a:xfrm>
            <a:off x="2414588" y="5167313"/>
            <a:ext cx="73025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5" y="130"/>
                </a:lnTo>
                <a:lnTo>
                  <a:pt x="308" y="104"/>
                </a:lnTo>
                <a:lnTo>
                  <a:pt x="297" y="79"/>
                </a:lnTo>
                <a:lnTo>
                  <a:pt x="280" y="56"/>
                </a:lnTo>
                <a:lnTo>
                  <a:pt x="260" y="36"/>
                </a:lnTo>
                <a:lnTo>
                  <a:pt x="238" y="21"/>
                </a:lnTo>
                <a:lnTo>
                  <a:pt x="214" y="8"/>
                </a:lnTo>
                <a:lnTo>
                  <a:pt x="186" y="1"/>
                </a:lnTo>
                <a:lnTo>
                  <a:pt x="158" y="0"/>
                </a:lnTo>
                <a:lnTo>
                  <a:pt x="132" y="1"/>
                </a:lnTo>
                <a:lnTo>
                  <a:pt x="104" y="8"/>
                </a:lnTo>
                <a:lnTo>
                  <a:pt x="80" y="21"/>
                </a:lnTo>
                <a:lnTo>
                  <a:pt x="56" y="36"/>
                </a:lnTo>
                <a:lnTo>
                  <a:pt x="36" y="56"/>
                </a:lnTo>
                <a:lnTo>
                  <a:pt x="22" y="79"/>
                </a:lnTo>
                <a:lnTo>
                  <a:pt x="10" y="104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3"/>
                </a:lnTo>
                <a:lnTo>
                  <a:pt x="22" y="239"/>
                </a:lnTo>
                <a:lnTo>
                  <a:pt x="36" y="260"/>
                </a:lnTo>
                <a:lnTo>
                  <a:pt x="56" y="280"/>
                </a:lnTo>
                <a:lnTo>
                  <a:pt x="80" y="296"/>
                </a:lnTo>
                <a:lnTo>
                  <a:pt x="104" y="307"/>
                </a:lnTo>
                <a:lnTo>
                  <a:pt x="132" y="315"/>
                </a:lnTo>
                <a:lnTo>
                  <a:pt x="158" y="317"/>
                </a:lnTo>
                <a:lnTo>
                  <a:pt x="186" y="315"/>
                </a:lnTo>
                <a:lnTo>
                  <a:pt x="214" y="307"/>
                </a:lnTo>
                <a:lnTo>
                  <a:pt x="238" y="296"/>
                </a:lnTo>
                <a:lnTo>
                  <a:pt x="260" y="280"/>
                </a:lnTo>
                <a:lnTo>
                  <a:pt x="280" y="260"/>
                </a:lnTo>
                <a:lnTo>
                  <a:pt x="297" y="239"/>
                </a:lnTo>
                <a:lnTo>
                  <a:pt x="308" y="213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13" name="Line 348">
            <a:extLst>
              <a:ext uri="{FF2B5EF4-FFF2-40B4-BE49-F238E27FC236}">
                <a16:creationId xmlns:a16="http://schemas.microsoft.com/office/drawing/2014/main" id="{4658C6B1-36DD-46B7-BE01-EBF87E115C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6388" y="461803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14" name="Freeform 349">
            <a:extLst>
              <a:ext uri="{FF2B5EF4-FFF2-40B4-BE49-F238E27FC236}">
                <a16:creationId xmlns:a16="http://schemas.microsoft.com/office/drawing/2014/main" id="{7F10DE57-1410-458E-9E90-FF9911B3427F}"/>
              </a:ext>
            </a:extLst>
          </p:cNvPr>
          <p:cNvSpPr>
            <a:spLocks/>
          </p:cNvSpPr>
          <p:nvPr/>
        </p:nvSpPr>
        <p:spPr bwMode="auto">
          <a:xfrm>
            <a:off x="2773363" y="4581525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60"/>
                </a:moveTo>
                <a:lnTo>
                  <a:pt x="316" y="132"/>
                </a:lnTo>
                <a:lnTo>
                  <a:pt x="309" y="105"/>
                </a:lnTo>
                <a:lnTo>
                  <a:pt x="297" y="80"/>
                </a:lnTo>
                <a:lnTo>
                  <a:pt x="282" y="58"/>
                </a:lnTo>
                <a:lnTo>
                  <a:pt x="262" y="38"/>
                </a:lnTo>
                <a:lnTo>
                  <a:pt x="239" y="22"/>
                </a:lnTo>
                <a:lnTo>
                  <a:pt x="214" y="11"/>
                </a:lnTo>
                <a:lnTo>
                  <a:pt x="187" y="3"/>
                </a:lnTo>
                <a:lnTo>
                  <a:pt x="161" y="0"/>
                </a:lnTo>
                <a:lnTo>
                  <a:pt x="132" y="3"/>
                </a:lnTo>
                <a:lnTo>
                  <a:pt x="105" y="11"/>
                </a:lnTo>
                <a:lnTo>
                  <a:pt x="80" y="22"/>
                </a:lnTo>
                <a:lnTo>
                  <a:pt x="56" y="38"/>
                </a:lnTo>
                <a:lnTo>
                  <a:pt x="37" y="58"/>
                </a:lnTo>
                <a:lnTo>
                  <a:pt x="22" y="80"/>
                </a:lnTo>
                <a:lnTo>
                  <a:pt x="10" y="105"/>
                </a:lnTo>
                <a:lnTo>
                  <a:pt x="3" y="132"/>
                </a:lnTo>
                <a:lnTo>
                  <a:pt x="0" y="160"/>
                </a:lnTo>
                <a:lnTo>
                  <a:pt x="3" y="187"/>
                </a:lnTo>
                <a:lnTo>
                  <a:pt x="10" y="214"/>
                </a:lnTo>
                <a:lnTo>
                  <a:pt x="22" y="239"/>
                </a:lnTo>
                <a:lnTo>
                  <a:pt x="37" y="262"/>
                </a:lnTo>
                <a:lnTo>
                  <a:pt x="56" y="282"/>
                </a:lnTo>
                <a:lnTo>
                  <a:pt x="80" y="296"/>
                </a:lnTo>
                <a:lnTo>
                  <a:pt x="105" y="308"/>
                </a:lnTo>
                <a:lnTo>
                  <a:pt x="132" y="316"/>
                </a:lnTo>
                <a:lnTo>
                  <a:pt x="161" y="318"/>
                </a:lnTo>
                <a:lnTo>
                  <a:pt x="187" y="316"/>
                </a:lnTo>
                <a:lnTo>
                  <a:pt x="214" y="308"/>
                </a:lnTo>
                <a:lnTo>
                  <a:pt x="239" y="296"/>
                </a:lnTo>
                <a:lnTo>
                  <a:pt x="262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4"/>
                </a:lnTo>
                <a:lnTo>
                  <a:pt x="316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15" name="Line 350">
            <a:extLst>
              <a:ext uri="{FF2B5EF4-FFF2-40B4-BE49-F238E27FC236}">
                <a16:creationId xmlns:a16="http://schemas.microsoft.com/office/drawing/2014/main" id="{F14B5A07-382C-4855-82B6-A5C826F2FC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3575" y="51133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16" name="Freeform 351">
            <a:extLst>
              <a:ext uri="{FF2B5EF4-FFF2-40B4-BE49-F238E27FC236}">
                <a16:creationId xmlns:a16="http://schemas.microsoft.com/office/drawing/2014/main" id="{BBC95CF4-0548-4FD1-B750-E1EFC3546172}"/>
              </a:ext>
            </a:extLst>
          </p:cNvPr>
          <p:cNvSpPr>
            <a:spLocks/>
          </p:cNvSpPr>
          <p:nvPr/>
        </p:nvSpPr>
        <p:spPr bwMode="auto">
          <a:xfrm>
            <a:off x="1862138" y="5078413"/>
            <a:ext cx="71437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6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6"/>
                </a:lnTo>
                <a:lnTo>
                  <a:pt x="260" y="37"/>
                </a:lnTo>
                <a:lnTo>
                  <a:pt x="237" y="21"/>
                </a:lnTo>
                <a:lnTo>
                  <a:pt x="213" y="9"/>
                </a:lnTo>
                <a:lnTo>
                  <a:pt x="186" y="1"/>
                </a:lnTo>
                <a:lnTo>
                  <a:pt x="159" y="0"/>
                </a:lnTo>
                <a:lnTo>
                  <a:pt x="131" y="1"/>
                </a:lnTo>
                <a:lnTo>
                  <a:pt x="103" y="9"/>
                </a:lnTo>
                <a:lnTo>
                  <a:pt x="79" y="21"/>
                </a:lnTo>
                <a:lnTo>
                  <a:pt x="57" y="37"/>
                </a:lnTo>
                <a:lnTo>
                  <a:pt x="37" y="56"/>
                </a:lnTo>
                <a:lnTo>
                  <a:pt x="21" y="79"/>
                </a:lnTo>
                <a:lnTo>
                  <a:pt x="9" y="103"/>
                </a:lnTo>
                <a:lnTo>
                  <a:pt x="1" y="131"/>
                </a:lnTo>
                <a:lnTo>
                  <a:pt x="0" y="159"/>
                </a:lnTo>
                <a:lnTo>
                  <a:pt x="1" y="187"/>
                </a:lnTo>
                <a:lnTo>
                  <a:pt x="9" y="213"/>
                </a:lnTo>
                <a:lnTo>
                  <a:pt x="21" y="238"/>
                </a:lnTo>
                <a:lnTo>
                  <a:pt x="37" y="262"/>
                </a:lnTo>
                <a:lnTo>
                  <a:pt x="57" y="280"/>
                </a:lnTo>
                <a:lnTo>
                  <a:pt x="79" y="297"/>
                </a:lnTo>
                <a:lnTo>
                  <a:pt x="103" y="309"/>
                </a:lnTo>
                <a:lnTo>
                  <a:pt x="131" y="315"/>
                </a:lnTo>
                <a:lnTo>
                  <a:pt x="159" y="318"/>
                </a:lnTo>
                <a:lnTo>
                  <a:pt x="186" y="315"/>
                </a:lnTo>
                <a:lnTo>
                  <a:pt x="213" y="309"/>
                </a:lnTo>
                <a:lnTo>
                  <a:pt x="237" y="297"/>
                </a:lnTo>
                <a:lnTo>
                  <a:pt x="260" y="280"/>
                </a:lnTo>
                <a:lnTo>
                  <a:pt x="280" y="262"/>
                </a:lnTo>
                <a:lnTo>
                  <a:pt x="297" y="238"/>
                </a:lnTo>
                <a:lnTo>
                  <a:pt x="308" y="213"/>
                </a:lnTo>
                <a:lnTo>
                  <a:pt x="316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17" name="Line 352">
            <a:extLst>
              <a:ext uri="{FF2B5EF4-FFF2-40B4-BE49-F238E27FC236}">
                <a16:creationId xmlns:a16="http://schemas.microsoft.com/office/drawing/2014/main" id="{ECB9175A-0FE9-4D15-87D2-753191637D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7575" y="30543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18" name="Freeform 353">
            <a:extLst>
              <a:ext uri="{FF2B5EF4-FFF2-40B4-BE49-F238E27FC236}">
                <a16:creationId xmlns:a16="http://schemas.microsoft.com/office/drawing/2014/main" id="{447E29AF-8F94-4BF7-9036-0E3952D8BDF3}"/>
              </a:ext>
            </a:extLst>
          </p:cNvPr>
          <p:cNvSpPr>
            <a:spLocks/>
          </p:cNvSpPr>
          <p:nvPr/>
        </p:nvSpPr>
        <p:spPr bwMode="auto">
          <a:xfrm>
            <a:off x="2114550" y="3017838"/>
            <a:ext cx="73025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0"/>
                </a:moveTo>
                <a:lnTo>
                  <a:pt x="315" y="133"/>
                </a:lnTo>
                <a:lnTo>
                  <a:pt x="310" y="105"/>
                </a:lnTo>
                <a:lnTo>
                  <a:pt x="298" y="81"/>
                </a:lnTo>
                <a:lnTo>
                  <a:pt x="282" y="59"/>
                </a:lnTo>
                <a:lnTo>
                  <a:pt x="262" y="39"/>
                </a:lnTo>
                <a:lnTo>
                  <a:pt x="239" y="22"/>
                </a:lnTo>
                <a:lnTo>
                  <a:pt x="214" y="11"/>
                </a:lnTo>
                <a:lnTo>
                  <a:pt x="188" y="3"/>
                </a:lnTo>
                <a:lnTo>
                  <a:pt x="160" y="0"/>
                </a:lnTo>
                <a:lnTo>
                  <a:pt x="132" y="3"/>
                </a:lnTo>
                <a:lnTo>
                  <a:pt x="105" y="11"/>
                </a:lnTo>
                <a:lnTo>
                  <a:pt x="80" y="22"/>
                </a:lnTo>
                <a:lnTo>
                  <a:pt x="56" y="39"/>
                </a:lnTo>
                <a:lnTo>
                  <a:pt x="36" y="59"/>
                </a:lnTo>
                <a:lnTo>
                  <a:pt x="22" y="81"/>
                </a:lnTo>
                <a:lnTo>
                  <a:pt x="10" y="105"/>
                </a:lnTo>
                <a:lnTo>
                  <a:pt x="3" y="133"/>
                </a:lnTo>
                <a:lnTo>
                  <a:pt x="0" y="160"/>
                </a:lnTo>
                <a:lnTo>
                  <a:pt x="3" y="187"/>
                </a:lnTo>
                <a:lnTo>
                  <a:pt x="10" y="215"/>
                </a:lnTo>
                <a:lnTo>
                  <a:pt x="22" y="239"/>
                </a:lnTo>
                <a:lnTo>
                  <a:pt x="36" y="262"/>
                </a:lnTo>
                <a:lnTo>
                  <a:pt x="56" y="282"/>
                </a:lnTo>
                <a:lnTo>
                  <a:pt x="80" y="299"/>
                </a:lnTo>
                <a:lnTo>
                  <a:pt x="105" y="309"/>
                </a:lnTo>
                <a:lnTo>
                  <a:pt x="132" y="317"/>
                </a:lnTo>
                <a:lnTo>
                  <a:pt x="160" y="319"/>
                </a:lnTo>
                <a:lnTo>
                  <a:pt x="188" y="317"/>
                </a:lnTo>
                <a:lnTo>
                  <a:pt x="214" y="309"/>
                </a:lnTo>
                <a:lnTo>
                  <a:pt x="239" y="299"/>
                </a:lnTo>
                <a:lnTo>
                  <a:pt x="262" y="282"/>
                </a:lnTo>
                <a:lnTo>
                  <a:pt x="282" y="262"/>
                </a:lnTo>
                <a:lnTo>
                  <a:pt x="298" y="239"/>
                </a:lnTo>
                <a:lnTo>
                  <a:pt x="310" y="215"/>
                </a:lnTo>
                <a:lnTo>
                  <a:pt x="315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19" name="Line 354">
            <a:extLst>
              <a:ext uri="{FF2B5EF4-FFF2-40B4-BE49-F238E27FC236}">
                <a16:creationId xmlns:a16="http://schemas.microsoft.com/office/drawing/2014/main" id="{944489BE-7685-4739-AC93-4C8A299168B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5938" y="52244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20" name="Freeform 355">
            <a:extLst>
              <a:ext uri="{FF2B5EF4-FFF2-40B4-BE49-F238E27FC236}">
                <a16:creationId xmlns:a16="http://schemas.microsoft.com/office/drawing/2014/main" id="{D723C601-7F1E-4058-A19A-414B8A721A8C}"/>
              </a:ext>
            </a:extLst>
          </p:cNvPr>
          <p:cNvSpPr>
            <a:spLocks/>
          </p:cNvSpPr>
          <p:nvPr/>
        </p:nvSpPr>
        <p:spPr bwMode="auto">
          <a:xfrm>
            <a:off x="4254500" y="5187950"/>
            <a:ext cx="71438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60"/>
                </a:moveTo>
                <a:lnTo>
                  <a:pt x="316" y="131"/>
                </a:lnTo>
                <a:lnTo>
                  <a:pt x="309" y="105"/>
                </a:lnTo>
                <a:lnTo>
                  <a:pt x="297" y="79"/>
                </a:lnTo>
                <a:lnTo>
                  <a:pt x="283" y="58"/>
                </a:lnTo>
                <a:lnTo>
                  <a:pt x="263" y="38"/>
                </a:lnTo>
                <a:lnTo>
                  <a:pt x="239" y="21"/>
                </a:lnTo>
                <a:lnTo>
                  <a:pt x="214" y="10"/>
                </a:lnTo>
                <a:lnTo>
                  <a:pt x="187" y="3"/>
                </a:lnTo>
                <a:lnTo>
                  <a:pt x="161" y="0"/>
                </a:lnTo>
                <a:lnTo>
                  <a:pt x="132" y="3"/>
                </a:lnTo>
                <a:lnTo>
                  <a:pt x="104" y="10"/>
                </a:lnTo>
                <a:lnTo>
                  <a:pt x="80" y="21"/>
                </a:lnTo>
                <a:lnTo>
                  <a:pt x="57" y="38"/>
                </a:lnTo>
                <a:lnTo>
                  <a:pt x="37" y="58"/>
                </a:lnTo>
                <a:lnTo>
                  <a:pt x="22" y="79"/>
                </a:lnTo>
                <a:lnTo>
                  <a:pt x="10" y="105"/>
                </a:lnTo>
                <a:lnTo>
                  <a:pt x="2" y="131"/>
                </a:lnTo>
                <a:lnTo>
                  <a:pt x="0" y="160"/>
                </a:lnTo>
                <a:lnTo>
                  <a:pt x="2" y="187"/>
                </a:lnTo>
                <a:lnTo>
                  <a:pt x="10" y="215"/>
                </a:lnTo>
                <a:lnTo>
                  <a:pt x="22" y="239"/>
                </a:lnTo>
                <a:lnTo>
                  <a:pt x="37" y="261"/>
                </a:lnTo>
                <a:lnTo>
                  <a:pt x="57" y="281"/>
                </a:lnTo>
                <a:lnTo>
                  <a:pt x="80" y="297"/>
                </a:lnTo>
                <a:lnTo>
                  <a:pt x="104" y="309"/>
                </a:lnTo>
                <a:lnTo>
                  <a:pt x="132" y="317"/>
                </a:lnTo>
                <a:lnTo>
                  <a:pt x="161" y="318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3" y="281"/>
                </a:lnTo>
                <a:lnTo>
                  <a:pt x="283" y="261"/>
                </a:lnTo>
                <a:lnTo>
                  <a:pt x="297" y="239"/>
                </a:lnTo>
                <a:lnTo>
                  <a:pt x="309" y="215"/>
                </a:lnTo>
                <a:lnTo>
                  <a:pt x="316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21" name="Line 356">
            <a:extLst>
              <a:ext uri="{FF2B5EF4-FFF2-40B4-BE49-F238E27FC236}">
                <a16:creationId xmlns:a16="http://schemas.microsoft.com/office/drawing/2014/main" id="{6B80E759-5BD4-49F2-8417-DEAD4605306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7588" y="33416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22" name="Freeform 357">
            <a:extLst>
              <a:ext uri="{FF2B5EF4-FFF2-40B4-BE49-F238E27FC236}">
                <a16:creationId xmlns:a16="http://schemas.microsoft.com/office/drawing/2014/main" id="{F5AB9104-E4BA-4346-A093-21F8EB51D7DE}"/>
              </a:ext>
            </a:extLst>
          </p:cNvPr>
          <p:cNvSpPr>
            <a:spLocks/>
          </p:cNvSpPr>
          <p:nvPr/>
        </p:nvSpPr>
        <p:spPr bwMode="auto">
          <a:xfrm>
            <a:off x="3486150" y="3305175"/>
            <a:ext cx="71438" cy="73025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9"/>
                </a:moveTo>
                <a:lnTo>
                  <a:pt x="315" y="130"/>
                </a:lnTo>
                <a:lnTo>
                  <a:pt x="307" y="105"/>
                </a:lnTo>
                <a:lnTo>
                  <a:pt x="296" y="78"/>
                </a:lnTo>
                <a:lnTo>
                  <a:pt x="280" y="57"/>
                </a:lnTo>
                <a:lnTo>
                  <a:pt x="260" y="37"/>
                </a:lnTo>
                <a:lnTo>
                  <a:pt x="239" y="21"/>
                </a:lnTo>
                <a:lnTo>
                  <a:pt x="212" y="10"/>
                </a:lnTo>
                <a:lnTo>
                  <a:pt x="187" y="2"/>
                </a:lnTo>
                <a:lnTo>
                  <a:pt x="158" y="0"/>
                </a:lnTo>
                <a:lnTo>
                  <a:pt x="130" y="2"/>
                </a:lnTo>
                <a:lnTo>
                  <a:pt x="103" y="10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78"/>
                </a:lnTo>
                <a:lnTo>
                  <a:pt x="9" y="105"/>
                </a:lnTo>
                <a:lnTo>
                  <a:pt x="1" y="130"/>
                </a:lnTo>
                <a:lnTo>
                  <a:pt x="0" y="159"/>
                </a:lnTo>
                <a:lnTo>
                  <a:pt x="1" y="187"/>
                </a:lnTo>
                <a:lnTo>
                  <a:pt x="9" y="214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8" y="296"/>
                </a:lnTo>
                <a:lnTo>
                  <a:pt x="103" y="309"/>
                </a:lnTo>
                <a:lnTo>
                  <a:pt x="130" y="316"/>
                </a:lnTo>
                <a:lnTo>
                  <a:pt x="158" y="317"/>
                </a:lnTo>
                <a:lnTo>
                  <a:pt x="187" y="316"/>
                </a:lnTo>
                <a:lnTo>
                  <a:pt x="212" y="309"/>
                </a:lnTo>
                <a:lnTo>
                  <a:pt x="239" y="296"/>
                </a:lnTo>
                <a:lnTo>
                  <a:pt x="260" y="281"/>
                </a:lnTo>
                <a:lnTo>
                  <a:pt x="280" y="261"/>
                </a:lnTo>
                <a:lnTo>
                  <a:pt x="296" y="239"/>
                </a:lnTo>
                <a:lnTo>
                  <a:pt x="307" y="214"/>
                </a:lnTo>
                <a:lnTo>
                  <a:pt x="315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23" name="Line 358">
            <a:extLst>
              <a:ext uri="{FF2B5EF4-FFF2-40B4-BE49-F238E27FC236}">
                <a16:creationId xmlns:a16="http://schemas.microsoft.com/office/drawing/2014/main" id="{13B89226-50C5-4B98-ABFA-704E8AA66D07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25" y="55387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24" name="Freeform 359">
            <a:extLst>
              <a:ext uri="{FF2B5EF4-FFF2-40B4-BE49-F238E27FC236}">
                <a16:creationId xmlns:a16="http://schemas.microsoft.com/office/drawing/2014/main" id="{9CD8E538-0F04-4510-AE3B-F823A02B6D93}"/>
              </a:ext>
            </a:extLst>
          </p:cNvPr>
          <p:cNvSpPr>
            <a:spLocks/>
          </p:cNvSpPr>
          <p:nvPr/>
        </p:nvSpPr>
        <p:spPr bwMode="auto">
          <a:xfrm>
            <a:off x="914400" y="5503863"/>
            <a:ext cx="73025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2"/>
                </a:lnTo>
                <a:lnTo>
                  <a:pt x="308" y="104"/>
                </a:lnTo>
                <a:lnTo>
                  <a:pt x="297" y="80"/>
                </a:lnTo>
                <a:lnTo>
                  <a:pt x="280" y="56"/>
                </a:lnTo>
                <a:lnTo>
                  <a:pt x="262" y="36"/>
                </a:lnTo>
                <a:lnTo>
                  <a:pt x="239" y="22"/>
                </a:lnTo>
                <a:lnTo>
                  <a:pt x="213" y="10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3" y="10"/>
                </a:lnTo>
                <a:lnTo>
                  <a:pt x="79" y="22"/>
                </a:lnTo>
                <a:lnTo>
                  <a:pt x="57" y="36"/>
                </a:lnTo>
                <a:lnTo>
                  <a:pt x="37" y="56"/>
                </a:lnTo>
                <a:lnTo>
                  <a:pt x="21" y="80"/>
                </a:lnTo>
                <a:lnTo>
                  <a:pt x="9" y="104"/>
                </a:lnTo>
                <a:lnTo>
                  <a:pt x="1" y="132"/>
                </a:lnTo>
                <a:lnTo>
                  <a:pt x="0" y="158"/>
                </a:lnTo>
                <a:lnTo>
                  <a:pt x="1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0"/>
                </a:lnTo>
                <a:lnTo>
                  <a:pt x="57" y="280"/>
                </a:lnTo>
                <a:lnTo>
                  <a:pt x="79" y="297"/>
                </a:lnTo>
                <a:lnTo>
                  <a:pt x="103" y="308"/>
                </a:lnTo>
                <a:lnTo>
                  <a:pt x="131" y="315"/>
                </a:lnTo>
                <a:lnTo>
                  <a:pt x="160" y="319"/>
                </a:lnTo>
                <a:lnTo>
                  <a:pt x="187" y="315"/>
                </a:lnTo>
                <a:lnTo>
                  <a:pt x="213" y="308"/>
                </a:lnTo>
                <a:lnTo>
                  <a:pt x="239" y="297"/>
                </a:lnTo>
                <a:lnTo>
                  <a:pt x="262" y="280"/>
                </a:lnTo>
                <a:lnTo>
                  <a:pt x="280" y="260"/>
                </a:lnTo>
                <a:lnTo>
                  <a:pt x="297" y="239"/>
                </a:lnTo>
                <a:lnTo>
                  <a:pt x="308" y="214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25" name="Line 360">
            <a:extLst>
              <a:ext uri="{FF2B5EF4-FFF2-40B4-BE49-F238E27FC236}">
                <a16:creationId xmlns:a16="http://schemas.microsoft.com/office/drawing/2014/main" id="{5E627587-FCBA-4AE6-95C9-D0DAAAF737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7038" y="43688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26" name="Freeform 361">
            <a:extLst>
              <a:ext uri="{FF2B5EF4-FFF2-40B4-BE49-F238E27FC236}">
                <a16:creationId xmlns:a16="http://schemas.microsoft.com/office/drawing/2014/main" id="{86D7101E-4E02-4C64-AC01-9CF24501EDF6}"/>
              </a:ext>
            </a:extLst>
          </p:cNvPr>
          <p:cNvSpPr>
            <a:spLocks/>
          </p:cNvSpPr>
          <p:nvPr/>
        </p:nvSpPr>
        <p:spPr bwMode="auto">
          <a:xfrm>
            <a:off x="1625600" y="4333875"/>
            <a:ext cx="71438" cy="71438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5" y="130"/>
                </a:lnTo>
                <a:lnTo>
                  <a:pt x="307" y="103"/>
                </a:lnTo>
                <a:lnTo>
                  <a:pt x="297" y="78"/>
                </a:lnTo>
                <a:lnTo>
                  <a:pt x="280" y="56"/>
                </a:lnTo>
                <a:lnTo>
                  <a:pt x="260" y="36"/>
                </a:lnTo>
                <a:lnTo>
                  <a:pt x="237" y="21"/>
                </a:lnTo>
                <a:lnTo>
                  <a:pt x="213" y="9"/>
                </a:lnTo>
                <a:lnTo>
                  <a:pt x="185" y="1"/>
                </a:lnTo>
                <a:lnTo>
                  <a:pt x="159" y="0"/>
                </a:lnTo>
                <a:lnTo>
                  <a:pt x="131" y="1"/>
                </a:lnTo>
                <a:lnTo>
                  <a:pt x="103" y="9"/>
                </a:lnTo>
                <a:lnTo>
                  <a:pt x="79" y="21"/>
                </a:lnTo>
                <a:lnTo>
                  <a:pt x="57" y="36"/>
                </a:lnTo>
                <a:lnTo>
                  <a:pt x="37" y="56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2"/>
                </a:lnTo>
                <a:lnTo>
                  <a:pt x="21" y="239"/>
                </a:lnTo>
                <a:lnTo>
                  <a:pt x="37" y="261"/>
                </a:lnTo>
                <a:lnTo>
                  <a:pt x="57" y="280"/>
                </a:lnTo>
                <a:lnTo>
                  <a:pt x="79" y="296"/>
                </a:lnTo>
                <a:lnTo>
                  <a:pt x="103" y="309"/>
                </a:lnTo>
                <a:lnTo>
                  <a:pt x="131" y="314"/>
                </a:lnTo>
                <a:lnTo>
                  <a:pt x="159" y="317"/>
                </a:lnTo>
                <a:lnTo>
                  <a:pt x="185" y="314"/>
                </a:lnTo>
                <a:lnTo>
                  <a:pt x="213" y="309"/>
                </a:lnTo>
                <a:lnTo>
                  <a:pt x="237" y="296"/>
                </a:lnTo>
                <a:lnTo>
                  <a:pt x="260" y="280"/>
                </a:lnTo>
                <a:lnTo>
                  <a:pt x="280" y="261"/>
                </a:lnTo>
                <a:lnTo>
                  <a:pt x="297" y="239"/>
                </a:lnTo>
                <a:lnTo>
                  <a:pt x="307" y="212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27" name="Line 362">
            <a:extLst>
              <a:ext uri="{FF2B5EF4-FFF2-40B4-BE49-F238E27FC236}">
                <a16:creationId xmlns:a16="http://schemas.microsoft.com/office/drawing/2014/main" id="{F1249086-B2FD-4696-84E2-7BC9E56C6E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80682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28" name="Freeform 363">
            <a:extLst>
              <a:ext uri="{FF2B5EF4-FFF2-40B4-BE49-F238E27FC236}">
                <a16:creationId xmlns:a16="http://schemas.microsoft.com/office/drawing/2014/main" id="{8BA163EE-01A8-4787-A0C6-BF4AE14F3691}"/>
              </a:ext>
            </a:extLst>
          </p:cNvPr>
          <p:cNvSpPr>
            <a:spLocks/>
          </p:cNvSpPr>
          <p:nvPr/>
        </p:nvSpPr>
        <p:spPr bwMode="auto">
          <a:xfrm>
            <a:off x="3814763" y="3770313"/>
            <a:ext cx="71437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1"/>
                </a:lnTo>
                <a:lnTo>
                  <a:pt x="309" y="103"/>
                </a:lnTo>
                <a:lnTo>
                  <a:pt x="297" y="79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59" y="0"/>
                </a:lnTo>
                <a:lnTo>
                  <a:pt x="131" y="1"/>
                </a:lnTo>
                <a:lnTo>
                  <a:pt x="105" y="9"/>
                </a:lnTo>
                <a:lnTo>
                  <a:pt x="78" y="21"/>
                </a:lnTo>
                <a:lnTo>
                  <a:pt x="56" y="36"/>
                </a:lnTo>
                <a:lnTo>
                  <a:pt x="38" y="56"/>
                </a:lnTo>
                <a:lnTo>
                  <a:pt x="21" y="79"/>
                </a:lnTo>
                <a:lnTo>
                  <a:pt x="9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9" y="212"/>
                </a:lnTo>
                <a:lnTo>
                  <a:pt x="21" y="239"/>
                </a:lnTo>
                <a:lnTo>
                  <a:pt x="38" y="261"/>
                </a:lnTo>
                <a:lnTo>
                  <a:pt x="56" y="280"/>
                </a:lnTo>
                <a:lnTo>
                  <a:pt x="78" y="297"/>
                </a:lnTo>
                <a:lnTo>
                  <a:pt x="105" y="309"/>
                </a:lnTo>
                <a:lnTo>
                  <a:pt x="131" y="314"/>
                </a:lnTo>
                <a:lnTo>
                  <a:pt x="159" y="318"/>
                </a:lnTo>
                <a:lnTo>
                  <a:pt x="187" y="314"/>
                </a:lnTo>
                <a:lnTo>
                  <a:pt x="215" y="309"/>
                </a:lnTo>
                <a:lnTo>
                  <a:pt x="239" y="297"/>
                </a:lnTo>
                <a:lnTo>
                  <a:pt x="261" y="280"/>
                </a:lnTo>
                <a:lnTo>
                  <a:pt x="281" y="261"/>
                </a:lnTo>
                <a:lnTo>
                  <a:pt x="297" y="239"/>
                </a:lnTo>
                <a:lnTo>
                  <a:pt x="309" y="212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29" name="Line 364">
            <a:extLst>
              <a:ext uri="{FF2B5EF4-FFF2-40B4-BE49-F238E27FC236}">
                <a16:creationId xmlns:a16="http://schemas.microsoft.com/office/drawing/2014/main" id="{362CDA42-519A-4FE9-B512-59B42C578B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49101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30" name="Freeform 365">
            <a:extLst>
              <a:ext uri="{FF2B5EF4-FFF2-40B4-BE49-F238E27FC236}">
                <a16:creationId xmlns:a16="http://schemas.microsoft.com/office/drawing/2014/main" id="{949BCE9C-8D35-40D2-83F2-CC25F441342E}"/>
              </a:ext>
            </a:extLst>
          </p:cNvPr>
          <p:cNvSpPr>
            <a:spLocks/>
          </p:cNvSpPr>
          <p:nvPr/>
        </p:nvSpPr>
        <p:spPr bwMode="auto">
          <a:xfrm>
            <a:off x="2212975" y="4875213"/>
            <a:ext cx="73025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8"/>
                </a:lnTo>
                <a:lnTo>
                  <a:pt x="282" y="56"/>
                </a:lnTo>
                <a:lnTo>
                  <a:pt x="262" y="37"/>
                </a:lnTo>
                <a:lnTo>
                  <a:pt x="239" y="21"/>
                </a:lnTo>
                <a:lnTo>
                  <a:pt x="215" y="8"/>
                </a:lnTo>
                <a:lnTo>
                  <a:pt x="187" y="2"/>
                </a:lnTo>
                <a:lnTo>
                  <a:pt x="160" y="0"/>
                </a:lnTo>
                <a:lnTo>
                  <a:pt x="133" y="2"/>
                </a:lnTo>
                <a:lnTo>
                  <a:pt x="105" y="8"/>
                </a:lnTo>
                <a:lnTo>
                  <a:pt x="81" y="21"/>
                </a:lnTo>
                <a:lnTo>
                  <a:pt x="59" y="37"/>
                </a:lnTo>
                <a:lnTo>
                  <a:pt x="39" y="56"/>
                </a:lnTo>
                <a:lnTo>
                  <a:pt x="22" y="78"/>
                </a:lnTo>
                <a:lnTo>
                  <a:pt x="11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1" y="214"/>
                </a:lnTo>
                <a:lnTo>
                  <a:pt x="22" y="239"/>
                </a:lnTo>
                <a:lnTo>
                  <a:pt x="39" y="261"/>
                </a:lnTo>
                <a:lnTo>
                  <a:pt x="59" y="281"/>
                </a:lnTo>
                <a:lnTo>
                  <a:pt x="81" y="296"/>
                </a:lnTo>
                <a:lnTo>
                  <a:pt x="105" y="308"/>
                </a:lnTo>
                <a:lnTo>
                  <a:pt x="133" y="316"/>
                </a:lnTo>
                <a:lnTo>
                  <a:pt x="160" y="317"/>
                </a:lnTo>
                <a:lnTo>
                  <a:pt x="187" y="316"/>
                </a:lnTo>
                <a:lnTo>
                  <a:pt x="215" y="308"/>
                </a:lnTo>
                <a:lnTo>
                  <a:pt x="239" y="296"/>
                </a:lnTo>
                <a:lnTo>
                  <a:pt x="262" y="281"/>
                </a:lnTo>
                <a:lnTo>
                  <a:pt x="282" y="261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31" name="Line 366">
            <a:extLst>
              <a:ext uri="{FF2B5EF4-FFF2-40B4-BE49-F238E27FC236}">
                <a16:creationId xmlns:a16="http://schemas.microsoft.com/office/drawing/2014/main" id="{0BAC93D6-AB77-4011-B8C9-71B1452B473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7213" y="402907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32" name="Freeform 367">
            <a:extLst>
              <a:ext uri="{FF2B5EF4-FFF2-40B4-BE49-F238E27FC236}">
                <a16:creationId xmlns:a16="http://schemas.microsoft.com/office/drawing/2014/main" id="{BC3B2DD8-37B7-491F-8F4D-4D29FC45CF66}"/>
              </a:ext>
            </a:extLst>
          </p:cNvPr>
          <p:cNvSpPr>
            <a:spLocks/>
          </p:cNvSpPr>
          <p:nvPr/>
        </p:nvSpPr>
        <p:spPr bwMode="auto">
          <a:xfrm>
            <a:off x="4295775" y="3992563"/>
            <a:ext cx="71438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5" y="130"/>
                </a:lnTo>
                <a:lnTo>
                  <a:pt x="309" y="103"/>
                </a:lnTo>
                <a:lnTo>
                  <a:pt x="296" y="78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2" y="8"/>
                </a:lnTo>
                <a:lnTo>
                  <a:pt x="187" y="1"/>
                </a:lnTo>
                <a:lnTo>
                  <a:pt x="159" y="0"/>
                </a:lnTo>
                <a:lnTo>
                  <a:pt x="130" y="1"/>
                </a:lnTo>
                <a:lnTo>
                  <a:pt x="105" y="8"/>
                </a:lnTo>
                <a:lnTo>
                  <a:pt x="78" y="21"/>
                </a:lnTo>
                <a:lnTo>
                  <a:pt x="56" y="36"/>
                </a:lnTo>
                <a:lnTo>
                  <a:pt x="36" y="56"/>
                </a:lnTo>
                <a:lnTo>
                  <a:pt x="21" y="78"/>
                </a:lnTo>
                <a:lnTo>
                  <a:pt x="9" y="103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9" y="212"/>
                </a:lnTo>
                <a:lnTo>
                  <a:pt x="21" y="239"/>
                </a:lnTo>
                <a:lnTo>
                  <a:pt x="36" y="261"/>
                </a:lnTo>
                <a:lnTo>
                  <a:pt x="56" y="280"/>
                </a:lnTo>
                <a:lnTo>
                  <a:pt x="78" y="296"/>
                </a:lnTo>
                <a:lnTo>
                  <a:pt x="105" y="308"/>
                </a:lnTo>
                <a:lnTo>
                  <a:pt x="130" y="315"/>
                </a:lnTo>
                <a:lnTo>
                  <a:pt x="159" y="317"/>
                </a:lnTo>
                <a:lnTo>
                  <a:pt x="187" y="315"/>
                </a:lnTo>
                <a:lnTo>
                  <a:pt x="212" y="308"/>
                </a:lnTo>
                <a:lnTo>
                  <a:pt x="239" y="296"/>
                </a:lnTo>
                <a:lnTo>
                  <a:pt x="261" y="280"/>
                </a:lnTo>
                <a:lnTo>
                  <a:pt x="281" y="261"/>
                </a:lnTo>
                <a:lnTo>
                  <a:pt x="296" y="239"/>
                </a:lnTo>
                <a:lnTo>
                  <a:pt x="309" y="212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33" name="Line 368">
            <a:extLst>
              <a:ext uri="{FF2B5EF4-FFF2-40B4-BE49-F238E27FC236}">
                <a16:creationId xmlns:a16="http://schemas.microsoft.com/office/drawing/2014/main" id="{30F52310-FB62-45CE-862B-DFEFF2A4AA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263650" y="35750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34" name="Freeform 369">
            <a:extLst>
              <a:ext uri="{FF2B5EF4-FFF2-40B4-BE49-F238E27FC236}">
                <a16:creationId xmlns:a16="http://schemas.microsoft.com/office/drawing/2014/main" id="{C2ED5595-7749-46E3-9D05-28CE893D31C6}"/>
              </a:ext>
            </a:extLst>
          </p:cNvPr>
          <p:cNvSpPr>
            <a:spLocks/>
          </p:cNvSpPr>
          <p:nvPr/>
        </p:nvSpPr>
        <p:spPr bwMode="auto">
          <a:xfrm>
            <a:off x="1192213" y="3538538"/>
            <a:ext cx="71437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0"/>
                </a:moveTo>
                <a:lnTo>
                  <a:pt x="316" y="133"/>
                </a:lnTo>
                <a:lnTo>
                  <a:pt x="310" y="105"/>
                </a:lnTo>
                <a:lnTo>
                  <a:pt x="297" y="81"/>
                </a:lnTo>
                <a:lnTo>
                  <a:pt x="282" y="58"/>
                </a:lnTo>
                <a:lnTo>
                  <a:pt x="262" y="39"/>
                </a:lnTo>
                <a:lnTo>
                  <a:pt x="239" y="22"/>
                </a:lnTo>
                <a:lnTo>
                  <a:pt x="214" y="11"/>
                </a:lnTo>
                <a:lnTo>
                  <a:pt x="188" y="3"/>
                </a:lnTo>
                <a:lnTo>
                  <a:pt x="160" y="0"/>
                </a:lnTo>
                <a:lnTo>
                  <a:pt x="131" y="3"/>
                </a:lnTo>
                <a:lnTo>
                  <a:pt x="105" y="11"/>
                </a:lnTo>
                <a:lnTo>
                  <a:pt x="79" y="22"/>
                </a:lnTo>
                <a:lnTo>
                  <a:pt x="56" y="39"/>
                </a:lnTo>
                <a:lnTo>
                  <a:pt x="38" y="58"/>
                </a:lnTo>
                <a:lnTo>
                  <a:pt x="22" y="81"/>
                </a:lnTo>
                <a:lnTo>
                  <a:pt x="10" y="105"/>
                </a:lnTo>
                <a:lnTo>
                  <a:pt x="3" y="133"/>
                </a:lnTo>
                <a:lnTo>
                  <a:pt x="0" y="160"/>
                </a:lnTo>
                <a:lnTo>
                  <a:pt x="3" y="188"/>
                </a:lnTo>
                <a:lnTo>
                  <a:pt x="10" y="215"/>
                </a:lnTo>
                <a:lnTo>
                  <a:pt x="22" y="239"/>
                </a:lnTo>
                <a:lnTo>
                  <a:pt x="38" y="262"/>
                </a:lnTo>
                <a:lnTo>
                  <a:pt x="56" y="282"/>
                </a:lnTo>
                <a:lnTo>
                  <a:pt x="79" y="298"/>
                </a:lnTo>
                <a:lnTo>
                  <a:pt x="105" y="310"/>
                </a:lnTo>
                <a:lnTo>
                  <a:pt x="131" y="316"/>
                </a:lnTo>
                <a:lnTo>
                  <a:pt x="160" y="319"/>
                </a:lnTo>
                <a:lnTo>
                  <a:pt x="188" y="316"/>
                </a:lnTo>
                <a:lnTo>
                  <a:pt x="214" y="310"/>
                </a:lnTo>
                <a:lnTo>
                  <a:pt x="239" y="298"/>
                </a:lnTo>
                <a:lnTo>
                  <a:pt x="262" y="282"/>
                </a:lnTo>
                <a:lnTo>
                  <a:pt x="282" y="262"/>
                </a:lnTo>
                <a:lnTo>
                  <a:pt x="297" y="239"/>
                </a:lnTo>
                <a:lnTo>
                  <a:pt x="310" y="215"/>
                </a:lnTo>
                <a:lnTo>
                  <a:pt x="316" y="188"/>
                </a:lnTo>
                <a:lnTo>
                  <a:pt x="318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35" name="Line 370">
            <a:extLst>
              <a:ext uri="{FF2B5EF4-FFF2-40B4-BE49-F238E27FC236}">
                <a16:creationId xmlns:a16="http://schemas.microsoft.com/office/drawing/2014/main" id="{EAFF6DC9-3C15-4DCD-9552-5AD8F1F31D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8300" y="35194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36" name="Freeform 371">
            <a:extLst>
              <a:ext uri="{FF2B5EF4-FFF2-40B4-BE49-F238E27FC236}">
                <a16:creationId xmlns:a16="http://schemas.microsoft.com/office/drawing/2014/main" id="{7E0E70A5-6CB0-4BBA-A369-9E24E826CE7E}"/>
              </a:ext>
            </a:extLst>
          </p:cNvPr>
          <p:cNvSpPr>
            <a:spLocks/>
          </p:cNvSpPr>
          <p:nvPr/>
        </p:nvSpPr>
        <p:spPr bwMode="auto">
          <a:xfrm>
            <a:off x="4106863" y="3484563"/>
            <a:ext cx="71437" cy="71437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4" y="130"/>
                </a:lnTo>
                <a:lnTo>
                  <a:pt x="306" y="105"/>
                </a:lnTo>
                <a:lnTo>
                  <a:pt x="296" y="79"/>
                </a:lnTo>
                <a:lnTo>
                  <a:pt x="280" y="56"/>
                </a:lnTo>
                <a:lnTo>
                  <a:pt x="260" y="36"/>
                </a:lnTo>
                <a:lnTo>
                  <a:pt x="238" y="21"/>
                </a:lnTo>
                <a:lnTo>
                  <a:pt x="212" y="8"/>
                </a:lnTo>
                <a:lnTo>
                  <a:pt x="187" y="3"/>
                </a:lnTo>
                <a:lnTo>
                  <a:pt x="158" y="0"/>
                </a:lnTo>
                <a:lnTo>
                  <a:pt x="130" y="3"/>
                </a:lnTo>
                <a:lnTo>
                  <a:pt x="103" y="8"/>
                </a:lnTo>
                <a:lnTo>
                  <a:pt x="78" y="21"/>
                </a:lnTo>
                <a:lnTo>
                  <a:pt x="55" y="36"/>
                </a:lnTo>
                <a:lnTo>
                  <a:pt x="36" y="56"/>
                </a:lnTo>
                <a:lnTo>
                  <a:pt x="21" y="79"/>
                </a:lnTo>
                <a:lnTo>
                  <a:pt x="8" y="105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8" y="213"/>
                </a:lnTo>
                <a:lnTo>
                  <a:pt x="21" y="239"/>
                </a:lnTo>
                <a:lnTo>
                  <a:pt x="36" y="262"/>
                </a:lnTo>
                <a:lnTo>
                  <a:pt x="55" y="282"/>
                </a:lnTo>
                <a:lnTo>
                  <a:pt x="78" y="296"/>
                </a:lnTo>
                <a:lnTo>
                  <a:pt x="103" y="308"/>
                </a:lnTo>
                <a:lnTo>
                  <a:pt x="130" y="315"/>
                </a:lnTo>
                <a:lnTo>
                  <a:pt x="158" y="318"/>
                </a:lnTo>
                <a:lnTo>
                  <a:pt x="187" y="315"/>
                </a:lnTo>
                <a:lnTo>
                  <a:pt x="212" y="308"/>
                </a:lnTo>
                <a:lnTo>
                  <a:pt x="238" y="296"/>
                </a:lnTo>
                <a:lnTo>
                  <a:pt x="260" y="282"/>
                </a:lnTo>
                <a:lnTo>
                  <a:pt x="280" y="262"/>
                </a:lnTo>
                <a:lnTo>
                  <a:pt x="296" y="239"/>
                </a:lnTo>
                <a:lnTo>
                  <a:pt x="306" y="213"/>
                </a:lnTo>
                <a:lnTo>
                  <a:pt x="314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37" name="Line 372">
            <a:extLst>
              <a:ext uri="{FF2B5EF4-FFF2-40B4-BE49-F238E27FC236}">
                <a16:creationId xmlns:a16="http://schemas.microsoft.com/office/drawing/2014/main" id="{22B27554-86B4-400B-BCE6-E01FAA891E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3813" y="36195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38" name="Freeform 373">
            <a:extLst>
              <a:ext uri="{FF2B5EF4-FFF2-40B4-BE49-F238E27FC236}">
                <a16:creationId xmlns:a16="http://schemas.microsoft.com/office/drawing/2014/main" id="{DCBD934B-2C40-4776-AD98-738E09B864CB}"/>
              </a:ext>
            </a:extLst>
          </p:cNvPr>
          <p:cNvSpPr>
            <a:spLocks/>
          </p:cNvSpPr>
          <p:nvPr/>
        </p:nvSpPr>
        <p:spPr bwMode="auto">
          <a:xfrm>
            <a:off x="2492375" y="3582988"/>
            <a:ext cx="71438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8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5" y="9"/>
                </a:lnTo>
                <a:lnTo>
                  <a:pt x="79" y="21"/>
                </a:lnTo>
                <a:lnTo>
                  <a:pt x="58" y="36"/>
                </a:lnTo>
                <a:lnTo>
                  <a:pt x="38" y="56"/>
                </a:lnTo>
                <a:lnTo>
                  <a:pt x="21" y="78"/>
                </a:lnTo>
                <a:lnTo>
                  <a:pt x="10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2"/>
                </a:lnTo>
                <a:lnTo>
                  <a:pt x="21" y="239"/>
                </a:lnTo>
                <a:lnTo>
                  <a:pt x="38" y="261"/>
                </a:lnTo>
                <a:lnTo>
                  <a:pt x="58" y="281"/>
                </a:lnTo>
                <a:lnTo>
                  <a:pt x="79" y="297"/>
                </a:lnTo>
                <a:lnTo>
                  <a:pt x="105" y="309"/>
                </a:lnTo>
                <a:lnTo>
                  <a:pt x="131" y="314"/>
                </a:lnTo>
                <a:lnTo>
                  <a:pt x="159" y="318"/>
                </a:lnTo>
                <a:lnTo>
                  <a:pt x="187" y="314"/>
                </a:lnTo>
                <a:lnTo>
                  <a:pt x="215" y="309"/>
                </a:lnTo>
                <a:lnTo>
                  <a:pt x="239" y="297"/>
                </a:lnTo>
                <a:lnTo>
                  <a:pt x="261" y="281"/>
                </a:lnTo>
                <a:lnTo>
                  <a:pt x="281" y="261"/>
                </a:lnTo>
                <a:lnTo>
                  <a:pt x="297" y="239"/>
                </a:lnTo>
                <a:lnTo>
                  <a:pt x="309" y="212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39" name="Line 374">
            <a:extLst>
              <a:ext uri="{FF2B5EF4-FFF2-40B4-BE49-F238E27FC236}">
                <a16:creationId xmlns:a16="http://schemas.microsoft.com/office/drawing/2014/main" id="{4235D899-D075-4DE3-BB9A-2D1B2F6550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1500" y="51498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40" name="Freeform 375">
            <a:extLst>
              <a:ext uri="{FF2B5EF4-FFF2-40B4-BE49-F238E27FC236}">
                <a16:creationId xmlns:a16="http://schemas.microsoft.com/office/drawing/2014/main" id="{EED257CF-66BD-4DE0-925D-C14BFE2B98EC}"/>
              </a:ext>
            </a:extLst>
          </p:cNvPr>
          <p:cNvSpPr>
            <a:spLocks/>
          </p:cNvSpPr>
          <p:nvPr/>
        </p:nvSpPr>
        <p:spPr bwMode="auto">
          <a:xfrm>
            <a:off x="1768475" y="5113338"/>
            <a:ext cx="73025" cy="73025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8"/>
                </a:moveTo>
                <a:lnTo>
                  <a:pt x="315" y="130"/>
                </a:lnTo>
                <a:lnTo>
                  <a:pt x="307" y="105"/>
                </a:lnTo>
                <a:lnTo>
                  <a:pt x="296" y="78"/>
                </a:lnTo>
                <a:lnTo>
                  <a:pt x="280" y="56"/>
                </a:lnTo>
                <a:lnTo>
                  <a:pt x="260" y="37"/>
                </a:lnTo>
                <a:lnTo>
                  <a:pt x="239" y="21"/>
                </a:lnTo>
                <a:lnTo>
                  <a:pt x="213" y="9"/>
                </a:lnTo>
                <a:lnTo>
                  <a:pt x="187" y="3"/>
                </a:lnTo>
                <a:lnTo>
                  <a:pt x="158" y="0"/>
                </a:lnTo>
                <a:lnTo>
                  <a:pt x="130" y="3"/>
                </a:lnTo>
                <a:lnTo>
                  <a:pt x="104" y="9"/>
                </a:lnTo>
                <a:lnTo>
                  <a:pt x="79" y="21"/>
                </a:lnTo>
                <a:lnTo>
                  <a:pt x="56" y="37"/>
                </a:lnTo>
                <a:lnTo>
                  <a:pt x="36" y="56"/>
                </a:lnTo>
                <a:lnTo>
                  <a:pt x="21" y="78"/>
                </a:lnTo>
                <a:lnTo>
                  <a:pt x="8" y="105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8" y="214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9" y="296"/>
                </a:lnTo>
                <a:lnTo>
                  <a:pt x="104" y="309"/>
                </a:lnTo>
                <a:lnTo>
                  <a:pt x="130" y="316"/>
                </a:lnTo>
                <a:lnTo>
                  <a:pt x="158" y="317"/>
                </a:lnTo>
                <a:lnTo>
                  <a:pt x="187" y="316"/>
                </a:lnTo>
                <a:lnTo>
                  <a:pt x="213" y="309"/>
                </a:lnTo>
                <a:lnTo>
                  <a:pt x="239" y="296"/>
                </a:lnTo>
                <a:lnTo>
                  <a:pt x="260" y="281"/>
                </a:lnTo>
                <a:lnTo>
                  <a:pt x="280" y="261"/>
                </a:lnTo>
                <a:lnTo>
                  <a:pt x="296" y="239"/>
                </a:lnTo>
                <a:lnTo>
                  <a:pt x="307" y="214"/>
                </a:lnTo>
                <a:lnTo>
                  <a:pt x="315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41" name="Line 376">
            <a:extLst>
              <a:ext uri="{FF2B5EF4-FFF2-40B4-BE49-F238E27FC236}">
                <a16:creationId xmlns:a16="http://schemas.microsoft.com/office/drawing/2014/main" id="{E1E3DDD7-20E4-4104-B3BA-B2CFC0D6468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613" y="496728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42" name="Freeform 377">
            <a:extLst>
              <a:ext uri="{FF2B5EF4-FFF2-40B4-BE49-F238E27FC236}">
                <a16:creationId xmlns:a16="http://schemas.microsoft.com/office/drawing/2014/main" id="{490E97B8-57AC-46DF-BAA7-8592FBAC9E16}"/>
              </a:ext>
            </a:extLst>
          </p:cNvPr>
          <p:cNvSpPr>
            <a:spLocks/>
          </p:cNvSpPr>
          <p:nvPr/>
        </p:nvSpPr>
        <p:spPr bwMode="auto">
          <a:xfrm>
            <a:off x="1908175" y="4930775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1"/>
                </a:lnTo>
                <a:lnTo>
                  <a:pt x="309" y="103"/>
                </a:lnTo>
                <a:lnTo>
                  <a:pt x="297" y="78"/>
                </a:lnTo>
                <a:lnTo>
                  <a:pt x="281" y="55"/>
                </a:lnTo>
                <a:lnTo>
                  <a:pt x="261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59" y="0"/>
                </a:lnTo>
                <a:lnTo>
                  <a:pt x="130" y="1"/>
                </a:lnTo>
                <a:lnTo>
                  <a:pt x="105" y="9"/>
                </a:lnTo>
                <a:lnTo>
                  <a:pt x="78" y="21"/>
                </a:lnTo>
                <a:lnTo>
                  <a:pt x="57" y="36"/>
                </a:lnTo>
                <a:lnTo>
                  <a:pt x="37" y="55"/>
                </a:lnTo>
                <a:lnTo>
                  <a:pt x="21" y="78"/>
                </a:lnTo>
                <a:lnTo>
                  <a:pt x="10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5"/>
                </a:lnTo>
                <a:lnTo>
                  <a:pt x="10" y="212"/>
                </a:lnTo>
                <a:lnTo>
                  <a:pt x="21" y="237"/>
                </a:lnTo>
                <a:lnTo>
                  <a:pt x="37" y="260"/>
                </a:lnTo>
                <a:lnTo>
                  <a:pt x="57" y="280"/>
                </a:lnTo>
                <a:lnTo>
                  <a:pt x="78" y="297"/>
                </a:lnTo>
                <a:lnTo>
                  <a:pt x="105" y="307"/>
                </a:lnTo>
                <a:lnTo>
                  <a:pt x="130" y="314"/>
                </a:lnTo>
                <a:lnTo>
                  <a:pt x="159" y="318"/>
                </a:lnTo>
                <a:lnTo>
                  <a:pt x="187" y="314"/>
                </a:lnTo>
                <a:lnTo>
                  <a:pt x="215" y="307"/>
                </a:lnTo>
                <a:lnTo>
                  <a:pt x="239" y="297"/>
                </a:lnTo>
                <a:lnTo>
                  <a:pt x="261" y="280"/>
                </a:lnTo>
                <a:lnTo>
                  <a:pt x="281" y="260"/>
                </a:lnTo>
                <a:lnTo>
                  <a:pt x="297" y="237"/>
                </a:lnTo>
                <a:lnTo>
                  <a:pt x="309" y="212"/>
                </a:lnTo>
                <a:lnTo>
                  <a:pt x="316" y="185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43" name="Line 378">
            <a:extLst>
              <a:ext uri="{FF2B5EF4-FFF2-40B4-BE49-F238E27FC236}">
                <a16:creationId xmlns:a16="http://schemas.microsoft.com/office/drawing/2014/main" id="{4138CC98-6C5B-439E-B097-D5D2C639A5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8713" y="302260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44" name="Freeform 379">
            <a:extLst>
              <a:ext uri="{FF2B5EF4-FFF2-40B4-BE49-F238E27FC236}">
                <a16:creationId xmlns:a16="http://schemas.microsoft.com/office/drawing/2014/main" id="{DE5C509A-9DE9-474A-8D6A-406023C506A3}"/>
              </a:ext>
            </a:extLst>
          </p:cNvPr>
          <p:cNvSpPr>
            <a:spLocks/>
          </p:cNvSpPr>
          <p:nvPr/>
        </p:nvSpPr>
        <p:spPr bwMode="auto">
          <a:xfrm>
            <a:off x="3597275" y="2986088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60"/>
                </a:moveTo>
                <a:lnTo>
                  <a:pt x="316" y="132"/>
                </a:lnTo>
                <a:lnTo>
                  <a:pt x="309" y="105"/>
                </a:lnTo>
                <a:lnTo>
                  <a:pt x="297" y="80"/>
                </a:lnTo>
                <a:lnTo>
                  <a:pt x="281" y="57"/>
                </a:lnTo>
                <a:lnTo>
                  <a:pt x="263" y="38"/>
                </a:lnTo>
                <a:lnTo>
                  <a:pt x="239" y="21"/>
                </a:lnTo>
                <a:lnTo>
                  <a:pt x="214" y="11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4" y="11"/>
                </a:lnTo>
                <a:lnTo>
                  <a:pt x="80" y="21"/>
                </a:lnTo>
                <a:lnTo>
                  <a:pt x="57" y="38"/>
                </a:lnTo>
                <a:lnTo>
                  <a:pt x="37" y="57"/>
                </a:lnTo>
                <a:lnTo>
                  <a:pt x="21" y="80"/>
                </a:lnTo>
                <a:lnTo>
                  <a:pt x="9" y="105"/>
                </a:lnTo>
                <a:lnTo>
                  <a:pt x="1" y="132"/>
                </a:lnTo>
                <a:lnTo>
                  <a:pt x="0" y="160"/>
                </a:lnTo>
                <a:lnTo>
                  <a:pt x="1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6"/>
                </a:lnTo>
                <a:lnTo>
                  <a:pt x="104" y="308"/>
                </a:lnTo>
                <a:lnTo>
                  <a:pt x="131" y="316"/>
                </a:lnTo>
                <a:lnTo>
                  <a:pt x="160" y="318"/>
                </a:lnTo>
                <a:lnTo>
                  <a:pt x="187" y="316"/>
                </a:lnTo>
                <a:lnTo>
                  <a:pt x="214" y="308"/>
                </a:lnTo>
                <a:lnTo>
                  <a:pt x="239" y="296"/>
                </a:lnTo>
                <a:lnTo>
                  <a:pt x="263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4"/>
                </a:lnTo>
                <a:lnTo>
                  <a:pt x="316" y="187"/>
                </a:lnTo>
                <a:lnTo>
                  <a:pt x="318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45" name="Line 380">
            <a:extLst>
              <a:ext uri="{FF2B5EF4-FFF2-40B4-BE49-F238E27FC236}">
                <a16:creationId xmlns:a16="http://schemas.microsoft.com/office/drawing/2014/main" id="{0625FA6B-8139-4C3C-911A-544CE17E3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238" y="43386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46" name="Freeform 381">
            <a:extLst>
              <a:ext uri="{FF2B5EF4-FFF2-40B4-BE49-F238E27FC236}">
                <a16:creationId xmlns:a16="http://schemas.microsoft.com/office/drawing/2014/main" id="{65908071-2586-4FE6-9D38-390E0C214C16}"/>
              </a:ext>
            </a:extLst>
          </p:cNvPr>
          <p:cNvSpPr>
            <a:spLocks/>
          </p:cNvSpPr>
          <p:nvPr/>
        </p:nvSpPr>
        <p:spPr bwMode="auto">
          <a:xfrm>
            <a:off x="1446213" y="4302125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60"/>
                </a:moveTo>
                <a:lnTo>
                  <a:pt x="317" y="133"/>
                </a:lnTo>
                <a:lnTo>
                  <a:pt x="309" y="106"/>
                </a:lnTo>
                <a:lnTo>
                  <a:pt x="297" y="81"/>
                </a:lnTo>
                <a:lnTo>
                  <a:pt x="283" y="58"/>
                </a:lnTo>
                <a:lnTo>
                  <a:pt x="263" y="38"/>
                </a:lnTo>
                <a:lnTo>
                  <a:pt x="239" y="22"/>
                </a:lnTo>
                <a:lnTo>
                  <a:pt x="215" y="12"/>
                </a:lnTo>
                <a:lnTo>
                  <a:pt x="187" y="4"/>
                </a:lnTo>
                <a:lnTo>
                  <a:pt x="161" y="0"/>
                </a:lnTo>
                <a:lnTo>
                  <a:pt x="131" y="4"/>
                </a:lnTo>
                <a:lnTo>
                  <a:pt x="105" y="12"/>
                </a:lnTo>
                <a:lnTo>
                  <a:pt x="80" y="22"/>
                </a:lnTo>
                <a:lnTo>
                  <a:pt x="57" y="38"/>
                </a:lnTo>
                <a:lnTo>
                  <a:pt x="39" y="58"/>
                </a:lnTo>
                <a:lnTo>
                  <a:pt x="21" y="81"/>
                </a:lnTo>
                <a:lnTo>
                  <a:pt x="9" y="106"/>
                </a:lnTo>
                <a:lnTo>
                  <a:pt x="4" y="133"/>
                </a:lnTo>
                <a:lnTo>
                  <a:pt x="0" y="160"/>
                </a:lnTo>
                <a:lnTo>
                  <a:pt x="4" y="188"/>
                </a:lnTo>
                <a:lnTo>
                  <a:pt x="9" y="215"/>
                </a:lnTo>
                <a:lnTo>
                  <a:pt x="21" y="240"/>
                </a:lnTo>
                <a:lnTo>
                  <a:pt x="39" y="262"/>
                </a:lnTo>
                <a:lnTo>
                  <a:pt x="57" y="282"/>
                </a:lnTo>
                <a:lnTo>
                  <a:pt x="80" y="297"/>
                </a:lnTo>
                <a:lnTo>
                  <a:pt x="105" y="309"/>
                </a:lnTo>
                <a:lnTo>
                  <a:pt x="131" y="317"/>
                </a:lnTo>
                <a:lnTo>
                  <a:pt x="161" y="318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3" y="282"/>
                </a:lnTo>
                <a:lnTo>
                  <a:pt x="283" y="262"/>
                </a:lnTo>
                <a:lnTo>
                  <a:pt x="297" y="240"/>
                </a:lnTo>
                <a:lnTo>
                  <a:pt x="309" y="215"/>
                </a:lnTo>
                <a:lnTo>
                  <a:pt x="317" y="188"/>
                </a:lnTo>
                <a:lnTo>
                  <a:pt x="319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47" name="Line 382">
            <a:extLst>
              <a:ext uri="{FF2B5EF4-FFF2-40B4-BE49-F238E27FC236}">
                <a16:creationId xmlns:a16="http://schemas.microsoft.com/office/drawing/2014/main" id="{B78C333A-005B-42DC-9F5F-A9FE5FE708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8863" y="32908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48" name="Freeform 383">
            <a:extLst>
              <a:ext uri="{FF2B5EF4-FFF2-40B4-BE49-F238E27FC236}">
                <a16:creationId xmlns:a16="http://schemas.microsoft.com/office/drawing/2014/main" id="{D94E7B7B-6D80-4AA2-92A2-95BF5B584E2C}"/>
              </a:ext>
            </a:extLst>
          </p:cNvPr>
          <p:cNvSpPr>
            <a:spLocks/>
          </p:cNvSpPr>
          <p:nvPr/>
        </p:nvSpPr>
        <p:spPr bwMode="auto">
          <a:xfrm>
            <a:off x="3527425" y="3254375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1"/>
                </a:lnTo>
                <a:lnTo>
                  <a:pt x="309" y="104"/>
                </a:lnTo>
                <a:lnTo>
                  <a:pt x="297" y="79"/>
                </a:lnTo>
                <a:lnTo>
                  <a:pt x="281" y="55"/>
                </a:lnTo>
                <a:lnTo>
                  <a:pt x="262" y="38"/>
                </a:lnTo>
                <a:lnTo>
                  <a:pt x="238" y="21"/>
                </a:lnTo>
                <a:lnTo>
                  <a:pt x="214" y="9"/>
                </a:lnTo>
                <a:lnTo>
                  <a:pt x="187" y="2"/>
                </a:lnTo>
                <a:lnTo>
                  <a:pt x="160" y="0"/>
                </a:lnTo>
                <a:lnTo>
                  <a:pt x="132" y="2"/>
                </a:lnTo>
                <a:lnTo>
                  <a:pt x="104" y="9"/>
                </a:lnTo>
                <a:lnTo>
                  <a:pt x="80" y="21"/>
                </a:lnTo>
                <a:lnTo>
                  <a:pt x="58" y="38"/>
                </a:lnTo>
                <a:lnTo>
                  <a:pt x="38" y="55"/>
                </a:lnTo>
                <a:lnTo>
                  <a:pt x="21" y="79"/>
                </a:lnTo>
                <a:lnTo>
                  <a:pt x="10" y="104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10" y="214"/>
                </a:lnTo>
                <a:lnTo>
                  <a:pt x="21" y="238"/>
                </a:lnTo>
                <a:lnTo>
                  <a:pt x="38" y="261"/>
                </a:lnTo>
                <a:lnTo>
                  <a:pt x="58" y="281"/>
                </a:lnTo>
                <a:lnTo>
                  <a:pt x="80" y="297"/>
                </a:lnTo>
                <a:lnTo>
                  <a:pt x="104" y="309"/>
                </a:lnTo>
                <a:lnTo>
                  <a:pt x="132" y="317"/>
                </a:lnTo>
                <a:lnTo>
                  <a:pt x="160" y="318"/>
                </a:lnTo>
                <a:lnTo>
                  <a:pt x="187" y="317"/>
                </a:lnTo>
                <a:lnTo>
                  <a:pt x="214" y="309"/>
                </a:lnTo>
                <a:lnTo>
                  <a:pt x="238" y="297"/>
                </a:lnTo>
                <a:lnTo>
                  <a:pt x="262" y="281"/>
                </a:lnTo>
                <a:lnTo>
                  <a:pt x="281" y="261"/>
                </a:lnTo>
                <a:lnTo>
                  <a:pt x="297" y="238"/>
                </a:lnTo>
                <a:lnTo>
                  <a:pt x="309" y="214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49" name="Line 384">
            <a:extLst>
              <a:ext uri="{FF2B5EF4-FFF2-40B4-BE49-F238E27FC236}">
                <a16:creationId xmlns:a16="http://schemas.microsoft.com/office/drawing/2014/main" id="{DF9CECFC-5EE2-4504-BDF0-C99A447D14E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6963" y="304958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50" name="Freeform 385">
            <a:extLst>
              <a:ext uri="{FF2B5EF4-FFF2-40B4-BE49-F238E27FC236}">
                <a16:creationId xmlns:a16="http://schemas.microsoft.com/office/drawing/2014/main" id="{690A1F8E-EF9A-48A5-AAE9-A9A07224C081}"/>
              </a:ext>
            </a:extLst>
          </p:cNvPr>
          <p:cNvSpPr>
            <a:spLocks/>
          </p:cNvSpPr>
          <p:nvPr/>
        </p:nvSpPr>
        <p:spPr bwMode="auto">
          <a:xfrm>
            <a:off x="3565525" y="3013075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5" y="132"/>
                </a:lnTo>
                <a:lnTo>
                  <a:pt x="307" y="104"/>
                </a:lnTo>
                <a:lnTo>
                  <a:pt x="296" y="80"/>
                </a:lnTo>
                <a:lnTo>
                  <a:pt x="280" y="56"/>
                </a:lnTo>
                <a:lnTo>
                  <a:pt x="260" y="37"/>
                </a:lnTo>
                <a:lnTo>
                  <a:pt x="239" y="22"/>
                </a:lnTo>
                <a:lnTo>
                  <a:pt x="213" y="10"/>
                </a:lnTo>
                <a:lnTo>
                  <a:pt x="187" y="2"/>
                </a:lnTo>
                <a:lnTo>
                  <a:pt x="158" y="0"/>
                </a:lnTo>
                <a:lnTo>
                  <a:pt x="130" y="2"/>
                </a:lnTo>
                <a:lnTo>
                  <a:pt x="104" y="10"/>
                </a:lnTo>
                <a:lnTo>
                  <a:pt x="79" y="22"/>
                </a:lnTo>
                <a:lnTo>
                  <a:pt x="56" y="37"/>
                </a:lnTo>
                <a:lnTo>
                  <a:pt x="36" y="56"/>
                </a:lnTo>
                <a:lnTo>
                  <a:pt x="21" y="80"/>
                </a:lnTo>
                <a:lnTo>
                  <a:pt x="8" y="104"/>
                </a:lnTo>
                <a:lnTo>
                  <a:pt x="2" y="132"/>
                </a:lnTo>
                <a:lnTo>
                  <a:pt x="0" y="158"/>
                </a:lnTo>
                <a:lnTo>
                  <a:pt x="2" y="186"/>
                </a:lnTo>
                <a:lnTo>
                  <a:pt x="8" y="214"/>
                </a:lnTo>
                <a:lnTo>
                  <a:pt x="21" y="238"/>
                </a:lnTo>
                <a:lnTo>
                  <a:pt x="36" y="261"/>
                </a:lnTo>
                <a:lnTo>
                  <a:pt x="56" y="280"/>
                </a:lnTo>
                <a:lnTo>
                  <a:pt x="79" y="298"/>
                </a:lnTo>
                <a:lnTo>
                  <a:pt x="104" y="308"/>
                </a:lnTo>
                <a:lnTo>
                  <a:pt x="130" y="316"/>
                </a:lnTo>
                <a:lnTo>
                  <a:pt x="158" y="319"/>
                </a:lnTo>
                <a:lnTo>
                  <a:pt x="187" y="316"/>
                </a:lnTo>
                <a:lnTo>
                  <a:pt x="213" y="308"/>
                </a:lnTo>
                <a:lnTo>
                  <a:pt x="239" y="298"/>
                </a:lnTo>
                <a:lnTo>
                  <a:pt x="260" y="280"/>
                </a:lnTo>
                <a:lnTo>
                  <a:pt x="280" y="261"/>
                </a:lnTo>
                <a:lnTo>
                  <a:pt x="296" y="238"/>
                </a:lnTo>
                <a:lnTo>
                  <a:pt x="307" y="214"/>
                </a:lnTo>
                <a:lnTo>
                  <a:pt x="315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51" name="Line 386">
            <a:extLst>
              <a:ext uri="{FF2B5EF4-FFF2-40B4-BE49-F238E27FC236}">
                <a16:creationId xmlns:a16="http://schemas.microsoft.com/office/drawing/2014/main" id="{048430CA-A3DD-4450-B681-57BBD47C812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5613" y="48910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52" name="Freeform 387">
            <a:extLst>
              <a:ext uri="{FF2B5EF4-FFF2-40B4-BE49-F238E27FC236}">
                <a16:creationId xmlns:a16="http://schemas.microsoft.com/office/drawing/2014/main" id="{29B4B792-FE07-44E5-9E4D-1CFF590A3553}"/>
              </a:ext>
            </a:extLst>
          </p:cNvPr>
          <p:cNvSpPr>
            <a:spLocks/>
          </p:cNvSpPr>
          <p:nvPr/>
        </p:nvSpPr>
        <p:spPr bwMode="auto">
          <a:xfrm>
            <a:off x="1654175" y="4854575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7" y="131"/>
                </a:lnTo>
                <a:lnTo>
                  <a:pt x="309" y="105"/>
                </a:lnTo>
                <a:lnTo>
                  <a:pt x="297" y="80"/>
                </a:lnTo>
                <a:lnTo>
                  <a:pt x="282" y="57"/>
                </a:lnTo>
                <a:lnTo>
                  <a:pt x="262" y="37"/>
                </a:lnTo>
                <a:lnTo>
                  <a:pt x="240" y="21"/>
                </a:lnTo>
                <a:lnTo>
                  <a:pt x="215" y="9"/>
                </a:lnTo>
                <a:lnTo>
                  <a:pt x="188" y="2"/>
                </a:lnTo>
                <a:lnTo>
                  <a:pt x="160" y="0"/>
                </a:lnTo>
                <a:lnTo>
                  <a:pt x="131" y="2"/>
                </a:lnTo>
                <a:lnTo>
                  <a:pt x="106" y="9"/>
                </a:lnTo>
                <a:lnTo>
                  <a:pt x="79" y="21"/>
                </a:lnTo>
                <a:lnTo>
                  <a:pt x="58" y="37"/>
                </a:lnTo>
                <a:lnTo>
                  <a:pt x="38" y="57"/>
                </a:lnTo>
                <a:lnTo>
                  <a:pt x="22" y="80"/>
                </a:lnTo>
                <a:lnTo>
                  <a:pt x="10" y="105"/>
                </a:lnTo>
                <a:lnTo>
                  <a:pt x="4" y="131"/>
                </a:lnTo>
                <a:lnTo>
                  <a:pt x="0" y="159"/>
                </a:lnTo>
                <a:lnTo>
                  <a:pt x="4" y="186"/>
                </a:lnTo>
                <a:lnTo>
                  <a:pt x="10" y="214"/>
                </a:lnTo>
                <a:lnTo>
                  <a:pt x="22" y="238"/>
                </a:lnTo>
                <a:lnTo>
                  <a:pt x="38" y="261"/>
                </a:lnTo>
                <a:lnTo>
                  <a:pt x="58" y="281"/>
                </a:lnTo>
                <a:lnTo>
                  <a:pt x="79" y="297"/>
                </a:lnTo>
                <a:lnTo>
                  <a:pt x="106" y="308"/>
                </a:lnTo>
                <a:lnTo>
                  <a:pt x="131" y="316"/>
                </a:lnTo>
                <a:lnTo>
                  <a:pt x="160" y="318"/>
                </a:lnTo>
                <a:lnTo>
                  <a:pt x="188" y="316"/>
                </a:lnTo>
                <a:lnTo>
                  <a:pt x="215" y="308"/>
                </a:lnTo>
                <a:lnTo>
                  <a:pt x="240" y="297"/>
                </a:lnTo>
                <a:lnTo>
                  <a:pt x="262" y="281"/>
                </a:lnTo>
                <a:lnTo>
                  <a:pt x="282" y="261"/>
                </a:lnTo>
                <a:lnTo>
                  <a:pt x="297" y="238"/>
                </a:lnTo>
                <a:lnTo>
                  <a:pt x="309" y="214"/>
                </a:lnTo>
                <a:lnTo>
                  <a:pt x="317" y="186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53" name="Line 388">
            <a:extLst>
              <a:ext uri="{FF2B5EF4-FFF2-40B4-BE49-F238E27FC236}">
                <a16:creationId xmlns:a16="http://schemas.microsoft.com/office/drawing/2014/main" id="{275C2753-922F-470D-90F7-DF31F2F9D3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479742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54" name="Freeform 389">
            <a:extLst>
              <a:ext uri="{FF2B5EF4-FFF2-40B4-BE49-F238E27FC236}">
                <a16:creationId xmlns:a16="http://schemas.microsoft.com/office/drawing/2014/main" id="{B81FD5FF-11B0-4803-BF38-4E15AF5852CE}"/>
              </a:ext>
            </a:extLst>
          </p:cNvPr>
          <p:cNvSpPr>
            <a:spLocks/>
          </p:cNvSpPr>
          <p:nvPr/>
        </p:nvSpPr>
        <p:spPr bwMode="auto">
          <a:xfrm>
            <a:off x="2603500" y="4760913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60"/>
                </a:moveTo>
                <a:lnTo>
                  <a:pt x="316" y="131"/>
                </a:lnTo>
                <a:lnTo>
                  <a:pt x="309" y="106"/>
                </a:lnTo>
                <a:lnTo>
                  <a:pt x="296" y="80"/>
                </a:lnTo>
                <a:lnTo>
                  <a:pt x="282" y="58"/>
                </a:lnTo>
                <a:lnTo>
                  <a:pt x="262" y="38"/>
                </a:lnTo>
                <a:lnTo>
                  <a:pt x="239" y="21"/>
                </a:lnTo>
                <a:lnTo>
                  <a:pt x="214" y="11"/>
                </a:lnTo>
                <a:lnTo>
                  <a:pt x="187" y="4"/>
                </a:lnTo>
                <a:lnTo>
                  <a:pt x="160" y="0"/>
                </a:lnTo>
                <a:lnTo>
                  <a:pt x="130" y="4"/>
                </a:lnTo>
                <a:lnTo>
                  <a:pt x="105" y="11"/>
                </a:lnTo>
                <a:lnTo>
                  <a:pt x="79" y="21"/>
                </a:lnTo>
                <a:lnTo>
                  <a:pt x="56" y="38"/>
                </a:lnTo>
                <a:lnTo>
                  <a:pt x="38" y="58"/>
                </a:lnTo>
                <a:lnTo>
                  <a:pt x="21" y="80"/>
                </a:lnTo>
                <a:lnTo>
                  <a:pt x="9" y="106"/>
                </a:lnTo>
                <a:lnTo>
                  <a:pt x="3" y="131"/>
                </a:lnTo>
                <a:lnTo>
                  <a:pt x="0" y="160"/>
                </a:lnTo>
                <a:lnTo>
                  <a:pt x="3" y="187"/>
                </a:lnTo>
                <a:lnTo>
                  <a:pt x="9" y="215"/>
                </a:lnTo>
                <a:lnTo>
                  <a:pt x="21" y="240"/>
                </a:lnTo>
                <a:lnTo>
                  <a:pt x="38" y="263"/>
                </a:lnTo>
                <a:lnTo>
                  <a:pt x="56" y="282"/>
                </a:lnTo>
                <a:lnTo>
                  <a:pt x="79" y="297"/>
                </a:lnTo>
                <a:lnTo>
                  <a:pt x="105" y="309"/>
                </a:lnTo>
                <a:lnTo>
                  <a:pt x="130" y="317"/>
                </a:lnTo>
                <a:lnTo>
                  <a:pt x="160" y="318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2" y="282"/>
                </a:lnTo>
                <a:lnTo>
                  <a:pt x="282" y="263"/>
                </a:lnTo>
                <a:lnTo>
                  <a:pt x="296" y="240"/>
                </a:lnTo>
                <a:lnTo>
                  <a:pt x="309" y="215"/>
                </a:lnTo>
                <a:lnTo>
                  <a:pt x="316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55" name="Line 390">
            <a:extLst>
              <a:ext uri="{FF2B5EF4-FFF2-40B4-BE49-F238E27FC236}">
                <a16:creationId xmlns:a16="http://schemas.microsoft.com/office/drawing/2014/main" id="{DB6B2DCF-476D-4508-B360-19C41AD8F8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2363" y="57197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56" name="Freeform 391">
            <a:extLst>
              <a:ext uri="{FF2B5EF4-FFF2-40B4-BE49-F238E27FC236}">
                <a16:creationId xmlns:a16="http://schemas.microsoft.com/office/drawing/2014/main" id="{EF20D68B-2646-408A-86B6-6124667CBF62}"/>
              </a:ext>
            </a:extLst>
          </p:cNvPr>
          <p:cNvSpPr>
            <a:spLocks/>
          </p:cNvSpPr>
          <p:nvPr/>
        </p:nvSpPr>
        <p:spPr bwMode="auto">
          <a:xfrm>
            <a:off x="3589338" y="5683250"/>
            <a:ext cx="73025" cy="73025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8"/>
                </a:lnTo>
                <a:lnTo>
                  <a:pt x="282" y="56"/>
                </a:lnTo>
                <a:lnTo>
                  <a:pt x="263" y="36"/>
                </a:lnTo>
                <a:lnTo>
                  <a:pt x="239" y="21"/>
                </a:lnTo>
                <a:lnTo>
                  <a:pt x="215" y="8"/>
                </a:lnTo>
                <a:lnTo>
                  <a:pt x="187" y="2"/>
                </a:lnTo>
                <a:lnTo>
                  <a:pt x="161" y="0"/>
                </a:lnTo>
                <a:lnTo>
                  <a:pt x="131" y="2"/>
                </a:lnTo>
                <a:lnTo>
                  <a:pt x="105" y="8"/>
                </a:lnTo>
                <a:lnTo>
                  <a:pt x="80" y="21"/>
                </a:lnTo>
                <a:lnTo>
                  <a:pt x="57" y="36"/>
                </a:lnTo>
                <a:lnTo>
                  <a:pt x="39" y="56"/>
                </a:lnTo>
                <a:lnTo>
                  <a:pt x="21" y="78"/>
                </a:lnTo>
                <a:lnTo>
                  <a:pt x="11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1" y="212"/>
                </a:lnTo>
                <a:lnTo>
                  <a:pt x="21" y="239"/>
                </a:lnTo>
                <a:lnTo>
                  <a:pt x="39" y="261"/>
                </a:lnTo>
                <a:lnTo>
                  <a:pt x="57" y="281"/>
                </a:lnTo>
                <a:lnTo>
                  <a:pt x="80" y="296"/>
                </a:lnTo>
                <a:lnTo>
                  <a:pt x="105" y="309"/>
                </a:lnTo>
                <a:lnTo>
                  <a:pt x="131" y="314"/>
                </a:lnTo>
                <a:lnTo>
                  <a:pt x="161" y="317"/>
                </a:lnTo>
                <a:lnTo>
                  <a:pt x="187" y="314"/>
                </a:lnTo>
                <a:lnTo>
                  <a:pt x="215" y="309"/>
                </a:lnTo>
                <a:lnTo>
                  <a:pt x="239" y="296"/>
                </a:lnTo>
                <a:lnTo>
                  <a:pt x="263" y="281"/>
                </a:lnTo>
                <a:lnTo>
                  <a:pt x="282" y="261"/>
                </a:lnTo>
                <a:lnTo>
                  <a:pt x="297" y="239"/>
                </a:lnTo>
                <a:lnTo>
                  <a:pt x="309" y="212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57" name="Line 392">
            <a:extLst>
              <a:ext uri="{FF2B5EF4-FFF2-40B4-BE49-F238E27FC236}">
                <a16:creationId xmlns:a16="http://schemas.microsoft.com/office/drawing/2014/main" id="{DC087515-921F-41E0-A6EC-DB69014C1A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8888" y="533558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58" name="Freeform 393">
            <a:extLst>
              <a:ext uri="{FF2B5EF4-FFF2-40B4-BE49-F238E27FC236}">
                <a16:creationId xmlns:a16="http://schemas.microsoft.com/office/drawing/2014/main" id="{0F55032D-2C24-4630-A2A0-091B8A62FDDA}"/>
              </a:ext>
            </a:extLst>
          </p:cNvPr>
          <p:cNvSpPr>
            <a:spLocks/>
          </p:cNvSpPr>
          <p:nvPr/>
        </p:nvSpPr>
        <p:spPr bwMode="auto">
          <a:xfrm>
            <a:off x="2457450" y="5300663"/>
            <a:ext cx="71438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5" y="132"/>
                </a:lnTo>
                <a:lnTo>
                  <a:pt x="308" y="104"/>
                </a:lnTo>
                <a:lnTo>
                  <a:pt x="297" y="80"/>
                </a:lnTo>
                <a:lnTo>
                  <a:pt x="280" y="57"/>
                </a:lnTo>
                <a:lnTo>
                  <a:pt x="261" y="37"/>
                </a:lnTo>
                <a:lnTo>
                  <a:pt x="239" y="22"/>
                </a:lnTo>
                <a:lnTo>
                  <a:pt x="213" y="10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3" y="10"/>
                </a:lnTo>
                <a:lnTo>
                  <a:pt x="79" y="22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1" y="132"/>
                </a:lnTo>
                <a:lnTo>
                  <a:pt x="0" y="158"/>
                </a:lnTo>
                <a:lnTo>
                  <a:pt x="1" y="188"/>
                </a:lnTo>
                <a:lnTo>
                  <a:pt x="9" y="214"/>
                </a:lnTo>
                <a:lnTo>
                  <a:pt x="21" y="239"/>
                </a:lnTo>
                <a:lnTo>
                  <a:pt x="37" y="263"/>
                </a:lnTo>
                <a:lnTo>
                  <a:pt x="57" y="280"/>
                </a:lnTo>
                <a:lnTo>
                  <a:pt x="79" y="298"/>
                </a:lnTo>
                <a:lnTo>
                  <a:pt x="103" y="308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3" y="308"/>
                </a:lnTo>
                <a:lnTo>
                  <a:pt x="239" y="298"/>
                </a:lnTo>
                <a:lnTo>
                  <a:pt x="261" y="280"/>
                </a:lnTo>
                <a:lnTo>
                  <a:pt x="280" y="263"/>
                </a:lnTo>
                <a:lnTo>
                  <a:pt x="297" y="239"/>
                </a:lnTo>
                <a:lnTo>
                  <a:pt x="308" y="214"/>
                </a:lnTo>
                <a:lnTo>
                  <a:pt x="315" y="188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59" name="Line 394">
            <a:extLst>
              <a:ext uri="{FF2B5EF4-FFF2-40B4-BE49-F238E27FC236}">
                <a16:creationId xmlns:a16="http://schemas.microsoft.com/office/drawing/2014/main" id="{9002FCDC-B7A4-4F3E-A4CF-17667F866A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4613" y="25336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60" name="Freeform 395">
            <a:extLst>
              <a:ext uri="{FF2B5EF4-FFF2-40B4-BE49-F238E27FC236}">
                <a16:creationId xmlns:a16="http://schemas.microsoft.com/office/drawing/2014/main" id="{1DB3724B-6A64-40EB-AA02-FDF288948BCC}"/>
              </a:ext>
            </a:extLst>
          </p:cNvPr>
          <p:cNvSpPr>
            <a:spLocks/>
          </p:cNvSpPr>
          <p:nvPr/>
        </p:nvSpPr>
        <p:spPr bwMode="auto">
          <a:xfrm>
            <a:off x="3813175" y="2497138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7" y="132"/>
                </a:lnTo>
                <a:lnTo>
                  <a:pt x="309" y="105"/>
                </a:lnTo>
                <a:lnTo>
                  <a:pt x="297" y="80"/>
                </a:lnTo>
                <a:lnTo>
                  <a:pt x="281" y="56"/>
                </a:lnTo>
                <a:lnTo>
                  <a:pt x="262" y="36"/>
                </a:lnTo>
                <a:lnTo>
                  <a:pt x="239" y="22"/>
                </a:lnTo>
                <a:lnTo>
                  <a:pt x="215" y="10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5" y="10"/>
                </a:lnTo>
                <a:lnTo>
                  <a:pt x="80" y="22"/>
                </a:lnTo>
                <a:lnTo>
                  <a:pt x="57" y="36"/>
                </a:lnTo>
                <a:lnTo>
                  <a:pt x="38" y="56"/>
                </a:lnTo>
                <a:lnTo>
                  <a:pt x="21" y="80"/>
                </a:lnTo>
                <a:lnTo>
                  <a:pt x="11" y="105"/>
                </a:lnTo>
                <a:lnTo>
                  <a:pt x="3" y="132"/>
                </a:lnTo>
                <a:lnTo>
                  <a:pt x="0" y="158"/>
                </a:lnTo>
                <a:lnTo>
                  <a:pt x="3" y="188"/>
                </a:lnTo>
                <a:lnTo>
                  <a:pt x="11" y="213"/>
                </a:lnTo>
                <a:lnTo>
                  <a:pt x="21" y="239"/>
                </a:lnTo>
                <a:lnTo>
                  <a:pt x="38" y="262"/>
                </a:lnTo>
                <a:lnTo>
                  <a:pt x="57" y="282"/>
                </a:lnTo>
                <a:lnTo>
                  <a:pt x="80" y="298"/>
                </a:lnTo>
                <a:lnTo>
                  <a:pt x="105" y="310"/>
                </a:lnTo>
                <a:lnTo>
                  <a:pt x="131" y="315"/>
                </a:lnTo>
                <a:lnTo>
                  <a:pt x="160" y="319"/>
                </a:lnTo>
                <a:lnTo>
                  <a:pt x="187" y="315"/>
                </a:lnTo>
                <a:lnTo>
                  <a:pt x="215" y="310"/>
                </a:lnTo>
                <a:lnTo>
                  <a:pt x="239" y="298"/>
                </a:lnTo>
                <a:lnTo>
                  <a:pt x="262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3"/>
                </a:lnTo>
                <a:lnTo>
                  <a:pt x="317" y="188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61" name="Line 396">
            <a:extLst>
              <a:ext uri="{FF2B5EF4-FFF2-40B4-BE49-F238E27FC236}">
                <a16:creationId xmlns:a16="http://schemas.microsoft.com/office/drawing/2014/main" id="{04C5966E-E793-41C9-A1C8-5C3A36ECE10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7488" y="43275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62" name="Freeform 397">
            <a:extLst>
              <a:ext uri="{FF2B5EF4-FFF2-40B4-BE49-F238E27FC236}">
                <a16:creationId xmlns:a16="http://schemas.microsoft.com/office/drawing/2014/main" id="{49FDF8C3-BE84-4904-B7DA-B405B7882388}"/>
              </a:ext>
            </a:extLst>
          </p:cNvPr>
          <p:cNvSpPr>
            <a:spLocks/>
          </p:cNvSpPr>
          <p:nvPr/>
        </p:nvSpPr>
        <p:spPr bwMode="auto">
          <a:xfrm>
            <a:off x="1414463" y="4292600"/>
            <a:ext cx="73025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60"/>
                </a:moveTo>
                <a:lnTo>
                  <a:pt x="315" y="133"/>
                </a:lnTo>
                <a:lnTo>
                  <a:pt x="308" y="105"/>
                </a:lnTo>
                <a:lnTo>
                  <a:pt x="296" y="81"/>
                </a:lnTo>
                <a:lnTo>
                  <a:pt x="282" y="58"/>
                </a:lnTo>
                <a:lnTo>
                  <a:pt x="262" y="38"/>
                </a:lnTo>
                <a:lnTo>
                  <a:pt x="239" y="21"/>
                </a:lnTo>
                <a:lnTo>
                  <a:pt x="213" y="11"/>
                </a:lnTo>
                <a:lnTo>
                  <a:pt x="187" y="4"/>
                </a:lnTo>
                <a:lnTo>
                  <a:pt x="160" y="0"/>
                </a:lnTo>
                <a:lnTo>
                  <a:pt x="131" y="4"/>
                </a:lnTo>
                <a:lnTo>
                  <a:pt x="105" y="11"/>
                </a:lnTo>
                <a:lnTo>
                  <a:pt x="79" y="21"/>
                </a:lnTo>
                <a:lnTo>
                  <a:pt x="56" y="38"/>
                </a:lnTo>
                <a:lnTo>
                  <a:pt x="36" y="58"/>
                </a:lnTo>
                <a:lnTo>
                  <a:pt x="22" y="81"/>
                </a:lnTo>
                <a:lnTo>
                  <a:pt x="10" y="105"/>
                </a:lnTo>
                <a:lnTo>
                  <a:pt x="3" y="133"/>
                </a:lnTo>
                <a:lnTo>
                  <a:pt x="0" y="160"/>
                </a:lnTo>
                <a:lnTo>
                  <a:pt x="3" y="187"/>
                </a:lnTo>
                <a:lnTo>
                  <a:pt x="10" y="215"/>
                </a:lnTo>
                <a:lnTo>
                  <a:pt x="22" y="239"/>
                </a:lnTo>
                <a:lnTo>
                  <a:pt x="36" y="263"/>
                </a:lnTo>
                <a:lnTo>
                  <a:pt x="56" y="281"/>
                </a:lnTo>
                <a:lnTo>
                  <a:pt x="79" y="297"/>
                </a:lnTo>
                <a:lnTo>
                  <a:pt x="105" y="309"/>
                </a:lnTo>
                <a:lnTo>
                  <a:pt x="131" y="317"/>
                </a:lnTo>
                <a:lnTo>
                  <a:pt x="160" y="318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2" y="281"/>
                </a:lnTo>
                <a:lnTo>
                  <a:pt x="282" y="263"/>
                </a:lnTo>
                <a:lnTo>
                  <a:pt x="296" y="239"/>
                </a:lnTo>
                <a:lnTo>
                  <a:pt x="308" y="215"/>
                </a:lnTo>
                <a:lnTo>
                  <a:pt x="315" y="187"/>
                </a:lnTo>
                <a:lnTo>
                  <a:pt x="318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63" name="Line 398">
            <a:extLst>
              <a:ext uri="{FF2B5EF4-FFF2-40B4-BE49-F238E27FC236}">
                <a16:creationId xmlns:a16="http://schemas.microsoft.com/office/drawing/2014/main" id="{3CAD1801-F1D6-4EA6-8F29-EA3614ED2B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4263" y="38449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64" name="Freeform 399">
            <a:extLst>
              <a:ext uri="{FF2B5EF4-FFF2-40B4-BE49-F238E27FC236}">
                <a16:creationId xmlns:a16="http://schemas.microsoft.com/office/drawing/2014/main" id="{4308C5A8-8F0E-4180-9BD0-FEC228005D8E}"/>
              </a:ext>
            </a:extLst>
          </p:cNvPr>
          <p:cNvSpPr>
            <a:spLocks/>
          </p:cNvSpPr>
          <p:nvPr/>
        </p:nvSpPr>
        <p:spPr bwMode="auto">
          <a:xfrm>
            <a:off x="1012825" y="3810000"/>
            <a:ext cx="71438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4" y="130"/>
                </a:lnTo>
                <a:lnTo>
                  <a:pt x="306" y="104"/>
                </a:lnTo>
                <a:lnTo>
                  <a:pt x="297" y="79"/>
                </a:lnTo>
                <a:lnTo>
                  <a:pt x="280" y="56"/>
                </a:lnTo>
                <a:lnTo>
                  <a:pt x="261" y="36"/>
                </a:lnTo>
                <a:lnTo>
                  <a:pt x="239" y="21"/>
                </a:lnTo>
                <a:lnTo>
                  <a:pt x="212" y="8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3" y="8"/>
                </a:lnTo>
                <a:lnTo>
                  <a:pt x="78" y="21"/>
                </a:lnTo>
                <a:lnTo>
                  <a:pt x="56" y="36"/>
                </a:lnTo>
                <a:lnTo>
                  <a:pt x="36" y="56"/>
                </a:lnTo>
                <a:lnTo>
                  <a:pt x="21" y="79"/>
                </a:lnTo>
                <a:lnTo>
                  <a:pt x="9" y="104"/>
                </a:lnTo>
                <a:lnTo>
                  <a:pt x="1" y="130"/>
                </a:lnTo>
                <a:lnTo>
                  <a:pt x="0" y="158"/>
                </a:lnTo>
                <a:lnTo>
                  <a:pt x="1" y="186"/>
                </a:lnTo>
                <a:lnTo>
                  <a:pt x="9" y="213"/>
                </a:lnTo>
                <a:lnTo>
                  <a:pt x="21" y="238"/>
                </a:lnTo>
                <a:lnTo>
                  <a:pt x="36" y="260"/>
                </a:lnTo>
                <a:lnTo>
                  <a:pt x="56" y="280"/>
                </a:lnTo>
                <a:lnTo>
                  <a:pt x="78" y="296"/>
                </a:lnTo>
                <a:lnTo>
                  <a:pt x="103" y="307"/>
                </a:lnTo>
                <a:lnTo>
                  <a:pt x="130" y="315"/>
                </a:lnTo>
                <a:lnTo>
                  <a:pt x="159" y="318"/>
                </a:lnTo>
                <a:lnTo>
                  <a:pt x="187" y="315"/>
                </a:lnTo>
                <a:lnTo>
                  <a:pt x="212" y="307"/>
                </a:lnTo>
                <a:lnTo>
                  <a:pt x="239" y="296"/>
                </a:lnTo>
                <a:lnTo>
                  <a:pt x="261" y="280"/>
                </a:lnTo>
                <a:lnTo>
                  <a:pt x="280" y="260"/>
                </a:lnTo>
                <a:lnTo>
                  <a:pt x="297" y="238"/>
                </a:lnTo>
                <a:lnTo>
                  <a:pt x="306" y="213"/>
                </a:lnTo>
                <a:lnTo>
                  <a:pt x="314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65" name="Line 400">
            <a:extLst>
              <a:ext uri="{FF2B5EF4-FFF2-40B4-BE49-F238E27FC236}">
                <a16:creationId xmlns:a16="http://schemas.microsoft.com/office/drawing/2014/main" id="{5594CEAF-A66B-484C-A66C-F313D46FB1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9313" y="41846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66" name="Freeform 401">
            <a:extLst>
              <a:ext uri="{FF2B5EF4-FFF2-40B4-BE49-F238E27FC236}">
                <a16:creationId xmlns:a16="http://schemas.microsoft.com/office/drawing/2014/main" id="{94F7DA32-66B9-4271-869A-4930E9F72381}"/>
              </a:ext>
            </a:extLst>
          </p:cNvPr>
          <p:cNvSpPr>
            <a:spLocks/>
          </p:cNvSpPr>
          <p:nvPr/>
        </p:nvSpPr>
        <p:spPr bwMode="auto">
          <a:xfrm>
            <a:off x="3317875" y="4148138"/>
            <a:ext cx="71438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2"/>
                </a:lnTo>
                <a:lnTo>
                  <a:pt x="309" y="105"/>
                </a:lnTo>
                <a:lnTo>
                  <a:pt x="297" y="81"/>
                </a:lnTo>
                <a:lnTo>
                  <a:pt x="280" y="57"/>
                </a:lnTo>
                <a:lnTo>
                  <a:pt x="261" y="37"/>
                </a:lnTo>
                <a:lnTo>
                  <a:pt x="239" y="21"/>
                </a:lnTo>
                <a:lnTo>
                  <a:pt x="212" y="10"/>
                </a:lnTo>
                <a:lnTo>
                  <a:pt x="187" y="2"/>
                </a:lnTo>
                <a:lnTo>
                  <a:pt x="159" y="0"/>
                </a:lnTo>
                <a:lnTo>
                  <a:pt x="131" y="2"/>
                </a:lnTo>
                <a:lnTo>
                  <a:pt x="103" y="10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81"/>
                </a:lnTo>
                <a:lnTo>
                  <a:pt x="9" y="105"/>
                </a:lnTo>
                <a:lnTo>
                  <a:pt x="1" y="132"/>
                </a:lnTo>
                <a:lnTo>
                  <a:pt x="0" y="159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8" y="297"/>
                </a:lnTo>
                <a:lnTo>
                  <a:pt x="103" y="309"/>
                </a:lnTo>
                <a:lnTo>
                  <a:pt x="131" y="316"/>
                </a:lnTo>
                <a:lnTo>
                  <a:pt x="159" y="318"/>
                </a:lnTo>
                <a:lnTo>
                  <a:pt x="187" y="316"/>
                </a:lnTo>
                <a:lnTo>
                  <a:pt x="212" y="309"/>
                </a:lnTo>
                <a:lnTo>
                  <a:pt x="239" y="297"/>
                </a:lnTo>
                <a:lnTo>
                  <a:pt x="261" y="281"/>
                </a:lnTo>
                <a:lnTo>
                  <a:pt x="280" y="261"/>
                </a:lnTo>
                <a:lnTo>
                  <a:pt x="297" y="239"/>
                </a:lnTo>
                <a:lnTo>
                  <a:pt x="309" y="215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67" name="Line 402">
            <a:extLst>
              <a:ext uri="{FF2B5EF4-FFF2-40B4-BE49-F238E27FC236}">
                <a16:creationId xmlns:a16="http://schemas.microsoft.com/office/drawing/2014/main" id="{59C6E6D4-A7B2-48D7-8BD7-94008496EB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9488" y="27654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68" name="Freeform 403">
            <a:extLst>
              <a:ext uri="{FF2B5EF4-FFF2-40B4-BE49-F238E27FC236}">
                <a16:creationId xmlns:a16="http://schemas.microsoft.com/office/drawing/2014/main" id="{5E179549-8CF5-4FF2-BE4A-7D8CD9C8099A}"/>
              </a:ext>
            </a:extLst>
          </p:cNvPr>
          <p:cNvSpPr>
            <a:spLocks/>
          </p:cNvSpPr>
          <p:nvPr/>
        </p:nvSpPr>
        <p:spPr bwMode="auto">
          <a:xfrm>
            <a:off x="3446463" y="2728913"/>
            <a:ext cx="73025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5" y="131"/>
                </a:lnTo>
                <a:lnTo>
                  <a:pt x="308" y="104"/>
                </a:lnTo>
                <a:lnTo>
                  <a:pt x="297" y="79"/>
                </a:lnTo>
                <a:lnTo>
                  <a:pt x="280" y="56"/>
                </a:lnTo>
                <a:lnTo>
                  <a:pt x="260" y="36"/>
                </a:lnTo>
                <a:lnTo>
                  <a:pt x="239" y="22"/>
                </a:lnTo>
                <a:lnTo>
                  <a:pt x="214" y="10"/>
                </a:lnTo>
                <a:lnTo>
                  <a:pt x="187" y="2"/>
                </a:lnTo>
                <a:lnTo>
                  <a:pt x="158" y="0"/>
                </a:lnTo>
                <a:lnTo>
                  <a:pt x="131" y="2"/>
                </a:lnTo>
                <a:lnTo>
                  <a:pt x="104" y="10"/>
                </a:lnTo>
                <a:lnTo>
                  <a:pt x="80" y="22"/>
                </a:lnTo>
                <a:lnTo>
                  <a:pt x="56" y="36"/>
                </a:lnTo>
                <a:lnTo>
                  <a:pt x="36" y="56"/>
                </a:lnTo>
                <a:lnTo>
                  <a:pt x="21" y="79"/>
                </a:lnTo>
                <a:lnTo>
                  <a:pt x="9" y="104"/>
                </a:lnTo>
                <a:lnTo>
                  <a:pt x="2" y="131"/>
                </a:lnTo>
                <a:lnTo>
                  <a:pt x="0" y="158"/>
                </a:lnTo>
                <a:lnTo>
                  <a:pt x="2" y="188"/>
                </a:lnTo>
                <a:lnTo>
                  <a:pt x="9" y="213"/>
                </a:lnTo>
                <a:lnTo>
                  <a:pt x="21" y="239"/>
                </a:lnTo>
                <a:lnTo>
                  <a:pt x="36" y="262"/>
                </a:lnTo>
                <a:lnTo>
                  <a:pt x="56" y="280"/>
                </a:lnTo>
                <a:lnTo>
                  <a:pt x="80" y="298"/>
                </a:lnTo>
                <a:lnTo>
                  <a:pt x="104" y="307"/>
                </a:lnTo>
                <a:lnTo>
                  <a:pt x="131" y="315"/>
                </a:lnTo>
                <a:lnTo>
                  <a:pt x="158" y="319"/>
                </a:lnTo>
                <a:lnTo>
                  <a:pt x="187" y="315"/>
                </a:lnTo>
                <a:lnTo>
                  <a:pt x="214" y="307"/>
                </a:lnTo>
                <a:lnTo>
                  <a:pt x="239" y="298"/>
                </a:lnTo>
                <a:lnTo>
                  <a:pt x="260" y="280"/>
                </a:lnTo>
                <a:lnTo>
                  <a:pt x="280" y="262"/>
                </a:lnTo>
                <a:lnTo>
                  <a:pt x="297" y="239"/>
                </a:lnTo>
                <a:lnTo>
                  <a:pt x="308" y="213"/>
                </a:lnTo>
                <a:lnTo>
                  <a:pt x="315" y="188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69" name="Line 404">
            <a:extLst>
              <a:ext uri="{FF2B5EF4-FFF2-40B4-BE49-F238E27FC236}">
                <a16:creationId xmlns:a16="http://schemas.microsoft.com/office/drawing/2014/main" id="{57FEA738-27A8-44C9-90EB-19D5399F6DC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7863" y="44751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70" name="Freeform 405">
            <a:extLst>
              <a:ext uri="{FF2B5EF4-FFF2-40B4-BE49-F238E27FC236}">
                <a16:creationId xmlns:a16="http://schemas.microsoft.com/office/drawing/2014/main" id="{DB1243AE-5C7D-4D70-8F6A-A292CB5330B3}"/>
              </a:ext>
            </a:extLst>
          </p:cNvPr>
          <p:cNvSpPr>
            <a:spLocks/>
          </p:cNvSpPr>
          <p:nvPr/>
        </p:nvSpPr>
        <p:spPr bwMode="auto">
          <a:xfrm>
            <a:off x="1876425" y="4438650"/>
            <a:ext cx="71438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6" y="131"/>
                </a:lnTo>
                <a:lnTo>
                  <a:pt x="308" y="105"/>
                </a:lnTo>
                <a:lnTo>
                  <a:pt x="297" y="79"/>
                </a:lnTo>
                <a:lnTo>
                  <a:pt x="280" y="56"/>
                </a:lnTo>
                <a:lnTo>
                  <a:pt x="260" y="38"/>
                </a:lnTo>
                <a:lnTo>
                  <a:pt x="238" y="22"/>
                </a:lnTo>
                <a:lnTo>
                  <a:pt x="214" y="10"/>
                </a:lnTo>
                <a:lnTo>
                  <a:pt x="186" y="3"/>
                </a:lnTo>
                <a:lnTo>
                  <a:pt x="159" y="0"/>
                </a:lnTo>
                <a:lnTo>
                  <a:pt x="132" y="3"/>
                </a:lnTo>
                <a:lnTo>
                  <a:pt x="104" y="10"/>
                </a:lnTo>
                <a:lnTo>
                  <a:pt x="80" y="22"/>
                </a:lnTo>
                <a:lnTo>
                  <a:pt x="57" y="38"/>
                </a:lnTo>
                <a:lnTo>
                  <a:pt x="37" y="56"/>
                </a:lnTo>
                <a:lnTo>
                  <a:pt x="22" y="79"/>
                </a:lnTo>
                <a:lnTo>
                  <a:pt x="10" y="105"/>
                </a:lnTo>
                <a:lnTo>
                  <a:pt x="2" y="131"/>
                </a:lnTo>
                <a:lnTo>
                  <a:pt x="0" y="158"/>
                </a:lnTo>
                <a:lnTo>
                  <a:pt x="2" y="188"/>
                </a:lnTo>
                <a:lnTo>
                  <a:pt x="10" y="214"/>
                </a:lnTo>
                <a:lnTo>
                  <a:pt x="22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8"/>
                </a:lnTo>
                <a:lnTo>
                  <a:pt x="104" y="310"/>
                </a:lnTo>
                <a:lnTo>
                  <a:pt x="132" y="316"/>
                </a:lnTo>
                <a:lnTo>
                  <a:pt x="159" y="319"/>
                </a:lnTo>
                <a:lnTo>
                  <a:pt x="186" y="316"/>
                </a:lnTo>
                <a:lnTo>
                  <a:pt x="214" y="310"/>
                </a:lnTo>
                <a:lnTo>
                  <a:pt x="238" y="298"/>
                </a:lnTo>
                <a:lnTo>
                  <a:pt x="260" y="282"/>
                </a:lnTo>
                <a:lnTo>
                  <a:pt x="280" y="262"/>
                </a:lnTo>
                <a:lnTo>
                  <a:pt x="297" y="239"/>
                </a:lnTo>
                <a:lnTo>
                  <a:pt x="308" y="214"/>
                </a:lnTo>
                <a:lnTo>
                  <a:pt x="316" y="188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71" name="Line 406">
            <a:extLst>
              <a:ext uri="{FF2B5EF4-FFF2-40B4-BE49-F238E27FC236}">
                <a16:creationId xmlns:a16="http://schemas.microsoft.com/office/drawing/2014/main" id="{9F6064DB-4450-4E14-B105-BFB78DFD179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0850" y="52212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72" name="Freeform 407">
            <a:extLst>
              <a:ext uri="{FF2B5EF4-FFF2-40B4-BE49-F238E27FC236}">
                <a16:creationId xmlns:a16="http://schemas.microsoft.com/office/drawing/2014/main" id="{2CE9EC97-DEE6-4B24-9FF0-9D9728B50F8E}"/>
              </a:ext>
            </a:extLst>
          </p:cNvPr>
          <p:cNvSpPr>
            <a:spLocks/>
          </p:cNvSpPr>
          <p:nvPr/>
        </p:nvSpPr>
        <p:spPr bwMode="auto">
          <a:xfrm>
            <a:off x="2919413" y="5186363"/>
            <a:ext cx="71437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60"/>
                </a:moveTo>
                <a:lnTo>
                  <a:pt x="315" y="131"/>
                </a:lnTo>
                <a:lnTo>
                  <a:pt x="308" y="106"/>
                </a:lnTo>
                <a:lnTo>
                  <a:pt x="297" y="79"/>
                </a:lnTo>
                <a:lnTo>
                  <a:pt x="280" y="58"/>
                </a:lnTo>
                <a:lnTo>
                  <a:pt x="260" y="38"/>
                </a:lnTo>
                <a:lnTo>
                  <a:pt x="238" y="21"/>
                </a:lnTo>
                <a:lnTo>
                  <a:pt x="214" y="11"/>
                </a:lnTo>
                <a:lnTo>
                  <a:pt x="186" y="4"/>
                </a:lnTo>
                <a:lnTo>
                  <a:pt x="158" y="0"/>
                </a:lnTo>
                <a:lnTo>
                  <a:pt x="131" y="4"/>
                </a:lnTo>
                <a:lnTo>
                  <a:pt x="104" y="11"/>
                </a:lnTo>
                <a:lnTo>
                  <a:pt x="80" y="21"/>
                </a:lnTo>
                <a:lnTo>
                  <a:pt x="56" y="38"/>
                </a:lnTo>
                <a:lnTo>
                  <a:pt x="37" y="58"/>
                </a:lnTo>
                <a:lnTo>
                  <a:pt x="21" y="79"/>
                </a:lnTo>
                <a:lnTo>
                  <a:pt x="9" y="106"/>
                </a:lnTo>
                <a:lnTo>
                  <a:pt x="2" y="131"/>
                </a:lnTo>
                <a:lnTo>
                  <a:pt x="0" y="160"/>
                </a:lnTo>
                <a:lnTo>
                  <a:pt x="2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2"/>
                </a:lnTo>
                <a:lnTo>
                  <a:pt x="56" y="282"/>
                </a:lnTo>
                <a:lnTo>
                  <a:pt x="80" y="297"/>
                </a:lnTo>
                <a:lnTo>
                  <a:pt x="104" y="309"/>
                </a:lnTo>
                <a:lnTo>
                  <a:pt x="131" y="317"/>
                </a:lnTo>
                <a:lnTo>
                  <a:pt x="158" y="318"/>
                </a:lnTo>
                <a:lnTo>
                  <a:pt x="186" y="317"/>
                </a:lnTo>
                <a:lnTo>
                  <a:pt x="214" y="309"/>
                </a:lnTo>
                <a:lnTo>
                  <a:pt x="238" y="297"/>
                </a:lnTo>
                <a:lnTo>
                  <a:pt x="260" y="282"/>
                </a:lnTo>
                <a:lnTo>
                  <a:pt x="280" y="262"/>
                </a:lnTo>
                <a:lnTo>
                  <a:pt x="297" y="239"/>
                </a:lnTo>
                <a:lnTo>
                  <a:pt x="308" y="215"/>
                </a:lnTo>
                <a:lnTo>
                  <a:pt x="315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73" name="Freeform 408">
            <a:extLst>
              <a:ext uri="{FF2B5EF4-FFF2-40B4-BE49-F238E27FC236}">
                <a16:creationId xmlns:a16="http://schemas.microsoft.com/office/drawing/2014/main" id="{025B75BE-4C83-435B-BEA9-1AF8DD809EE0}"/>
              </a:ext>
            </a:extLst>
          </p:cNvPr>
          <p:cNvSpPr>
            <a:spLocks/>
          </p:cNvSpPr>
          <p:nvPr/>
        </p:nvSpPr>
        <p:spPr bwMode="auto">
          <a:xfrm>
            <a:off x="4725988" y="4322763"/>
            <a:ext cx="1198562" cy="1079500"/>
          </a:xfrm>
          <a:custGeom>
            <a:avLst/>
            <a:gdLst>
              <a:gd name="T0" fmla="*/ 0 w 5285"/>
              <a:gd name="T1" fmla="*/ 2147483647 h 4757"/>
              <a:gd name="T2" fmla="*/ 2147483647 w 5285"/>
              <a:gd name="T3" fmla="*/ 2147483647 h 4757"/>
              <a:gd name="T4" fmla="*/ 2147483647 w 5285"/>
              <a:gd name="T5" fmla="*/ 2147483647 h 4757"/>
              <a:gd name="T6" fmla="*/ 2147483647 w 5285"/>
              <a:gd name="T7" fmla="*/ 2147483647 h 4757"/>
              <a:gd name="T8" fmla="*/ 2147483647 w 5285"/>
              <a:gd name="T9" fmla="*/ 2147483647 h 4757"/>
              <a:gd name="T10" fmla="*/ 2147483647 w 5285"/>
              <a:gd name="T11" fmla="*/ 2147483647 h 4757"/>
              <a:gd name="T12" fmla="*/ 2147483647 w 5285"/>
              <a:gd name="T13" fmla="*/ 2147483647 h 4757"/>
              <a:gd name="T14" fmla="*/ 2147483647 w 5285"/>
              <a:gd name="T15" fmla="*/ 2147483647 h 4757"/>
              <a:gd name="T16" fmla="*/ 2147483647 w 5285"/>
              <a:gd name="T17" fmla="*/ 2147483647 h 4757"/>
              <a:gd name="T18" fmla="*/ 2147483647 w 5285"/>
              <a:gd name="T19" fmla="*/ 2147483647 h 4757"/>
              <a:gd name="T20" fmla="*/ 2147483647 w 5285"/>
              <a:gd name="T21" fmla="*/ 2147483647 h 4757"/>
              <a:gd name="T22" fmla="*/ 2147483647 w 5285"/>
              <a:gd name="T23" fmla="*/ 2147483647 h 4757"/>
              <a:gd name="T24" fmla="*/ 2147483647 w 5285"/>
              <a:gd name="T25" fmla="*/ 2147483647 h 4757"/>
              <a:gd name="T26" fmla="*/ 2147483647 w 5285"/>
              <a:gd name="T27" fmla="*/ 2147483647 h 4757"/>
              <a:gd name="T28" fmla="*/ 2147483647 w 5285"/>
              <a:gd name="T29" fmla="*/ 2147483647 h 4757"/>
              <a:gd name="T30" fmla="*/ 2147483647 w 5285"/>
              <a:gd name="T31" fmla="*/ 2147483647 h 4757"/>
              <a:gd name="T32" fmla="*/ 2147483647 w 5285"/>
              <a:gd name="T33" fmla="*/ 2147483647 h 4757"/>
              <a:gd name="T34" fmla="*/ 2147483647 w 5285"/>
              <a:gd name="T35" fmla="*/ 2147483647 h 4757"/>
              <a:gd name="T36" fmla="*/ 2147483647 w 5285"/>
              <a:gd name="T37" fmla="*/ 2147483647 h 4757"/>
              <a:gd name="T38" fmla="*/ 2147483647 w 5285"/>
              <a:gd name="T39" fmla="*/ 2147483647 h 4757"/>
              <a:gd name="T40" fmla="*/ 2147483647 w 5285"/>
              <a:gd name="T41" fmla="*/ 2147483647 h 4757"/>
              <a:gd name="T42" fmla="*/ 2147483647 w 5285"/>
              <a:gd name="T43" fmla="*/ 2147483647 h 4757"/>
              <a:gd name="T44" fmla="*/ 2147483647 w 5285"/>
              <a:gd name="T45" fmla="*/ 2147483647 h 4757"/>
              <a:gd name="T46" fmla="*/ 2147483647 w 5285"/>
              <a:gd name="T47" fmla="*/ 2147483647 h 4757"/>
              <a:gd name="T48" fmla="*/ 2147483647 w 5285"/>
              <a:gd name="T49" fmla="*/ 2147483647 h 4757"/>
              <a:gd name="T50" fmla="*/ 2147483647 w 5285"/>
              <a:gd name="T51" fmla="*/ 2147483647 h 4757"/>
              <a:gd name="T52" fmla="*/ 2147483647 w 5285"/>
              <a:gd name="T53" fmla="*/ 2147483647 h 4757"/>
              <a:gd name="T54" fmla="*/ 2147483647 w 5285"/>
              <a:gd name="T55" fmla="*/ 2147483647 h 4757"/>
              <a:gd name="T56" fmla="*/ 2147483647 w 5285"/>
              <a:gd name="T57" fmla="*/ 2147483647 h 4757"/>
              <a:gd name="T58" fmla="*/ 2147483647 w 5285"/>
              <a:gd name="T59" fmla="*/ 2147483647 h 4757"/>
              <a:gd name="T60" fmla="*/ 2147483647 w 5285"/>
              <a:gd name="T61" fmla="*/ 2147483647 h 4757"/>
              <a:gd name="T62" fmla="*/ 2147483647 w 5285"/>
              <a:gd name="T63" fmla="*/ 2147483647 h 4757"/>
              <a:gd name="T64" fmla="*/ 2147483647 w 5285"/>
              <a:gd name="T65" fmla="*/ 2147483647 h 4757"/>
              <a:gd name="T66" fmla="*/ 2147483647 w 5285"/>
              <a:gd name="T67" fmla="*/ 2147483647 h 4757"/>
              <a:gd name="T68" fmla="*/ 2147483647 w 5285"/>
              <a:gd name="T69" fmla="*/ 2147483647 h 4757"/>
              <a:gd name="T70" fmla="*/ 2147483647 w 5285"/>
              <a:gd name="T71" fmla="*/ 2147483647 h 4757"/>
              <a:gd name="T72" fmla="*/ 2147483647 w 5285"/>
              <a:gd name="T73" fmla="*/ 2147483647 h 4757"/>
              <a:gd name="T74" fmla="*/ 2147483647 w 5285"/>
              <a:gd name="T75" fmla="*/ 2147483647 h 4757"/>
              <a:gd name="T76" fmla="*/ 2147483647 w 5285"/>
              <a:gd name="T77" fmla="*/ 2147483647 h 4757"/>
              <a:gd name="T78" fmla="*/ 2147483647 w 5285"/>
              <a:gd name="T79" fmla="*/ 2147483647 h 4757"/>
              <a:gd name="T80" fmla="*/ 2147483647 w 5285"/>
              <a:gd name="T81" fmla="*/ 2147483647 h 4757"/>
              <a:gd name="T82" fmla="*/ 2147483647 w 5285"/>
              <a:gd name="T83" fmla="*/ 2147483647 h 4757"/>
              <a:gd name="T84" fmla="*/ 2147483647 w 5285"/>
              <a:gd name="T85" fmla="*/ 2147483647 h 4757"/>
              <a:gd name="T86" fmla="*/ 2147483647 w 5285"/>
              <a:gd name="T87" fmla="*/ 2147483647 h 4757"/>
              <a:gd name="T88" fmla="*/ 2147483647 w 5285"/>
              <a:gd name="T89" fmla="*/ 2147483647 h 4757"/>
              <a:gd name="T90" fmla="*/ 2147483647 w 5285"/>
              <a:gd name="T91" fmla="*/ 2147483647 h 4757"/>
              <a:gd name="T92" fmla="*/ 2147483647 w 5285"/>
              <a:gd name="T93" fmla="*/ 2147483647 h 4757"/>
              <a:gd name="T94" fmla="*/ 2147483647 w 5285"/>
              <a:gd name="T95" fmla="*/ 2147483647 h 4757"/>
              <a:gd name="T96" fmla="*/ 2147483647 w 5285"/>
              <a:gd name="T97" fmla="*/ 2147483647 h 4757"/>
              <a:gd name="T98" fmla="*/ 2147483647 w 5285"/>
              <a:gd name="T99" fmla="*/ 2147483647 h 4757"/>
              <a:gd name="T100" fmla="*/ 2147483647 w 5285"/>
              <a:gd name="T101" fmla="*/ 2147483647 h 4757"/>
              <a:gd name="T102" fmla="*/ 2147483647 w 5285"/>
              <a:gd name="T103" fmla="*/ 2147483647 h 4757"/>
              <a:gd name="T104" fmla="*/ 2147483647 w 5285"/>
              <a:gd name="T105" fmla="*/ 2147483647 h 4757"/>
              <a:gd name="T106" fmla="*/ 2147483647 w 5285"/>
              <a:gd name="T107" fmla="*/ 2147483647 h 4757"/>
              <a:gd name="T108" fmla="*/ 2147483647 w 5285"/>
              <a:gd name="T109" fmla="*/ 2147483647 h 4757"/>
              <a:gd name="T110" fmla="*/ 2147483647 w 5285"/>
              <a:gd name="T111" fmla="*/ 2147483647 h 4757"/>
              <a:gd name="T112" fmla="*/ 2147483647 w 5285"/>
              <a:gd name="T113" fmla="*/ 2147483647 h 4757"/>
              <a:gd name="T114" fmla="*/ 2147483647 w 5285"/>
              <a:gd name="T115" fmla="*/ 2147483647 h 4757"/>
              <a:gd name="T116" fmla="*/ 2147483647 w 5285"/>
              <a:gd name="T117" fmla="*/ 2147483647 h 4757"/>
              <a:gd name="T118" fmla="*/ 2147483647 w 5285"/>
              <a:gd name="T119" fmla="*/ 2147483647 h 4757"/>
              <a:gd name="T120" fmla="*/ 2147483647 w 5285"/>
              <a:gd name="T121" fmla="*/ 2147483647 h 4757"/>
              <a:gd name="T122" fmla="*/ 2147483647 w 5285"/>
              <a:gd name="T123" fmla="*/ 2147483647 h 4757"/>
              <a:gd name="T124" fmla="*/ 2147483647 w 5285"/>
              <a:gd name="T125" fmla="*/ 0 h 475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5285"/>
              <a:gd name="T190" fmla="*/ 0 h 4757"/>
              <a:gd name="T191" fmla="*/ 5285 w 5285"/>
              <a:gd name="T192" fmla="*/ 4757 h 475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5285" h="4757">
                <a:moveTo>
                  <a:pt x="0" y="4757"/>
                </a:moveTo>
                <a:lnTo>
                  <a:pt x="155" y="4697"/>
                </a:lnTo>
                <a:lnTo>
                  <a:pt x="267" y="4654"/>
                </a:lnTo>
                <a:lnTo>
                  <a:pt x="312" y="4638"/>
                </a:lnTo>
                <a:lnTo>
                  <a:pt x="469" y="4582"/>
                </a:lnTo>
                <a:lnTo>
                  <a:pt x="624" y="4526"/>
                </a:lnTo>
                <a:lnTo>
                  <a:pt x="763" y="4488"/>
                </a:lnTo>
                <a:lnTo>
                  <a:pt x="782" y="4483"/>
                </a:lnTo>
                <a:lnTo>
                  <a:pt x="938" y="4460"/>
                </a:lnTo>
                <a:lnTo>
                  <a:pt x="1095" y="4443"/>
                </a:lnTo>
                <a:lnTo>
                  <a:pt x="1250" y="4425"/>
                </a:lnTo>
                <a:lnTo>
                  <a:pt x="1407" y="4407"/>
                </a:lnTo>
                <a:lnTo>
                  <a:pt x="1563" y="4384"/>
                </a:lnTo>
                <a:lnTo>
                  <a:pt x="1719" y="4355"/>
                </a:lnTo>
                <a:lnTo>
                  <a:pt x="1872" y="4322"/>
                </a:lnTo>
                <a:lnTo>
                  <a:pt x="1875" y="4319"/>
                </a:lnTo>
                <a:lnTo>
                  <a:pt x="2033" y="4281"/>
                </a:lnTo>
                <a:lnTo>
                  <a:pt x="2189" y="4232"/>
                </a:lnTo>
                <a:lnTo>
                  <a:pt x="2345" y="4171"/>
                </a:lnTo>
                <a:lnTo>
                  <a:pt x="2381" y="4155"/>
                </a:lnTo>
                <a:lnTo>
                  <a:pt x="2501" y="4100"/>
                </a:lnTo>
                <a:lnTo>
                  <a:pt x="2658" y="4015"/>
                </a:lnTo>
                <a:lnTo>
                  <a:pt x="2699" y="3988"/>
                </a:lnTo>
                <a:lnTo>
                  <a:pt x="2813" y="3915"/>
                </a:lnTo>
                <a:lnTo>
                  <a:pt x="2934" y="3822"/>
                </a:lnTo>
                <a:lnTo>
                  <a:pt x="2970" y="3793"/>
                </a:lnTo>
                <a:lnTo>
                  <a:pt x="3125" y="3656"/>
                </a:lnTo>
                <a:lnTo>
                  <a:pt x="3126" y="3655"/>
                </a:lnTo>
                <a:lnTo>
                  <a:pt x="3284" y="3498"/>
                </a:lnTo>
                <a:lnTo>
                  <a:pt x="3290" y="3490"/>
                </a:lnTo>
                <a:lnTo>
                  <a:pt x="3430" y="3324"/>
                </a:lnTo>
                <a:lnTo>
                  <a:pt x="3439" y="3312"/>
                </a:lnTo>
                <a:lnTo>
                  <a:pt x="3546" y="3158"/>
                </a:lnTo>
                <a:lnTo>
                  <a:pt x="3596" y="3081"/>
                </a:lnTo>
                <a:lnTo>
                  <a:pt x="3648" y="2991"/>
                </a:lnTo>
                <a:lnTo>
                  <a:pt x="3739" y="2825"/>
                </a:lnTo>
                <a:lnTo>
                  <a:pt x="3753" y="2800"/>
                </a:lnTo>
                <a:lnTo>
                  <a:pt x="3819" y="2659"/>
                </a:lnTo>
                <a:lnTo>
                  <a:pt x="3894" y="2493"/>
                </a:lnTo>
                <a:lnTo>
                  <a:pt x="3908" y="2463"/>
                </a:lnTo>
                <a:lnTo>
                  <a:pt x="3969" y="2328"/>
                </a:lnTo>
                <a:lnTo>
                  <a:pt x="4047" y="2159"/>
                </a:lnTo>
                <a:lnTo>
                  <a:pt x="4064" y="2130"/>
                </a:lnTo>
                <a:lnTo>
                  <a:pt x="4133" y="1993"/>
                </a:lnTo>
                <a:lnTo>
                  <a:pt x="4221" y="1837"/>
                </a:lnTo>
                <a:lnTo>
                  <a:pt x="4226" y="1828"/>
                </a:lnTo>
                <a:lnTo>
                  <a:pt x="4325" y="1662"/>
                </a:lnTo>
                <a:lnTo>
                  <a:pt x="4376" y="1582"/>
                </a:lnTo>
                <a:lnTo>
                  <a:pt x="4429" y="1496"/>
                </a:lnTo>
                <a:lnTo>
                  <a:pt x="4533" y="1341"/>
                </a:lnTo>
                <a:lnTo>
                  <a:pt x="4541" y="1329"/>
                </a:lnTo>
                <a:lnTo>
                  <a:pt x="4651" y="1163"/>
                </a:lnTo>
                <a:lnTo>
                  <a:pt x="4691" y="1107"/>
                </a:lnTo>
                <a:lnTo>
                  <a:pt x="4758" y="997"/>
                </a:lnTo>
                <a:lnTo>
                  <a:pt x="4847" y="864"/>
                </a:lnTo>
                <a:lnTo>
                  <a:pt x="4866" y="831"/>
                </a:lnTo>
                <a:lnTo>
                  <a:pt x="4963" y="665"/>
                </a:lnTo>
                <a:lnTo>
                  <a:pt x="5002" y="589"/>
                </a:lnTo>
                <a:lnTo>
                  <a:pt x="5048" y="499"/>
                </a:lnTo>
                <a:lnTo>
                  <a:pt x="5129" y="332"/>
                </a:lnTo>
                <a:lnTo>
                  <a:pt x="5159" y="270"/>
                </a:lnTo>
                <a:lnTo>
                  <a:pt x="5208" y="166"/>
                </a:lnTo>
                <a:lnTo>
                  <a:pt x="5285" y="0"/>
                </a:ln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74" name="Freeform 409">
            <a:extLst>
              <a:ext uri="{FF2B5EF4-FFF2-40B4-BE49-F238E27FC236}">
                <a16:creationId xmlns:a16="http://schemas.microsoft.com/office/drawing/2014/main" id="{EF9B9F23-CB37-4963-94A4-4076CD19476D}"/>
              </a:ext>
            </a:extLst>
          </p:cNvPr>
          <p:cNvSpPr>
            <a:spLocks/>
          </p:cNvSpPr>
          <p:nvPr/>
        </p:nvSpPr>
        <p:spPr bwMode="auto">
          <a:xfrm>
            <a:off x="5924550" y="3435350"/>
            <a:ext cx="1141413" cy="887413"/>
          </a:xfrm>
          <a:custGeom>
            <a:avLst/>
            <a:gdLst>
              <a:gd name="T0" fmla="*/ 2147483647 w 5033"/>
              <a:gd name="T1" fmla="*/ 2147483647 h 3918"/>
              <a:gd name="T2" fmla="*/ 2147483647 w 5033"/>
              <a:gd name="T3" fmla="*/ 2147483647 h 3918"/>
              <a:gd name="T4" fmla="*/ 2147483647 w 5033"/>
              <a:gd name="T5" fmla="*/ 2147483647 h 3918"/>
              <a:gd name="T6" fmla="*/ 2147483647 w 5033"/>
              <a:gd name="T7" fmla="*/ 2147483647 h 3918"/>
              <a:gd name="T8" fmla="*/ 2147483647 w 5033"/>
              <a:gd name="T9" fmla="*/ 2147483647 h 3918"/>
              <a:gd name="T10" fmla="*/ 2147483647 w 5033"/>
              <a:gd name="T11" fmla="*/ 2147483647 h 3918"/>
              <a:gd name="T12" fmla="*/ 2147483647 w 5033"/>
              <a:gd name="T13" fmla="*/ 2147483647 h 3918"/>
              <a:gd name="T14" fmla="*/ 2147483647 w 5033"/>
              <a:gd name="T15" fmla="*/ 2147483647 h 3918"/>
              <a:gd name="T16" fmla="*/ 2147483647 w 5033"/>
              <a:gd name="T17" fmla="*/ 2147483647 h 3918"/>
              <a:gd name="T18" fmla="*/ 2147483647 w 5033"/>
              <a:gd name="T19" fmla="*/ 2147483647 h 3918"/>
              <a:gd name="T20" fmla="*/ 2147483647 w 5033"/>
              <a:gd name="T21" fmla="*/ 2147483647 h 3918"/>
              <a:gd name="T22" fmla="*/ 2147483647 w 5033"/>
              <a:gd name="T23" fmla="*/ 2147483647 h 3918"/>
              <a:gd name="T24" fmla="*/ 2147483647 w 5033"/>
              <a:gd name="T25" fmla="*/ 2147483647 h 3918"/>
              <a:gd name="T26" fmla="*/ 2147483647 w 5033"/>
              <a:gd name="T27" fmla="*/ 2147483647 h 3918"/>
              <a:gd name="T28" fmla="*/ 2147483647 w 5033"/>
              <a:gd name="T29" fmla="*/ 2147483647 h 3918"/>
              <a:gd name="T30" fmla="*/ 2147483647 w 5033"/>
              <a:gd name="T31" fmla="*/ 2147483647 h 3918"/>
              <a:gd name="T32" fmla="*/ 2147483647 w 5033"/>
              <a:gd name="T33" fmla="*/ 2147483647 h 3918"/>
              <a:gd name="T34" fmla="*/ 2147483647 w 5033"/>
              <a:gd name="T35" fmla="*/ 2147483647 h 3918"/>
              <a:gd name="T36" fmla="*/ 2147483647 w 5033"/>
              <a:gd name="T37" fmla="*/ 2147483647 h 3918"/>
              <a:gd name="T38" fmla="*/ 2147483647 w 5033"/>
              <a:gd name="T39" fmla="*/ 2147483647 h 3918"/>
              <a:gd name="T40" fmla="*/ 2147483647 w 5033"/>
              <a:gd name="T41" fmla="*/ 2147483647 h 3918"/>
              <a:gd name="T42" fmla="*/ 2147483647 w 5033"/>
              <a:gd name="T43" fmla="*/ 0 h 3918"/>
              <a:gd name="T44" fmla="*/ 2147483647 w 5033"/>
              <a:gd name="T45" fmla="*/ 2147483647 h 3918"/>
              <a:gd name="T46" fmla="*/ 2147483647 w 5033"/>
              <a:gd name="T47" fmla="*/ 2147483647 h 3918"/>
              <a:gd name="T48" fmla="*/ 2147483647 w 5033"/>
              <a:gd name="T49" fmla="*/ 2147483647 h 3918"/>
              <a:gd name="T50" fmla="*/ 2147483647 w 5033"/>
              <a:gd name="T51" fmla="*/ 2147483647 h 3918"/>
              <a:gd name="T52" fmla="*/ 2147483647 w 5033"/>
              <a:gd name="T53" fmla="*/ 2147483647 h 3918"/>
              <a:gd name="T54" fmla="*/ 2147483647 w 5033"/>
              <a:gd name="T55" fmla="*/ 2147483647 h 3918"/>
              <a:gd name="T56" fmla="*/ 2147483647 w 5033"/>
              <a:gd name="T57" fmla="*/ 2147483647 h 3918"/>
              <a:gd name="T58" fmla="*/ 2147483647 w 5033"/>
              <a:gd name="T59" fmla="*/ 2147483647 h 3918"/>
              <a:gd name="T60" fmla="*/ 2147483647 w 5033"/>
              <a:gd name="T61" fmla="*/ 2147483647 h 3918"/>
              <a:gd name="T62" fmla="*/ 2147483647 w 5033"/>
              <a:gd name="T63" fmla="*/ 2147483647 h 3918"/>
              <a:gd name="T64" fmla="*/ 2147483647 w 5033"/>
              <a:gd name="T65" fmla="*/ 2147483647 h 391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5033"/>
              <a:gd name="T100" fmla="*/ 0 h 3918"/>
              <a:gd name="T101" fmla="*/ 5033 w 5033"/>
              <a:gd name="T102" fmla="*/ 3918 h 3918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5033" h="3918">
                <a:moveTo>
                  <a:pt x="0" y="3918"/>
                </a:moveTo>
                <a:lnTo>
                  <a:pt x="31" y="3849"/>
                </a:lnTo>
                <a:lnTo>
                  <a:pt x="73" y="3752"/>
                </a:lnTo>
                <a:lnTo>
                  <a:pt x="143" y="3585"/>
                </a:lnTo>
                <a:lnTo>
                  <a:pt x="186" y="3475"/>
                </a:lnTo>
                <a:lnTo>
                  <a:pt x="209" y="3418"/>
                </a:lnTo>
                <a:lnTo>
                  <a:pt x="270" y="3252"/>
                </a:lnTo>
                <a:lnTo>
                  <a:pt x="324" y="3086"/>
                </a:lnTo>
                <a:lnTo>
                  <a:pt x="343" y="3023"/>
                </a:lnTo>
                <a:lnTo>
                  <a:pt x="376" y="2921"/>
                </a:lnTo>
                <a:lnTo>
                  <a:pt x="425" y="2755"/>
                </a:lnTo>
                <a:lnTo>
                  <a:pt x="474" y="2589"/>
                </a:lnTo>
                <a:lnTo>
                  <a:pt x="499" y="2507"/>
                </a:lnTo>
                <a:lnTo>
                  <a:pt x="527" y="2422"/>
                </a:lnTo>
                <a:lnTo>
                  <a:pt x="591" y="2256"/>
                </a:lnTo>
                <a:lnTo>
                  <a:pt x="657" y="2100"/>
                </a:lnTo>
                <a:lnTo>
                  <a:pt x="661" y="2090"/>
                </a:lnTo>
                <a:lnTo>
                  <a:pt x="740" y="1924"/>
                </a:lnTo>
                <a:lnTo>
                  <a:pt x="812" y="1770"/>
                </a:lnTo>
                <a:lnTo>
                  <a:pt x="819" y="1758"/>
                </a:lnTo>
                <a:lnTo>
                  <a:pt x="901" y="1591"/>
                </a:lnTo>
                <a:lnTo>
                  <a:pt x="969" y="1457"/>
                </a:lnTo>
                <a:lnTo>
                  <a:pt x="985" y="1424"/>
                </a:lnTo>
                <a:lnTo>
                  <a:pt x="1072" y="1258"/>
                </a:lnTo>
                <a:lnTo>
                  <a:pt x="1125" y="1162"/>
                </a:lnTo>
                <a:lnTo>
                  <a:pt x="1165" y="1092"/>
                </a:lnTo>
                <a:lnTo>
                  <a:pt x="1267" y="926"/>
                </a:lnTo>
                <a:lnTo>
                  <a:pt x="1281" y="904"/>
                </a:lnTo>
                <a:lnTo>
                  <a:pt x="1384" y="759"/>
                </a:lnTo>
                <a:lnTo>
                  <a:pt x="1437" y="693"/>
                </a:lnTo>
                <a:lnTo>
                  <a:pt x="1525" y="593"/>
                </a:lnTo>
                <a:lnTo>
                  <a:pt x="1594" y="524"/>
                </a:lnTo>
                <a:lnTo>
                  <a:pt x="1704" y="427"/>
                </a:lnTo>
                <a:lnTo>
                  <a:pt x="1749" y="390"/>
                </a:lnTo>
                <a:lnTo>
                  <a:pt x="1906" y="285"/>
                </a:lnTo>
                <a:lnTo>
                  <a:pt x="1949" y="261"/>
                </a:lnTo>
                <a:lnTo>
                  <a:pt x="2063" y="202"/>
                </a:lnTo>
                <a:lnTo>
                  <a:pt x="2220" y="134"/>
                </a:lnTo>
                <a:lnTo>
                  <a:pt x="2333" y="96"/>
                </a:lnTo>
                <a:lnTo>
                  <a:pt x="2375" y="82"/>
                </a:lnTo>
                <a:lnTo>
                  <a:pt x="2532" y="42"/>
                </a:lnTo>
                <a:lnTo>
                  <a:pt x="2688" y="16"/>
                </a:lnTo>
                <a:lnTo>
                  <a:pt x="2844" y="1"/>
                </a:lnTo>
                <a:lnTo>
                  <a:pt x="3000" y="0"/>
                </a:lnTo>
                <a:lnTo>
                  <a:pt x="3157" y="9"/>
                </a:lnTo>
                <a:lnTo>
                  <a:pt x="3315" y="30"/>
                </a:lnTo>
                <a:lnTo>
                  <a:pt x="3470" y="65"/>
                </a:lnTo>
                <a:lnTo>
                  <a:pt x="3559" y="96"/>
                </a:lnTo>
                <a:lnTo>
                  <a:pt x="3626" y="118"/>
                </a:lnTo>
                <a:lnTo>
                  <a:pt x="3783" y="190"/>
                </a:lnTo>
                <a:lnTo>
                  <a:pt x="3904" y="261"/>
                </a:lnTo>
                <a:lnTo>
                  <a:pt x="3938" y="284"/>
                </a:lnTo>
                <a:lnTo>
                  <a:pt x="4095" y="403"/>
                </a:lnTo>
                <a:lnTo>
                  <a:pt x="4123" y="427"/>
                </a:lnTo>
                <a:lnTo>
                  <a:pt x="4252" y="552"/>
                </a:lnTo>
                <a:lnTo>
                  <a:pt x="4290" y="593"/>
                </a:lnTo>
                <a:lnTo>
                  <a:pt x="4407" y="735"/>
                </a:lnTo>
                <a:lnTo>
                  <a:pt x="4428" y="759"/>
                </a:lnTo>
                <a:lnTo>
                  <a:pt x="4549" y="926"/>
                </a:lnTo>
                <a:lnTo>
                  <a:pt x="4563" y="950"/>
                </a:lnTo>
                <a:lnTo>
                  <a:pt x="4666" y="1092"/>
                </a:lnTo>
                <a:lnTo>
                  <a:pt x="4721" y="1174"/>
                </a:lnTo>
                <a:lnTo>
                  <a:pt x="4786" y="1258"/>
                </a:lnTo>
                <a:lnTo>
                  <a:pt x="4878" y="1369"/>
                </a:lnTo>
                <a:lnTo>
                  <a:pt x="4939" y="1424"/>
                </a:lnTo>
                <a:lnTo>
                  <a:pt x="5033" y="1503"/>
                </a:ln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75" name="Freeform 410">
            <a:extLst>
              <a:ext uri="{FF2B5EF4-FFF2-40B4-BE49-F238E27FC236}">
                <a16:creationId xmlns:a16="http://schemas.microsoft.com/office/drawing/2014/main" id="{B225267D-141C-4EDD-97C5-C76FDCC07B50}"/>
              </a:ext>
            </a:extLst>
          </p:cNvPr>
          <p:cNvSpPr>
            <a:spLocks/>
          </p:cNvSpPr>
          <p:nvPr/>
        </p:nvSpPr>
        <p:spPr bwMode="auto">
          <a:xfrm>
            <a:off x="7065963" y="2514600"/>
            <a:ext cx="587375" cy="1287463"/>
          </a:xfrm>
          <a:custGeom>
            <a:avLst/>
            <a:gdLst>
              <a:gd name="T0" fmla="*/ 0 w 2595"/>
              <a:gd name="T1" fmla="*/ 2147483647 h 5679"/>
              <a:gd name="T2" fmla="*/ 2147483647 w 2595"/>
              <a:gd name="T3" fmla="*/ 2147483647 h 5679"/>
              <a:gd name="T4" fmla="*/ 2147483647 w 2595"/>
              <a:gd name="T5" fmla="*/ 2147483647 h 5679"/>
              <a:gd name="T6" fmla="*/ 2147483647 w 2595"/>
              <a:gd name="T7" fmla="*/ 2147483647 h 5679"/>
              <a:gd name="T8" fmla="*/ 2147483647 w 2595"/>
              <a:gd name="T9" fmla="*/ 2147483647 h 5679"/>
              <a:gd name="T10" fmla="*/ 2147483647 w 2595"/>
              <a:gd name="T11" fmla="*/ 2147483647 h 5679"/>
              <a:gd name="T12" fmla="*/ 2147483647 w 2595"/>
              <a:gd name="T13" fmla="*/ 2147483647 h 5679"/>
              <a:gd name="T14" fmla="*/ 2147483647 w 2595"/>
              <a:gd name="T15" fmla="*/ 2147483647 h 5679"/>
              <a:gd name="T16" fmla="*/ 2147483647 w 2595"/>
              <a:gd name="T17" fmla="*/ 2147483647 h 5679"/>
              <a:gd name="T18" fmla="*/ 2147483647 w 2595"/>
              <a:gd name="T19" fmla="*/ 2147483647 h 5679"/>
              <a:gd name="T20" fmla="*/ 2147483647 w 2595"/>
              <a:gd name="T21" fmla="*/ 2147483647 h 5679"/>
              <a:gd name="T22" fmla="*/ 2147483647 w 2595"/>
              <a:gd name="T23" fmla="*/ 2147483647 h 5679"/>
              <a:gd name="T24" fmla="*/ 2147483647 w 2595"/>
              <a:gd name="T25" fmla="*/ 2147483647 h 5679"/>
              <a:gd name="T26" fmla="*/ 2147483647 w 2595"/>
              <a:gd name="T27" fmla="*/ 2147483647 h 5679"/>
              <a:gd name="T28" fmla="*/ 2147483647 w 2595"/>
              <a:gd name="T29" fmla="*/ 2147483647 h 5679"/>
              <a:gd name="T30" fmla="*/ 2147483647 w 2595"/>
              <a:gd name="T31" fmla="*/ 2147483647 h 5679"/>
              <a:gd name="T32" fmla="*/ 2147483647 w 2595"/>
              <a:gd name="T33" fmla="*/ 2147483647 h 5679"/>
              <a:gd name="T34" fmla="*/ 2147483647 w 2595"/>
              <a:gd name="T35" fmla="*/ 2147483647 h 5679"/>
              <a:gd name="T36" fmla="*/ 2147483647 w 2595"/>
              <a:gd name="T37" fmla="*/ 2147483647 h 5679"/>
              <a:gd name="T38" fmla="*/ 2147483647 w 2595"/>
              <a:gd name="T39" fmla="*/ 2147483647 h 5679"/>
              <a:gd name="T40" fmla="*/ 2147483647 w 2595"/>
              <a:gd name="T41" fmla="*/ 2147483647 h 5679"/>
              <a:gd name="T42" fmla="*/ 2147483647 w 2595"/>
              <a:gd name="T43" fmla="*/ 2147483647 h 5679"/>
              <a:gd name="T44" fmla="*/ 2147483647 w 2595"/>
              <a:gd name="T45" fmla="*/ 2147483647 h 5679"/>
              <a:gd name="T46" fmla="*/ 2147483647 w 2595"/>
              <a:gd name="T47" fmla="*/ 2147483647 h 5679"/>
              <a:gd name="T48" fmla="*/ 2147483647 w 2595"/>
              <a:gd name="T49" fmla="*/ 2147483647 h 5679"/>
              <a:gd name="T50" fmla="*/ 2147483647 w 2595"/>
              <a:gd name="T51" fmla="*/ 2147483647 h 5679"/>
              <a:gd name="T52" fmla="*/ 2147483647 w 2595"/>
              <a:gd name="T53" fmla="*/ 2147483647 h 5679"/>
              <a:gd name="T54" fmla="*/ 2147483647 w 2595"/>
              <a:gd name="T55" fmla="*/ 2147483647 h 5679"/>
              <a:gd name="T56" fmla="*/ 2147483647 w 2595"/>
              <a:gd name="T57" fmla="*/ 2147483647 h 5679"/>
              <a:gd name="T58" fmla="*/ 2147483647 w 2595"/>
              <a:gd name="T59" fmla="*/ 2147483647 h 5679"/>
              <a:gd name="T60" fmla="*/ 2147483647 w 2595"/>
              <a:gd name="T61" fmla="*/ 2147483647 h 5679"/>
              <a:gd name="T62" fmla="*/ 2147483647 w 2595"/>
              <a:gd name="T63" fmla="*/ 2147483647 h 5679"/>
              <a:gd name="T64" fmla="*/ 2147483647 w 2595"/>
              <a:gd name="T65" fmla="*/ 2147483647 h 5679"/>
              <a:gd name="T66" fmla="*/ 2147483647 w 2595"/>
              <a:gd name="T67" fmla="*/ 2147483647 h 5679"/>
              <a:gd name="T68" fmla="*/ 2147483647 w 2595"/>
              <a:gd name="T69" fmla="*/ 2147483647 h 5679"/>
              <a:gd name="T70" fmla="*/ 2147483647 w 2595"/>
              <a:gd name="T71" fmla="*/ 2147483647 h 5679"/>
              <a:gd name="T72" fmla="*/ 2147483647 w 2595"/>
              <a:gd name="T73" fmla="*/ 2147483647 h 5679"/>
              <a:gd name="T74" fmla="*/ 2147483647 w 2595"/>
              <a:gd name="T75" fmla="*/ 2147483647 h 5679"/>
              <a:gd name="T76" fmla="*/ 2147483647 w 2595"/>
              <a:gd name="T77" fmla="*/ 2147483647 h 5679"/>
              <a:gd name="T78" fmla="*/ 2147483647 w 2595"/>
              <a:gd name="T79" fmla="*/ 2147483647 h 5679"/>
              <a:gd name="T80" fmla="*/ 2147483647 w 2595"/>
              <a:gd name="T81" fmla="*/ 2147483647 h 5679"/>
              <a:gd name="T82" fmla="*/ 2147483647 w 2595"/>
              <a:gd name="T83" fmla="*/ 2147483647 h 5679"/>
              <a:gd name="T84" fmla="*/ 2147483647 w 2595"/>
              <a:gd name="T85" fmla="*/ 2147483647 h 5679"/>
              <a:gd name="T86" fmla="*/ 2147483647 w 2595"/>
              <a:gd name="T87" fmla="*/ 2147483647 h 5679"/>
              <a:gd name="T88" fmla="*/ 2147483647 w 2595"/>
              <a:gd name="T89" fmla="*/ 2147483647 h 5679"/>
              <a:gd name="T90" fmla="*/ 2147483647 w 2595"/>
              <a:gd name="T91" fmla="*/ 2147483647 h 5679"/>
              <a:gd name="T92" fmla="*/ 2147483647 w 2595"/>
              <a:gd name="T93" fmla="*/ 2147483647 h 5679"/>
              <a:gd name="T94" fmla="*/ 2147483647 w 2595"/>
              <a:gd name="T95" fmla="*/ 2147483647 h 5679"/>
              <a:gd name="T96" fmla="*/ 2147483647 w 2595"/>
              <a:gd name="T97" fmla="*/ 2147483647 h 5679"/>
              <a:gd name="T98" fmla="*/ 2147483647 w 2595"/>
              <a:gd name="T99" fmla="*/ 2147483647 h 5679"/>
              <a:gd name="T100" fmla="*/ 2147483647 w 2595"/>
              <a:gd name="T101" fmla="*/ 2147483647 h 5679"/>
              <a:gd name="T102" fmla="*/ 2147483647 w 2595"/>
              <a:gd name="T103" fmla="*/ 2147483647 h 5679"/>
              <a:gd name="T104" fmla="*/ 2147483647 w 2595"/>
              <a:gd name="T105" fmla="*/ 2147483647 h 5679"/>
              <a:gd name="T106" fmla="*/ 2147483647 w 2595"/>
              <a:gd name="T107" fmla="*/ 2147483647 h 5679"/>
              <a:gd name="T108" fmla="*/ 2147483647 w 2595"/>
              <a:gd name="T109" fmla="*/ 2147483647 h 5679"/>
              <a:gd name="T110" fmla="*/ 2147483647 w 2595"/>
              <a:gd name="T111" fmla="*/ 2147483647 h 5679"/>
              <a:gd name="T112" fmla="*/ 2147483647 w 2595"/>
              <a:gd name="T113" fmla="*/ 2147483647 h 5679"/>
              <a:gd name="T114" fmla="*/ 2147483647 w 2595"/>
              <a:gd name="T115" fmla="*/ 2147483647 h 5679"/>
              <a:gd name="T116" fmla="*/ 2147483647 w 2595"/>
              <a:gd name="T117" fmla="*/ 2147483647 h 5679"/>
              <a:gd name="T118" fmla="*/ 2147483647 w 2595"/>
              <a:gd name="T119" fmla="*/ 2147483647 h 5679"/>
              <a:gd name="T120" fmla="*/ 2147483647 w 2595"/>
              <a:gd name="T121" fmla="*/ 2147483647 h 5679"/>
              <a:gd name="T122" fmla="*/ 2147483647 w 2595"/>
              <a:gd name="T123" fmla="*/ 2147483647 h 5679"/>
              <a:gd name="T124" fmla="*/ 2147483647 w 2595"/>
              <a:gd name="T125" fmla="*/ 0 h 567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595"/>
              <a:gd name="T190" fmla="*/ 0 h 5679"/>
              <a:gd name="T191" fmla="*/ 2595 w 2595"/>
              <a:gd name="T192" fmla="*/ 5679 h 5679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595" h="5679">
                <a:moveTo>
                  <a:pt x="0" y="5563"/>
                </a:moveTo>
                <a:lnTo>
                  <a:pt x="157" y="5639"/>
                </a:lnTo>
                <a:lnTo>
                  <a:pt x="208" y="5651"/>
                </a:lnTo>
                <a:lnTo>
                  <a:pt x="313" y="5673"/>
                </a:lnTo>
                <a:lnTo>
                  <a:pt x="468" y="5679"/>
                </a:lnTo>
                <a:lnTo>
                  <a:pt x="625" y="5664"/>
                </a:lnTo>
                <a:lnTo>
                  <a:pt x="686" y="5651"/>
                </a:lnTo>
                <a:lnTo>
                  <a:pt x="782" y="5632"/>
                </a:lnTo>
                <a:lnTo>
                  <a:pt x="939" y="5583"/>
                </a:lnTo>
                <a:lnTo>
                  <a:pt x="1095" y="5521"/>
                </a:lnTo>
                <a:lnTo>
                  <a:pt x="1168" y="5484"/>
                </a:lnTo>
                <a:lnTo>
                  <a:pt x="1251" y="5439"/>
                </a:lnTo>
                <a:lnTo>
                  <a:pt x="1408" y="5331"/>
                </a:lnTo>
                <a:lnTo>
                  <a:pt x="1421" y="5318"/>
                </a:lnTo>
                <a:lnTo>
                  <a:pt x="1563" y="5176"/>
                </a:lnTo>
                <a:lnTo>
                  <a:pt x="1583" y="5152"/>
                </a:lnTo>
                <a:lnTo>
                  <a:pt x="1686" y="4986"/>
                </a:lnTo>
                <a:lnTo>
                  <a:pt x="1720" y="4909"/>
                </a:lnTo>
                <a:lnTo>
                  <a:pt x="1753" y="4819"/>
                </a:lnTo>
                <a:lnTo>
                  <a:pt x="1793" y="4653"/>
                </a:lnTo>
                <a:lnTo>
                  <a:pt x="1813" y="4487"/>
                </a:lnTo>
                <a:lnTo>
                  <a:pt x="1815" y="4321"/>
                </a:lnTo>
                <a:lnTo>
                  <a:pt x="1802" y="4156"/>
                </a:lnTo>
                <a:lnTo>
                  <a:pt x="1774" y="3990"/>
                </a:lnTo>
                <a:lnTo>
                  <a:pt x="1730" y="3822"/>
                </a:lnTo>
                <a:lnTo>
                  <a:pt x="1720" y="3796"/>
                </a:lnTo>
                <a:lnTo>
                  <a:pt x="1668" y="3657"/>
                </a:lnTo>
                <a:lnTo>
                  <a:pt x="1584" y="3491"/>
                </a:lnTo>
                <a:lnTo>
                  <a:pt x="1563" y="3456"/>
                </a:lnTo>
                <a:lnTo>
                  <a:pt x="1479" y="3325"/>
                </a:lnTo>
                <a:lnTo>
                  <a:pt x="1408" y="3227"/>
                </a:lnTo>
                <a:lnTo>
                  <a:pt x="1355" y="3159"/>
                </a:lnTo>
                <a:lnTo>
                  <a:pt x="1251" y="3021"/>
                </a:lnTo>
                <a:lnTo>
                  <a:pt x="1230" y="2991"/>
                </a:lnTo>
                <a:lnTo>
                  <a:pt x="1125" y="2825"/>
                </a:lnTo>
                <a:lnTo>
                  <a:pt x="1095" y="2762"/>
                </a:lnTo>
                <a:lnTo>
                  <a:pt x="1048" y="2659"/>
                </a:lnTo>
                <a:lnTo>
                  <a:pt x="1006" y="2493"/>
                </a:lnTo>
                <a:lnTo>
                  <a:pt x="995" y="2327"/>
                </a:lnTo>
                <a:lnTo>
                  <a:pt x="1018" y="2160"/>
                </a:lnTo>
                <a:lnTo>
                  <a:pt x="1076" y="1994"/>
                </a:lnTo>
                <a:lnTo>
                  <a:pt x="1095" y="1961"/>
                </a:lnTo>
                <a:lnTo>
                  <a:pt x="1173" y="1828"/>
                </a:lnTo>
                <a:lnTo>
                  <a:pt x="1251" y="1730"/>
                </a:lnTo>
                <a:lnTo>
                  <a:pt x="1312" y="1662"/>
                </a:lnTo>
                <a:lnTo>
                  <a:pt x="1408" y="1564"/>
                </a:lnTo>
                <a:lnTo>
                  <a:pt x="1482" y="1496"/>
                </a:lnTo>
                <a:lnTo>
                  <a:pt x="1563" y="1422"/>
                </a:lnTo>
                <a:lnTo>
                  <a:pt x="1669" y="1331"/>
                </a:lnTo>
                <a:lnTo>
                  <a:pt x="1720" y="1283"/>
                </a:lnTo>
                <a:lnTo>
                  <a:pt x="1854" y="1163"/>
                </a:lnTo>
                <a:lnTo>
                  <a:pt x="1876" y="1141"/>
                </a:lnTo>
                <a:lnTo>
                  <a:pt x="2022" y="996"/>
                </a:lnTo>
                <a:lnTo>
                  <a:pt x="2033" y="984"/>
                </a:lnTo>
                <a:lnTo>
                  <a:pt x="2161" y="831"/>
                </a:lnTo>
                <a:lnTo>
                  <a:pt x="2188" y="789"/>
                </a:lnTo>
                <a:lnTo>
                  <a:pt x="2269" y="665"/>
                </a:lnTo>
                <a:lnTo>
                  <a:pt x="2346" y="527"/>
                </a:lnTo>
                <a:lnTo>
                  <a:pt x="2361" y="499"/>
                </a:lnTo>
                <a:lnTo>
                  <a:pt x="2441" y="332"/>
                </a:lnTo>
                <a:lnTo>
                  <a:pt x="2502" y="199"/>
                </a:lnTo>
                <a:lnTo>
                  <a:pt x="2517" y="166"/>
                </a:lnTo>
                <a:lnTo>
                  <a:pt x="2595" y="0"/>
                </a:ln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76" name="Freeform 411">
            <a:extLst>
              <a:ext uri="{FF2B5EF4-FFF2-40B4-BE49-F238E27FC236}">
                <a16:creationId xmlns:a16="http://schemas.microsoft.com/office/drawing/2014/main" id="{0074C5EB-F7C2-478C-9171-6869FCE9D8F0}"/>
              </a:ext>
            </a:extLst>
          </p:cNvPr>
          <p:cNvSpPr>
            <a:spLocks/>
          </p:cNvSpPr>
          <p:nvPr/>
        </p:nvSpPr>
        <p:spPr bwMode="auto">
          <a:xfrm>
            <a:off x="7653338" y="2098675"/>
            <a:ext cx="163512" cy="415925"/>
          </a:xfrm>
          <a:custGeom>
            <a:avLst/>
            <a:gdLst>
              <a:gd name="T0" fmla="*/ 0 w 717"/>
              <a:gd name="T1" fmla="*/ 2147483647 h 1829"/>
              <a:gd name="T2" fmla="*/ 2147483647 w 717"/>
              <a:gd name="T3" fmla="*/ 2147483647 h 1829"/>
              <a:gd name="T4" fmla="*/ 2147483647 w 717"/>
              <a:gd name="T5" fmla="*/ 2147483647 h 1829"/>
              <a:gd name="T6" fmla="*/ 2147483647 w 717"/>
              <a:gd name="T7" fmla="*/ 2147483647 h 1829"/>
              <a:gd name="T8" fmla="*/ 2147483647 w 717"/>
              <a:gd name="T9" fmla="*/ 2147483647 h 1829"/>
              <a:gd name="T10" fmla="*/ 2147483647 w 717"/>
              <a:gd name="T11" fmla="*/ 2147483647 h 1829"/>
              <a:gd name="T12" fmla="*/ 2147483647 w 717"/>
              <a:gd name="T13" fmla="*/ 2147483647 h 1829"/>
              <a:gd name="T14" fmla="*/ 2147483647 w 717"/>
              <a:gd name="T15" fmla="*/ 2147483647 h 1829"/>
              <a:gd name="T16" fmla="*/ 2147483647 w 717"/>
              <a:gd name="T17" fmla="*/ 2147483647 h 1829"/>
              <a:gd name="T18" fmla="*/ 2147483647 w 717"/>
              <a:gd name="T19" fmla="*/ 2147483647 h 1829"/>
              <a:gd name="T20" fmla="*/ 2147483647 w 717"/>
              <a:gd name="T21" fmla="*/ 2147483647 h 1829"/>
              <a:gd name="T22" fmla="*/ 2147483647 w 717"/>
              <a:gd name="T23" fmla="*/ 2147483647 h 1829"/>
              <a:gd name="T24" fmla="*/ 2147483647 w 717"/>
              <a:gd name="T25" fmla="*/ 2147483647 h 1829"/>
              <a:gd name="T26" fmla="*/ 2147483647 w 717"/>
              <a:gd name="T27" fmla="*/ 2147483647 h 1829"/>
              <a:gd name="T28" fmla="*/ 2147483647 w 717"/>
              <a:gd name="T29" fmla="*/ 2147483647 h 1829"/>
              <a:gd name="T30" fmla="*/ 2147483647 w 717"/>
              <a:gd name="T31" fmla="*/ 2147483647 h 1829"/>
              <a:gd name="T32" fmla="*/ 2147483647 w 717"/>
              <a:gd name="T33" fmla="*/ 0 h 182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717"/>
              <a:gd name="T52" fmla="*/ 0 h 1829"/>
              <a:gd name="T53" fmla="*/ 717 w 717"/>
              <a:gd name="T54" fmla="*/ 1829 h 1829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717" h="1829">
                <a:moveTo>
                  <a:pt x="0" y="1829"/>
                </a:moveTo>
                <a:lnTo>
                  <a:pt x="63" y="1696"/>
                </a:lnTo>
                <a:lnTo>
                  <a:pt x="81" y="1663"/>
                </a:lnTo>
                <a:lnTo>
                  <a:pt x="160" y="1497"/>
                </a:lnTo>
                <a:lnTo>
                  <a:pt x="219" y="1360"/>
                </a:lnTo>
                <a:lnTo>
                  <a:pt x="233" y="1330"/>
                </a:lnTo>
                <a:lnTo>
                  <a:pt x="302" y="1164"/>
                </a:lnTo>
                <a:lnTo>
                  <a:pt x="365" y="998"/>
                </a:lnTo>
                <a:lnTo>
                  <a:pt x="376" y="968"/>
                </a:lnTo>
                <a:lnTo>
                  <a:pt x="426" y="832"/>
                </a:lnTo>
                <a:lnTo>
                  <a:pt x="485" y="666"/>
                </a:lnTo>
                <a:lnTo>
                  <a:pt x="531" y="526"/>
                </a:lnTo>
                <a:lnTo>
                  <a:pt x="542" y="500"/>
                </a:lnTo>
                <a:lnTo>
                  <a:pt x="600" y="332"/>
                </a:lnTo>
                <a:lnTo>
                  <a:pt x="657" y="166"/>
                </a:lnTo>
                <a:lnTo>
                  <a:pt x="688" y="77"/>
                </a:lnTo>
                <a:lnTo>
                  <a:pt x="717" y="0"/>
                </a:ln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77" name="Rectangle 412">
            <a:extLst>
              <a:ext uri="{FF2B5EF4-FFF2-40B4-BE49-F238E27FC236}">
                <a16:creationId xmlns:a16="http://schemas.microsoft.com/office/drawing/2014/main" id="{956EEE0C-1781-42DB-960F-A3881D877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988" y="2098675"/>
            <a:ext cx="3616325" cy="384492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678" name="Line 413">
            <a:extLst>
              <a:ext uri="{FF2B5EF4-FFF2-40B4-BE49-F238E27FC236}">
                <a16:creationId xmlns:a16="http://schemas.microsoft.com/office/drawing/2014/main" id="{29712C73-38C1-484D-AA52-2A13BB8E6A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4625" y="341788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79" name="Freeform 414">
            <a:extLst>
              <a:ext uri="{FF2B5EF4-FFF2-40B4-BE49-F238E27FC236}">
                <a16:creationId xmlns:a16="http://schemas.microsoft.com/office/drawing/2014/main" id="{E40D03A9-DB84-4400-B548-3036B5D4D98D}"/>
              </a:ext>
            </a:extLst>
          </p:cNvPr>
          <p:cNvSpPr>
            <a:spLocks/>
          </p:cNvSpPr>
          <p:nvPr/>
        </p:nvSpPr>
        <p:spPr bwMode="auto">
          <a:xfrm>
            <a:off x="5183188" y="3381375"/>
            <a:ext cx="71437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1"/>
                </a:lnTo>
                <a:lnTo>
                  <a:pt x="309" y="105"/>
                </a:lnTo>
                <a:lnTo>
                  <a:pt x="297" y="80"/>
                </a:lnTo>
                <a:lnTo>
                  <a:pt x="280" y="56"/>
                </a:lnTo>
                <a:lnTo>
                  <a:pt x="262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4" y="9"/>
                </a:lnTo>
                <a:lnTo>
                  <a:pt x="80" y="21"/>
                </a:lnTo>
                <a:lnTo>
                  <a:pt x="57" y="37"/>
                </a:lnTo>
                <a:lnTo>
                  <a:pt x="37" y="56"/>
                </a:lnTo>
                <a:lnTo>
                  <a:pt x="21" y="80"/>
                </a:lnTo>
                <a:lnTo>
                  <a:pt x="9" y="105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7"/>
                </a:lnTo>
                <a:lnTo>
                  <a:pt x="104" y="309"/>
                </a:lnTo>
                <a:lnTo>
                  <a:pt x="131" y="316"/>
                </a:lnTo>
                <a:lnTo>
                  <a:pt x="159" y="319"/>
                </a:lnTo>
                <a:lnTo>
                  <a:pt x="187" y="316"/>
                </a:lnTo>
                <a:lnTo>
                  <a:pt x="214" y="309"/>
                </a:lnTo>
                <a:lnTo>
                  <a:pt x="239" y="297"/>
                </a:lnTo>
                <a:lnTo>
                  <a:pt x="262" y="282"/>
                </a:lnTo>
                <a:lnTo>
                  <a:pt x="280" y="262"/>
                </a:lnTo>
                <a:lnTo>
                  <a:pt x="297" y="239"/>
                </a:lnTo>
                <a:lnTo>
                  <a:pt x="309" y="214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80" name="Line 415">
            <a:extLst>
              <a:ext uri="{FF2B5EF4-FFF2-40B4-BE49-F238E27FC236}">
                <a16:creationId xmlns:a16="http://schemas.microsoft.com/office/drawing/2014/main" id="{EF656940-D1F9-4E19-955B-A0D2187994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0938" y="54006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81" name="Freeform 416">
            <a:extLst>
              <a:ext uri="{FF2B5EF4-FFF2-40B4-BE49-F238E27FC236}">
                <a16:creationId xmlns:a16="http://schemas.microsoft.com/office/drawing/2014/main" id="{E3757FAE-F9E8-4924-A4A4-F85B6EF6E092}"/>
              </a:ext>
            </a:extLst>
          </p:cNvPr>
          <p:cNvSpPr>
            <a:spLocks/>
          </p:cNvSpPr>
          <p:nvPr/>
        </p:nvSpPr>
        <p:spPr bwMode="auto">
          <a:xfrm>
            <a:off x="4889500" y="5365750"/>
            <a:ext cx="71438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2"/>
                </a:lnTo>
                <a:lnTo>
                  <a:pt x="309" y="104"/>
                </a:lnTo>
                <a:lnTo>
                  <a:pt x="296" y="79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2" y="10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5" y="10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79"/>
                </a:lnTo>
                <a:lnTo>
                  <a:pt x="9" y="104"/>
                </a:lnTo>
                <a:lnTo>
                  <a:pt x="3" y="132"/>
                </a:lnTo>
                <a:lnTo>
                  <a:pt x="0" y="159"/>
                </a:lnTo>
                <a:lnTo>
                  <a:pt x="3" y="187"/>
                </a:lnTo>
                <a:lnTo>
                  <a:pt x="9" y="213"/>
                </a:lnTo>
                <a:lnTo>
                  <a:pt x="21" y="238"/>
                </a:lnTo>
                <a:lnTo>
                  <a:pt x="36" y="261"/>
                </a:lnTo>
                <a:lnTo>
                  <a:pt x="56" y="281"/>
                </a:lnTo>
                <a:lnTo>
                  <a:pt x="78" y="296"/>
                </a:lnTo>
                <a:lnTo>
                  <a:pt x="105" y="309"/>
                </a:lnTo>
                <a:lnTo>
                  <a:pt x="130" y="316"/>
                </a:lnTo>
                <a:lnTo>
                  <a:pt x="159" y="318"/>
                </a:lnTo>
                <a:lnTo>
                  <a:pt x="187" y="316"/>
                </a:lnTo>
                <a:lnTo>
                  <a:pt x="212" y="309"/>
                </a:lnTo>
                <a:lnTo>
                  <a:pt x="239" y="296"/>
                </a:lnTo>
                <a:lnTo>
                  <a:pt x="261" y="281"/>
                </a:lnTo>
                <a:lnTo>
                  <a:pt x="281" y="261"/>
                </a:lnTo>
                <a:lnTo>
                  <a:pt x="296" y="238"/>
                </a:lnTo>
                <a:lnTo>
                  <a:pt x="309" y="213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82" name="Line 417">
            <a:extLst>
              <a:ext uri="{FF2B5EF4-FFF2-40B4-BE49-F238E27FC236}">
                <a16:creationId xmlns:a16="http://schemas.microsoft.com/office/drawing/2014/main" id="{F7B06E2B-7CBE-4907-A438-67945D8875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36528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83" name="Freeform 418">
            <a:extLst>
              <a:ext uri="{FF2B5EF4-FFF2-40B4-BE49-F238E27FC236}">
                <a16:creationId xmlns:a16="http://schemas.microsoft.com/office/drawing/2014/main" id="{1DCD553A-AC3A-4DD6-9516-45F087E484F1}"/>
              </a:ext>
            </a:extLst>
          </p:cNvPr>
          <p:cNvSpPr>
            <a:spLocks/>
          </p:cNvSpPr>
          <p:nvPr/>
        </p:nvSpPr>
        <p:spPr bwMode="auto">
          <a:xfrm>
            <a:off x="5900738" y="3616325"/>
            <a:ext cx="71437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1"/>
                </a:lnTo>
                <a:lnTo>
                  <a:pt x="309" y="104"/>
                </a:lnTo>
                <a:lnTo>
                  <a:pt x="298" y="80"/>
                </a:lnTo>
                <a:lnTo>
                  <a:pt x="281" y="57"/>
                </a:lnTo>
                <a:lnTo>
                  <a:pt x="261" y="37"/>
                </a:lnTo>
                <a:lnTo>
                  <a:pt x="239" y="20"/>
                </a:lnTo>
                <a:lnTo>
                  <a:pt x="215" y="9"/>
                </a:lnTo>
                <a:lnTo>
                  <a:pt x="187" y="2"/>
                </a:lnTo>
                <a:lnTo>
                  <a:pt x="159" y="0"/>
                </a:lnTo>
                <a:lnTo>
                  <a:pt x="133" y="2"/>
                </a:lnTo>
                <a:lnTo>
                  <a:pt x="105" y="9"/>
                </a:lnTo>
                <a:lnTo>
                  <a:pt x="81" y="20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11" y="104"/>
                </a:lnTo>
                <a:lnTo>
                  <a:pt x="3" y="131"/>
                </a:lnTo>
                <a:lnTo>
                  <a:pt x="0" y="158"/>
                </a:lnTo>
                <a:lnTo>
                  <a:pt x="3" y="186"/>
                </a:lnTo>
                <a:lnTo>
                  <a:pt x="11" y="214"/>
                </a:lnTo>
                <a:lnTo>
                  <a:pt x="21" y="238"/>
                </a:lnTo>
                <a:lnTo>
                  <a:pt x="37" y="260"/>
                </a:lnTo>
                <a:lnTo>
                  <a:pt x="57" y="280"/>
                </a:lnTo>
                <a:lnTo>
                  <a:pt x="81" y="297"/>
                </a:lnTo>
                <a:lnTo>
                  <a:pt x="105" y="308"/>
                </a:lnTo>
                <a:lnTo>
                  <a:pt x="133" y="316"/>
                </a:lnTo>
                <a:lnTo>
                  <a:pt x="159" y="319"/>
                </a:lnTo>
                <a:lnTo>
                  <a:pt x="187" y="316"/>
                </a:lnTo>
                <a:lnTo>
                  <a:pt x="215" y="308"/>
                </a:lnTo>
                <a:lnTo>
                  <a:pt x="239" y="297"/>
                </a:lnTo>
                <a:lnTo>
                  <a:pt x="261" y="280"/>
                </a:lnTo>
                <a:lnTo>
                  <a:pt x="281" y="260"/>
                </a:lnTo>
                <a:lnTo>
                  <a:pt x="298" y="238"/>
                </a:lnTo>
                <a:lnTo>
                  <a:pt x="309" y="214"/>
                </a:lnTo>
                <a:lnTo>
                  <a:pt x="316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84" name="Line 419">
            <a:extLst>
              <a:ext uri="{FF2B5EF4-FFF2-40B4-BE49-F238E27FC236}">
                <a16:creationId xmlns:a16="http://schemas.microsoft.com/office/drawing/2014/main" id="{66D25658-D210-44BA-A6D1-739430BE4CB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1763" y="37957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85" name="Freeform 420">
            <a:extLst>
              <a:ext uri="{FF2B5EF4-FFF2-40B4-BE49-F238E27FC236}">
                <a16:creationId xmlns:a16="http://schemas.microsoft.com/office/drawing/2014/main" id="{4275DF03-A65C-41B8-8588-01050495B494}"/>
              </a:ext>
            </a:extLst>
          </p:cNvPr>
          <p:cNvSpPr>
            <a:spLocks/>
          </p:cNvSpPr>
          <p:nvPr/>
        </p:nvSpPr>
        <p:spPr bwMode="auto">
          <a:xfrm>
            <a:off x="6410325" y="3759200"/>
            <a:ext cx="71438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6" y="133"/>
                </a:lnTo>
                <a:lnTo>
                  <a:pt x="308" y="105"/>
                </a:lnTo>
                <a:lnTo>
                  <a:pt x="297" y="81"/>
                </a:lnTo>
                <a:lnTo>
                  <a:pt x="280" y="57"/>
                </a:lnTo>
                <a:lnTo>
                  <a:pt x="263" y="38"/>
                </a:lnTo>
                <a:lnTo>
                  <a:pt x="239" y="21"/>
                </a:lnTo>
                <a:lnTo>
                  <a:pt x="214" y="11"/>
                </a:lnTo>
                <a:lnTo>
                  <a:pt x="187" y="3"/>
                </a:lnTo>
                <a:lnTo>
                  <a:pt x="161" y="0"/>
                </a:lnTo>
                <a:lnTo>
                  <a:pt x="131" y="3"/>
                </a:lnTo>
                <a:lnTo>
                  <a:pt x="104" y="11"/>
                </a:lnTo>
                <a:lnTo>
                  <a:pt x="80" y="21"/>
                </a:lnTo>
                <a:lnTo>
                  <a:pt x="57" y="38"/>
                </a:lnTo>
                <a:lnTo>
                  <a:pt x="37" y="57"/>
                </a:lnTo>
                <a:lnTo>
                  <a:pt x="21" y="81"/>
                </a:lnTo>
                <a:lnTo>
                  <a:pt x="9" y="105"/>
                </a:lnTo>
                <a:lnTo>
                  <a:pt x="3" y="133"/>
                </a:lnTo>
                <a:lnTo>
                  <a:pt x="0" y="159"/>
                </a:lnTo>
                <a:lnTo>
                  <a:pt x="3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2"/>
                </a:lnTo>
                <a:lnTo>
                  <a:pt x="57" y="281"/>
                </a:lnTo>
                <a:lnTo>
                  <a:pt x="80" y="299"/>
                </a:lnTo>
                <a:lnTo>
                  <a:pt x="104" y="309"/>
                </a:lnTo>
                <a:lnTo>
                  <a:pt x="131" y="317"/>
                </a:lnTo>
                <a:lnTo>
                  <a:pt x="161" y="318"/>
                </a:lnTo>
                <a:lnTo>
                  <a:pt x="187" y="317"/>
                </a:lnTo>
                <a:lnTo>
                  <a:pt x="214" y="309"/>
                </a:lnTo>
                <a:lnTo>
                  <a:pt x="239" y="299"/>
                </a:lnTo>
                <a:lnTo>
                  <a:pt x="263" y="281"/>
                </a:lnTo>
                <a:lnTo>
                  <a:pt x="280" y="262"/>
                </a:lnTo>
                <a:lnTo>
                  <a:pt x="297" y="239"/>
                </a:lnTo>
                <a:lnTo>
                  <a:pt x="308" y="215"/>
                </a:lnTo>
                <a:lnTo>
                  <a:pt x="316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86" name="Line 421">
            <a:extLst>
              <a:ext uri="{FF2B5EF4-FFF2-40B4-BE49-F238E27FC236}">
                <a16:creationId xmlns:a16="http://schemas.microsoft.com/office/drawing/2014/main" id="{4CC06512-3FD5-44A8-A6DB-386314999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6575" y="29972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87" name="Freeform 422">
            <a:extLst>
              <a:ext uri="{FF2B5EF4-FFF2-40B4-BE49-F238E27FC236}">
                <a16:creationId xmlns:a16="http://schemas.microsoft.com/office/drawing/2014/main" id="{DD164ED1-0738-48B8-A7AE-424F4346F6EC}"/>
              </a:ext>
            </a:extLst>
          </p:cNvPr>
          <p:cNvSpPr>
            <a:spLocks/>
          </p:cNvSpPr>
          <p:nvPr/>
        </p:nvSpPr>
        <p:spPr bwMode="auto">
          <a:xfrm>
            <a:off x="6813550" y="2960688"/>
            <a:ext cx="73025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60"/>
                </a:moveTo>
                <a:lnTo>
                  <a:pt x="315" y="131"/>
                </a:lnTo>
                <a:lnTo>
                  <a:pt x="307" y="105"/>
                </a:lnTo>
                <a:lnTo>
                  <a:pt x="296" y="79"/>
                </a:lnTo>
                <a:lnTo>
                  <a:pt x="280" y="58"/>
                </a:lnTo>
                <a:lnTo>
                  <a:pt x="260" y="38"/>
                </a:lnTo>
                <a:lnTo>
                  <a:pt x="237" y="22"/>
                </a:lnTo>
                <a:lnTo>
                  <a:pt x="212" y="11"/>
                </a:lnTo>
                <a:lnTo>
                  <a:pt x="186" y="3"/>
                </a:lnTo>
                <a:lnTo>
                  <a:pt x="158" y="0"/>
                </a:lnTo>
                <a:lnTo>
                  <a:pt x="130" y="3"/>
                </a:lnTo>
                <a:lnTo>
                  <a:pt x="103" y="11"/>
                </a:lnTo>
                <a:lnTo>
                  <a:pt x="78" y="22"/>
                </a:lnTo>
                <a:lnTo>
                  <a:pt x="56" y="38"/>
                </a:lnTo>
                <a:lnTo>
                  <a:pt x="36" y="58"/>
                </a:lnTo>
                <a:lnTo>
                  <a:pt x="21" y="79"/>
                </a:lnTo>
                <a:lnTo>
                  <a:pt x="8" y="105"/>
                </a:lnTo>
                <a:lnTo>
                  <a:pt x="1" y="131"/>
                </a:lnTo>
                <a:lnTo>
                  <a:pt x="0" y="160"/>
                </a:lnTo>
                <a:lnTo>
                  <a:pt x="1" y="188"/>
                </a:lnTo>
                <a:lnTo>
                  <a:pt x="8" y="214"/>
                </a:lnTo>
                <a:lnTo>
                  <a:pt x="21" y="239"/>
                </a:lnTo>
                <a:lnTo>
                  <a:pt x="36" y="262"/>
                </a:lnTo>
                <a:lnTo>
                  <a:pt x="56" y="282"/>
                </a:lnTo>
                <a:lnTo>
                  <a:pt x="78" y="297"/>
                </a:lnTo>
                <a:lnTo>
                  <a:pt x="103" y="310"/>
                </a:lnTo>
                <a:lnTo>
                  <a:pt x="130" y="316"/>
                </a:lnTo>
                <a:lnTo>
                  <a:pt x="158" y="318"/>
                </a:lnTo>
                <a:lnTo>
                  <a:pt x="186" y="316"/>
                </a:lnTo>
                <a:lnTo>
                  <a:pt x="212" y="310"/>
                </a:lnTo>
                <a:lnTo>
                  <a:pt x="237" y="297"/>
                </a:lnTo>
                <a:lnTo>
                  <a:pt x="260" y="282"/>
                </a:lnTo>
                <a:lnTo>
                  <a:pt x="280" y="262"/>
                </a:lnTo>
                <a:lnTo>
                  <a:pt x="296" y="239"/>
                </a:lnTo>
                <a:lnTo>
                  <a:pt x="307" y="214"/>
                </a:lnTo>
                <a:lnTo>
                  <a:pt x="315" y="188"/>
                </a:lnTo>
                <a:lnTo>
                  <a:pt x="317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88" name="Line 423">
            <a:extLst>
              <a:ext uri="{FF2B5EF4-FFF2-40B4-BE49-F238E27FC236}">
                <a16:creationId xmlns:a16="http://schemas.microsoft.com/office/drawing/2014/main" id="{C5497BF5-4A17-4772-BD5F-23E05973E7D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2450" y="48402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89" name="Freeform 424">
            <a:extLst>
              <a:ext uri="{FF2B5EF4-FFF2-40B4-BE49-F238E27FC236}">
                <a16:creationId xmlns:a16="http://schemas.microsoft.com/office/drawing/2014/main" id="{553174AD-5851-4DF9-825B-3668BA6396C4}"/>
              </a:ext>
            </a:extLst>
          </p:cNvPr>
          <p:cNvSpPr>
            <a:spLocks/>
          </p:cNvSpPr>
          <p:nvPr/>
        </p:nvSpPr>
        <p:spPr bwMode="auto">
          <a:xfrm>
            <a:off x="8101013" y="4803775"/>
            <a:ext cx="71437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7" y="131"/>
                </a:lnTo>
                <a:lnTo>
                  <a:pt x="309" y="106"/>
                </a:lnTo>
                <a:lnTo>
                  <a:pt x="297" y="79"/>
                </a:lnTo>
                <a:lnTo>
                  <a:pt x="282" y="57"/>
                </a:lnTo>
                <a:lnTo>
                  <a:pt x="262" y="38"/>
                </a:lnTo>
                <a:lnTo>
                  <a:pt x="240" y="21"/>
                </a:lnTo>
                <a:lnTo>
                  <a:pt x="215" y="10"/>
                </a:lnTo>
                <a:lnTo>
                  <a:pt x="188" y="4"/>
                </a:lnTo>
                <a:lnTo>
                  <a:pt x="160" y="0"/>
                </a:lnTo>
                <a:lnTo>
                  <a:pt x="131" y="4"/>
                </a:lnTo>
                <a:lnTo>
                  <a:pt x="106" y="10"/>
                </a:lnTo>
                <a:lnTo>
                  <a:pt x="79" y="21"/>
                </a:lnTo>
                <a:lnTo>
                  <a:pt x="57" y="38"/>
                </a:lnTo>
                <a:lnTo>
                  <a:pt x="38" y="57"/>
                </a:lnTo>
                <a:lnTo>
                  <a:pt x="21" y="79"/>
                </a:lnTo>
                <a:lnTo>
                  <a:pt x="9" y="106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9" y="215"/>
                </a:lnTo>
                <a:lnTo>
                  <a:pt x="21" y="240"/>
                </a:lnTo>
                <a:lnTo>
                  <a:pt x="38" y="262"/>
                </a:lnTo>
                <a:lnTo>
                  <a:pt x="57" y="282"/>
                </a:lnTo>
                <a:lnTo>
                  <a:pt x="79" y="297"/>
                </a:lnTo>
                <a:lnTo>
                  <a:pt x="106" y="309"/>
                </a:lnTo>
                <a:lnTo>
                  <a:pt x="131" y="317"/>
                </a:lnTo>
                <a:lnTo>
                  <a:pt x="160" y="318"/>
                </a:lnTo>
                <a:lnTo>
                  <a:pt x="188" y="317"/>
                </a:lnTo>
                <a:lnTo>
                  <a:pt x="215" y="309"/>
                </a:lnTo>
                <a:lnTo>
                  <a:pt x="240" y="297"/>
                </a:lnTo>
                <a:lnTo>
                  <a:pt x="262" y="282"/>
                </a:lnTo>
                <a:lnTo>
                  <a:pt x="282" y="262"/>
                </a:lnTo>
                <a:lnTo>
                  <a:pt x="297" y="240"/>
                </a:lnTo>
                <a:lnTo>
                  <a:pt x="309" y="215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90" name="Line 425">
            <a:extLst>
              <a:ext uri="{FF2B5EF4-FFF2-40B4-BE49-F238E27FC236}">
                <a16:creationId xmlns:a16="http://schemas.microsoft.com/office/drawing/2014/main" id="{6BB939C2-15F2-4583-8439-FE2E288260D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99400" y="526732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91" name="Freeform 426">
            <a:extLst>
              <a:ext uri="{FF2B5EF4-FFF2-40B4-BE49-F238E27FC236}">
                <a16:creationId xmlns:a16="http://schemas.microsoft.com/office/drawing/2014/main" id="{B52A46F9-6B84-4A03-A48D-CC7BE2E4CD74}"/>
              </a:ext>
            </a:extLst>
          </p:cNvPr>
          <p:cNvSpPr>
            <a:spLocks/>
          </p:cNvSpPr>
          <p:nvPr/>
        </p:nvSpPr>
        <p:spPr bwMode="auto">
          <a:xfrm>
            <a:off x="7826375" y="5232400"/>
            <a:ext cx="73025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7" y="131"/>
                </a:lnTo>
                <a:lnTo>
                  <a:pt x="309" y="104"/>
                </a:lnTo>
                <a:lnTo>
                  <a:pt x="297" y="80"/>
                </a:lnTo>
                <a:lnTo>
                  <a:pt x="282" y="56"/>
                </a:lnTo>
                <a:lnTo>
                  <a:pt x="262" y="37"/>
                </a:lnTo>
                <a:lnTo>
                  <a:pt x="240" y="21"/>
                </a:lnTo>
                <a:lnTo>
                  <a:pt x="215" y="9"/>
                </a:lnTo>
                <a:lnTo>
                  <a:pt x="188" y="2"/>
                </a:lnTo>
                <a:lnTo>
                  <a:pt x="160" y="0"/>
                </a:lnTo>
                <a:lnTo>
                  <a:pt x="131" y="2"/>
                </a:lnTo>
                <a:lnTo>
                  <a:pt x="106" y="9"/>
                </a:lnTo>
                <a:lnTo>
                  <a:pt x="79" y="21"/>
                </a:lnTo>
                <a:lnTo>
                  <a:pt x="57" y="37"/>
                </a:lnTo>
                <a:lnTo>
                  <a:pt x="38" y="56"/>
                </a:lnTo>
                <a:lnTo>
                  <a:pt x="21" y="80"/>
                </a:lnTo>
                <a:lnTo>
                  <a:pt x="9" y="104"/>
                </a:lnTo>
                <a:lnTo>
                  <a:pt x="4" y="131"/>
                </a:lnTo>
                <a:lnTo>
                  <a:pt x="0" y="158"/>
                </a:lnTo>
                <a:lnTo>
                  <a:pt x="4" y="186"/>
                </a:lnTo>
                <a:lnTo>
                  <a:pt x="9" y="214"/>
                </a:lnTo>
                <a:lnTo>
                  <a:pt x="21" y="238"/>
                </a:lnTo>
                <a:lnTo>
                  <a:pt x="38" y="260"/>
                </a:lnTo>
                <a:lnTo>
                  <a:pt x="57" y="280"/>
                </a:lnTo>
                <a:lnTo>
                  <a:pt x="79" y="297"/>
                </a:lnTo>
                <a:lnTo>
                  <a:pt x="106" y="308"/>
                </a:lnTo>
                <a:lnTo>
                  <a:pt x="131" y="316"/>
                </a:lnTo>
                <a:lnTo>
                  <a:pt x="160" y="319"/>
                </a:lnTo>
                <a:lnTo>
                  <a:pt x="188" y="316"/>
                </a:lnTo>
                <a:lnTo>
                  <a:pt x="215" y="308"/>
                </a:lnTo>
                <a:lnTo>
                  <a:pt x="240" y="297"/>
                </a:lnTo>
                <a:lnTo>
                  <a:pt x="262" y="280"/>
                </a:lnTo>
                <a:lnTo>
                  <a:pt x="282" y="260"/>
                </a:lnTo>
                <a:lnTo>
                  <a:pt x="297" y="238"/>
                </a:lnTo>
                <a:lnTo>
                  <a:pt x="309" y="214"/>
                </a:lnTo>
                <a:lnTo>
                  <a:pt x="317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92" name="Line 427">
            <a:extLst>
              <a:ext uri="{FF2B5EF4-FFF2-40B4-BE49-F238E27FC236}">
                <a16:creationId xmlns:a16="http://schemas.microsoft.com/office/drawing/2014/main" id="{294C8D4A-F4B8-43D3-BED5-F0113CE1A6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7438" y="28575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93" name="Freeform 428">
            <a:extLst>
              <a:ext uri="{FF2B5EF4-FFF2-40B4-BE49-F238E27FC236}">
                <a16:creationId xmlns:a16="http://schemas.microsoft.com/office/drawing/2014/main" id="{8B2B5489-C6B2-4D6B-95F3-7E51D540AAE4}"/>
              </a:ext>
            </a:extLst>
          </p:cNvPr>
          <p:cNvSpPr>
            <a:spLocks/>
          </p:cNvSpPr>
          <p:nvPr/>
        </p:nvSpPr>
        <p:spPr bwMode="auto">
          <a:xfrm>
            <a:off x="6094413" y="2822575"/>
            <a:ext cx="73025" cy="71438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9"/>
                </a:moveTo>
                <a:lnTo>
                  <a:pt x="315" y="132"/>
                </a:lnTo>
                <a:lnTo>
                  <a:pt x="308" y="106"/>
                </a:lnTo>
                <a:lnTo>
                  <a:pt x="298" y="80"/>
                </a:lnTo>
                <a:lnTo>
                  <a:pt x="280" y="57"/>
                </a:lnTo>
                <a:lnTo>
                  <a:pt x="261" y="39"/>
                </a:lnTo>
                <a:lnTo>
                  <a:pt x="238" y="22"/>
                </a:lnTo>
                <a:lnTo>
                  <a:pt x="213" y="10"/>
                </a:lnTo>
                <a:lnTo>
                  <a:pt x="186" y="4"/>
                </a:lnTo>
                <a:lnTo>
                  <a:pt x="158" y="0"/>
                </a:lnTo>
                <a:lnTo>
                  <a:pt x="132" y="4"/>
                </a:lnTo>
                <a:lnTo>
                  <a:pt x="104" y="10"/>
                </a:lnTo>
                <a:lnTo>
                  <a:pt x="79" y="22"/>
                </a:lnTo>
                <a:lnTo>
                  <a:pt x="56" y="39"/>
                </a:lnTo>
                <a:lnTo>
                  <a:pt x="36" y="57"/>
                </a:lnTo>
                <a:lnTo>
                  <a:pt x="22" y="80"/>
                </a:lnTo>
                <a:lnTo>
                  <a:pt x="10" y="106"/>
                </a:lnTo>
                <a:lnTo>
                  <a:pt x="2" y="132"/>
                </a:lnTo>
                <a:lnTo>
                  <a:pt x="0" y="159"/>
                </a:lnTo>
                <a:lnTo>
                  <a:pt x="2" y="187"/>
                </a:lnTo>
                <a:lnTo>
                  <a:pt x="10" y="215"/>
                </a:lnTo>
                <a:lnTo>
                  <a:pt x="22" y="239"/>
                </a:lnTo>
                <a:lnTo>
                  <a:pt x="36" y="263"/>
                </a:lnTo>
                <a:lnTo>
                  <a:pt x="56" y="283"/>
                </a:lnTo>
                <a:lnTo>
                  <a:pt x="79" y="297"/>
                </a:lnTo>
                <a:lnTo>
                  <a:pt x="104" y="309"/>
                </a:lnTo>
                <a:lnTo>
                  <a:pt x="132" y="317"/>
                </a:lnTo>
                <a:lnTo>
                  <a:pt x="158" y="319"/>
                </a:lnTo>
                <a:lnTo>
                  <a:pt x="186" y="317"/>
                </a:lnTo>
                <a:lnTo>
                  <a:pt x="213" y="309"/>
                </a:lnTo>
                <a:lnTo>
                  <a:pt x="238" y="297"/>
                </a:lnTo>
                <a:lnTo>
                  <a:pt x="261" y="283"/>
                </a:lnTo>
                <a:lnTo>
                  <a:pt x="280" y="263"/>
                </a:lnTo>
                <a:lnTo>
                  <a:pt x="298" y="239"/>
                </a:lnTo>
                <a:lnTo>
                  <a:pt x="308" y="215"/>
                </a:lnTo>
                <a:lnTo>
                  <a:pt x="315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94" name="Line 429">
            <a:extLst>
              <a:ext uri="{FF2B5EF4-FFF2-40B4-BE49-F238E27FC236}">
                <a16:creationId xmlns:a16="http://schemas.microsoft.com/office/drawing/2014/main" id="{72DFBE0B-7A9F-42BE-8743-536C7F3979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9875" y="38766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95" name="Freeform 430">
            <a:extLst>
              <a:ext uri="{FF2B5EF4-FFF2-40B4-BE49-F238E27FC236}">
                <a16:creationId xmlns:a16="http://schemas.microsoft.com/office/drawing/2014/main" id="{8707A8FE-F301-4F2B-AF7A-3BC216B521DB}"/>
              </a:ext>
            </a:extLst>
          </p:cNvPr>
          <p:cNvSpPr>
            <a:spLocks/>
          </p:cNvSpPr>
          <p:nvPr/>
        </p:nvSpPr>
        <p:spPr bwMode="auto">
          <a:xfrm>
            <a:off x="6548438" y="3841750"/>
            <a:ext cx="71437" cy="71438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7" y="132"/>
                </a:lnTo>
                <a:lnTo>
                  <a:pt x="309" y="105"/>
                </a:lnTo>
                <a:lnTo>
                  <a:pt x="297" y="80"/>
                </a:lnTo>
                <a:lnTo>
                  <a:pt x="283" y="56"/>
                </a:lnTo>
                <a:lnTo>
                  <a:pt x="263" y="36"/>
                </a:lnTo>
                <a:lnTo>
                  <a:pt x="239" y="22"/>
                </a:lnTo>
                <a:lnTo>
                  <a:pt x="215" y="10"/>
                </a:lnTo>
                <a:lnTo>
                  <a:pt x="187" y="3"/>
                </a:lnTo>
                <a:lnTo>
                  <a:pt x="161" y="0"/>
                </a:lnTo>
                <a:lnTo>
                  <a:pt x="131" y="3"/>
                </a:lnTo>
                <a:lnTo>
                  <a:pt x="105" y="10"/>
                </a:lnTo>
                <a:lnTo>
                  <a:pt x="80" y="22"/>
                </a:lnTo>
                <a:lnTo>
                  <a:pt x="58" y="36"/>
                </a:lnTo>
                <a:lnTo>
                  <a:pt x="39" y="56"/>
                </a:lnTo>
                <a:lnTo>
                  <a:pt x="21" y="80"/>
                </a:lnTo>
                <a:lnTo>
                  <a:pt x="11" y="105"/>
                </a:lnTo>
                <a:lnTo>
                  <a:pt x="4" y="132"/>
                </a:lnTo>
                <a:lnTo>
                  <a:pt x="0" y="158"/>
                </a:lnTo>
                <a:lnTo>
                  <a:pt x="4" y="187"/>
                </a:lnTo>
                <a:lnTo>
                  <a:pt x="11" y="214"/>
                </a:lnTo>
                <a:lnTo>
                  <a:pt x="21" y="239"/>
                </a:lnTo>
                <a:lnTo>
                  <a:pt x="39" y="262"/>
                </a:lnTo>
                <a:lnTo>
                  <a:pt x="58" y="282"/>
                </a:lnTo>
                <a:lnTo>
                  <a:pt x="80" y="297"/>
                </a:lnTo>
                <a:lnTo>
                  <a:pt x="105" y="309"/>
                </a:lnTo>
                <a:lnTo>
                  <a:pt x="131" y="315"/>
                </a:lnTo>
                <a:lnTo>
                  <a:pt x="161" y="319"/>
                </a:lnTo>
                <a:lnTo>
                  <a:pt x="187" y="315"/>
                </a:lnTo>
                <a:lnTo>
                  <a:pt x="215" y="309"/>
                </a:lnTo>
                <a:lnTo>
                  <a:pt x="239" y="297"/>
                </a:lnTo>
                <a:lnTo>
                  <a:pt x="263" y="282"/>
                </a:lnTo>
                <a:lnTo>
                  <a:pt x="283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96" name="Line 431">
            <a:extLst>
              <a:ext uri="{FF2B5EF4-FFF2-40B4-BE49-F238E27FC236}">
                <a16:creationId xmlns:a16="http://schemas.microsoft.com/office/drawing/2014/main" id="{3EA3E4BC-B99A-48BF-B6F5-4987197003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3963" y="31781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97" name="Freeform 432">
            <a:extLst>
              <a:ext uri="{FF2B5EF4-FFF2-40B4-BE49-F238E27FC236}">
                <a16:creationId xmlns:a16="http://schemas.microsoft.com/office/drawing/2014/main" id="{77F96D4C-B65E-4733-A759-A81843D08CFF}"/>
              </a:ext>
            </a:extLst>
          </p:cNvPr>
          <p:cNvSpPr>
            <a:spLocks/>
          </p:cNvSpPr>
          <p:nvPr/>
        </p:nvSpPr>
        <p:spPr bwMode="auto">
          <a:xfrm>
            <a:off x="6232525" y="3143250"/>
            <a:ext cx="71438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5" y="131"/>
                </a:lnTo>
                <a:lnTo>
                  <a:pt x="308" y="105"/>
                </a:lnTo>
                <a:lnTo>
                  <a:pt x="296" y="79"/>
                </a:lnTo>
                <a:lnTo>
                  <a:pt x="280" y="57"/>
                </a:lnTo>
                <a:lnTo>
                  <a:pt x="262" y="37"/>
                </a:lnTo>
                <a:lnTo>
                  <a:pt x="239" y="21"/>
                </a:lnTo>
                <a:lnTo>
                  <a:pt x="213" y="9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4" y="9"/>
                </a:lnTo>
                <a:lnTo>
                  <a:pt x="79" y="21"/>
                </a:lnTo>
                <a:lnTo>
                  <a:pt x="56" y="37"/>
                </a:lnTo>
                <a:lnTo>
                  <a:pt x="36" y="57"/>
                </a:lnTo>
                <a:lnTo>
                  <a:pt x="21" y="79"/>
                </a:lnTo>
                <a:lnTo>
                  <a:pt x="8" y="105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8" y="213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9" y="297"/>
                </a:lnTo>
                <a:lnTo>
                  <a:pt x="104" y="309"/>
                </a:lnTo>
                <a:lnTo>
                  <a:pt x="130" y="315"/>
                </a:lnTo>
                <a:lnTo>
                  <a:pt x="159" y="318"/>
                </a:lnTo>
                <a:lnTo>
                  <a:pt x="187" y="315"/>
                </a:lnTo>
                <a:lnTo>
                  <a:pt x="213" y="309"/>
                </a:lnTo>
                <a:lnTo>
                  <a:pt x="239" y="297"/>
                </a:lnTo>
                <a:lnTo>
                  <a:pt x="262" y="281"/>
                </a:lnTo>
                <a:lnTo>
                  <a:pt x="280" y="261"/>
                </a:lnTo>
                <a:lnTo>
                  <a:pt x="296" y="239"/>
                </a:lnTo>
                <a:lnTo>
                  <a:pt x="308" y="213"/>
                </a:lnTo>
                <a:lnTo>
                  <a:pt x="315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98" name="Line 433">
            <a:extLst>
              <a:ext uri="{FF2B5EF4-FFF2-40B4-BE49-F238E27FC236}">
                <a16:creationId xmlns:a16="http://schemas.microsoft.com/office/drawing/2014/main" id="{B44516D2-7D82-441F-85FC-E8B13EBD92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3800" y="36734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699" name="Freeform 434">
            <a:extLst>
              <a:ext uri="{FF2B5EF4-FFF2-40B4-BE49-F238E27FC236}">
                <a16:creationId xmlns:a16="http://schemas.microsoft.com/office/drawing/2014/main" id="{FA5BD9A8-C770-4890-9142-E4B056D7DC68}"/>
              </a:ext>
            </a:extLst>
          </p:cNvPr>
          <p:cNvSpPr>
            <a:spLocks/>
          </p:cNvSpPr>
          <p:nvPr/>
        </p:nvSpPr>
        <p:spPr bwMode="auto">
          <a:xfrm>
            <a:off x="4932363" y="3638550"/>
            <a:ext cx="71437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7" y="131"/>
                </a:lnTo>
                <a:lnTo>
                  <a:pt x="309" y="106"/>
                </a:lnTo>
                <a:lnTo>
                  <a:pt x="297" y="79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4"/>
                </a:lnTo>
                <a:lnTo>
                  <a:pt x="160" y="0"/>
                </a:lnTo>
                <a:lnTo>
                  <a:pt x="131" y="4"/>
                </a:lnTo>
                <a:lnTo>
                  <a:pt x="105" y="9"/>
                </a:lnTo>
                <a:lnTo>
                  <a:pt x="79" y="21"/>
                </a:lnTo>
                <a:lnTo>
                  <a:pt x="57" y="37"/>
                </a:lnTo>
                <a:lnTo>
                  <a:pt x="38" y="57"/>
                </a:lnTo>
                <a:lnTo>
                  <a:pt x="21" y="79"/>
                </a:lnTo>
                <a:lnTo>
                  <a:pt x="9" y="106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9" y="213"/>
                </a:lnTo>
                <a:lnTo>
                  <a:pt x="21" y="240"/>
                </a:lnTo>
                <a:lnTo>
                  <a:pt x="38" y="262"/>
                </a:lnTo>
                <a:lnTo>
                  <a:pt x="57" y="282"/>
                </a:lnTo>
                <a:lnTo>
                  <a:pt x="79" y="297"/>
                </a:lnTo>
                <a:lnTo>
                  <a:pt x="105" y="309"/>
                </a:lnTo>
                <a:lnTo>
                  <a:pt x="131" y="315"/>
                </a:lnTo>
                <a:lnTo>
                  <a:pt x="160" y="318"/>
                </a:lnTo>
                <a:lnTo>
                  <a:pt x="187" y="315"/>
                </a:lnTo>
                <a:lnTo>
                  <a:pt x="215" y="309"/>
                </a:lnTo>
                <a:lnTo>
                  <a:pt x="239" y="297"/>
                </a:lnTo>
                <a:lnTo>
                  <a:pt x="261" y="282"/>
                </a:lnTo>
                <a:lnTo>
                  <a:pt x="281" y="262"/>
                </a:lnTo>
                <a:lnTo>
                  <a:pt x="297" y="240"/>
                </a:lnTo>
                <a:lnTo>
                  <a:pt x="309" y="213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00" name="Line 435">
            <a:extLst>
              <a:ext uri="{FF2B5EF4-FFF2-40B4-BE49-F238E27FC236}">
                <a16:creationId xmlns:a16="http://schemas.microsoft.com/office/drawing/2014/main" id="{19300CF4-16CE-41C0-AE0A-21F0CE02C8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8625" y="44402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01" name="Freeform 436">
            <a:extLst>
              <a:ext uri="{FF2B5EF4-FFF2-40B4-BE49-F238E27FC236}">
                <a16:creationId xmlns:a16="http://schemas.microsoft.com/office/drawing/2014/main" id="{3DAA995D-EE30-471C-8FF4-8D701BACEB9E}"/>
              </a:ext>
            </a:extLst>
          </p:cNvPr>
          <p:cNvSpPr>
            <a:spLocks/>
          </p:cNvSpPr>
          <p:nvPr/>
        </p:nvSpPr>
        <p:spPr bwMode="auto">
          <a:xfrm>
            <a:off x="6705600" y="4403725"/>
            <a:ext cx="73025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6" y="131"/>
                </a:lnTo>
                <a:lnTo>
                  <a:pt x="308" y="104"/>
                </a:lnTo>
                <a:lnTo>
                  <a:pt x="296" y="79"/>
                </a:lnTo>
                <a:lnTo>
                  <a:pt x="281" y="55"/>
                </a:lnTo>
                <a:lnTo>
                  <a:pt x="261" y="38"/>
                </a:lnTo>
                <a:lnTo>
                  <a:pt x="238" y="21"/>
                </a:lnTo>
                <a:lnTo>
                  <a:pt x="213" y="9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4" y="9"/>
                </a:lnTo>
                <a:lnTo>
                  <a:pt x="78" y="21"/>
                </a:lnTo>
                <a:lnTo>
                  <a:pt x="55" y="38"/>
                </a:lnTo>
                <a:lnTo>
                  <a:pt x="37" y="55"/>
                </a:lnTo>
                <a:lnTo>
                  <a:pt x="21" y="79"/>
                </a:lnTo>
                <a:lnTo>
                  <a:pt x="8" y="104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8" y="214"/>
                </a:lnTo>
                <a:lnTo>
                  <a:pt x="21" y="238"/>
                </a:lnTo>
                <a:lnTo>
                  <a:pt x="37" y="261"/>
                </a:lnTo>
                <a:lnTo>
                  <a:pt x="55" y="281"/>
                </a:lnTo>
                <a:lnTo>
                  <a:pt x="78" y="297"/>
                </a:lnTo>
                <a:lnTo>
                  <a:pt x="104" y="309"/>
                </a:lnTo>
                <a:lnTo>
                  <a:pt x="130" y="317"/>
                </a:lnTo>
                <a:lnTo>
                  <a:pt x="159" y="318"/>
                </a:lnTo>
                <a:lnTo>
                  <a:pt x="187" y="317"/>
                </a:lnTo>
                <a:lnTo>
                  <a:pt x="213" y="309"/>
                </a:lnTo>
                <a:lnTo>
                  <a:pt x="238" y="297"/>
                </a:lnTo>
                <a:lnTo>
                  <a:pt x="261" y="281"/>
                </a:lnTo>
                <a:lnTo>
                  <a:pt x="281" y="261"/>
                </a:lnTo>
                <a:lnTo>
                  <a:pt x="296" y="238"/>
                </a:lnTo>
                <a:lnTo>
                  <a:pt x="308" y="214"/>
                </a:lnTo>
                <a:lnTo>
                  <a:pt x="316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02" name="Line 437">
            <a:extLst>
              <a:ext uri="{FF2B5EF4-FFF2-40B4-BE49-F238E27FC236}">
                <a16:creationId xmlns:a16="http://schemas.microsoft.com/office/drawing/2014/main" id="{91DA3737-EC42-4CBB-A931-56EA0DA831A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4513" y="32004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03" name="Freeform 438">
            <a:extLst>
              <a:ext uri="{FF2B5EF4-FFF2-40B4-BE49-F238E27FC236}">
                <a16:creationId xmlns:a16="http://schemas.microsoft.com/office/drawing/2014/main" id="{F6E8E7DE-1D0B-4C3A-A97C-6801F0B05325}"/>
              </a:ext>
            </a:extLst>
          </p:cNvPr>
          <p:cNvSpPr>
            <a:spLocks/>
          </p:cNvSpPr>
          <p:nvPr/>
        </p:nvSpPr>
        <p:spPr bwMode="auto">
          <a:xfrm>
            <a:off x="5553075" y="3163888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6" y="131"/>
                </a:lnTo>
                <a:lnTo>
                  <a:pt x="309" y="103"/>
                </a:lnTo>
                <a:lnTo>
                  <a:pt x="297" y="79"/>
                </a:lnTo>
                <a:lnTo>
                  <a:pt x="281" y="57"/>
                </a:lnTo>
                <a:lnTo>
                  <a:pt x="262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59" y="0"/>
                </a:lnTo>
                <a:lnTo>
                  <a:pt x="133" y="1"/>
                </a:lnTo>
                <a:lnTo>
                  <a:pt x="105" y="9"/>
                </a:lnTo>
                <a:lnTo>
                  <a:pt x="81" y="21"/>
                </a:lnTo>
                <a:lnTo>
                  <a:pt x="57" y="37"/>
                </a:lnTo>
                <a:lnTo>
                  <a:pt x="37" y="57"/>
                </a:lnTo>
                <a:lnTo>
                  <a:pt x="21" y="79"/>
                </a:lnTo>
                <a:lnTo>
                  <a:pt x="11" y="103"/>
                </a:lnTo>
                <a:lnTo>
                  <a:pt x="3" y="131"/>
                </a:lnTo>
                <a:lnTo>
                  <a:pt x="0" y="159"/>
                </a:lnTo>
                <a:lnTo>
                  <a:pt x="3" y="186"/>
                </a:lnTo>
                <a:lnTo>
                  <a:pt x="11" y="213"/>
                </a:lnTo>
                <a:lnTo>
                  <a:pt x="21" y="237"/>
                </a:lnTo>
                <a:lnTo>
                  <a:pt x="37" y="260"/>
                </a:lnTo>
                <a:lnTo>
                  <a:pt x="57" y="280"/>
                </a:lnTo>
                <a:lnTo>
                  <a:pt x="81" y="297"/>
                </a:lnTo>
                <a:lnTo>
                  <a:pt x="105" y="308"/>
                </a:lnTo>
                <a:lnTo>
                  <a:pt x="133" y="316"/>
                </a:lnTo>
                <a:lnTo>
                  <a:pt x="159" y="318"/>
                </a:lnTo>
                <a:lnTo>
                  <a:pt x="187" y="316"/>
                </a:lnTo>
                <a:lnTo>
                  <a:pt x="215" y="308"/>
                </a:lnTo>
                <a:lnTo>
                  <a:pt x="239" y="297"/>
                </a:lnTo>
                <a:lnTo>
                  <a:pt x="262" y="280"/>
                </a:lnTo>
                <a:lnTo>
                  <a:pt x="281" y="260"/>
                </a:lnTo>
                <a:lnTo>
                  <a:pt x="297" y="237"/>
                </a:lnTo>
                <a:lnTo>
                  <a:pt x="309" y="213"/>
                </a:lnTo>
                <a:lnTo>
                  <a:pt x="316" y="186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04" name="Line 439">
            <a:extLst>
              <a:ext uri="{FF2B5EF4-FFF2-40B4-BE49-F238E27FC236}">
                <a16:creationId xmlns:a16="http://schemas.microsoft.com/office/drawing/2014/main" id="{D616D4B7-0ABD-4164-98B6-E9062502734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0988" y="54213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05" name="Freeform 440">
            <a:extLst>
              <a:ext uri="{FF2B5EF4-FFF2-40B4-BE49-F238E27FC236}">
                <a16:creationId xmlns:a16="http://schemas.microsoft.com/office/drawing/2014/main" id="{8923FE71-7180-4673-AF71-DD6DAED604F6}"/>
              </a:ext>
            </a:extLst>
          </p:cNvPr>
          <p:cNvSpPr>
            <a:spLocks/>
          </p:cNvSpPr>
          <p:nvPr/>
        </p:nvSpPr>
        <p:spPr bwMode="auto">
          <a:xfrm>
            <a:off x="6557963" y="5384800"/>
            <a:ext cx="73025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60"/>
                </a:moveTo>
                <a:lnTo>
                  <a:pt x="316" y="131"/>
                </a:lnTo>
                <a:lnTo>
                  <a:pt x="308" y="106"/>
                </a:lnTo>
                <a:lnTo>
                  <a:pt x="296" y="79"/>
                </a:lnTo>
                <a:lnTo>
                  <a:pt x="281" y="58"/>
                </a:lnTo>
                <a:lnTo>
                  <a:pt x="262" y="38"/>
                </a:lnTo>
                <a:lnTo>
                  <a:pt x="239" y="21"/>
                </a:lnTo>
                <a:lnTo>
                  <a:pt x="214" y="10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5" y="10"/>
                </a:lnTo>
                <a:lnTo>
                  <a:pt x="79" y="21"/>
                </a:lnTo>
                <a:lnTo>
                  <a:pt x="57" y="38"/>
                </a:lnTo>
                <a:lnTo>
                  <a:pt x="37" y="58"/>
                </a:lnTo>
                <a:lnTo>
                  <a:pt x="21" y="79"/>
                </a:lnTo>
                <a:lnTo>
                  <a:pt x="11" y="106"/>
                </a:lnTo>
                <a:lnTo>
                  <a:pt x="3" y="131"/>
                </a:lnTo>
                <a:lnTo>
                  <a:pt x="0" y="160"/>
                </a:lnTo>
                <a:lnTo>
                  <a:pt x="3" y="188"/>
                </a:lnTo>
                <a:lnTo>
                  <a:pt x="11" y="215"/>
                </a:lnTo>
                <a:lnTo>
                  <a:pt x="21" y="240"/>
                </a:lnTo>
                <a:lnTo>
                  <a:pt x="37" y="262"/>
                </a:lnTo>
                <a:lnTo>
                  <a:pt x="57" y="282"/>
                </a:lnTo>
                <a:lnTo>
                  <a:pt x="79" y="297"/>
                </a:lnTo>
                <a:lnTo>
                  <a:pt x="105" y="309"/>
                </a:lnTo>
                <a:lnTo>
                  <a:pt x="130" y="317"/>
                </a:lnTo>
                <a:lnTo>
                  <a:pt x="159" y="318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2" y="282"/>
                </a:lnTo>
                <a:lnTo>
                  <a:pt x="281" y="262"/>
                </a:lnTo>
                <a:lnTo>
                  <a:pt x="296" y="240"/>
                </a:lnTo>
                <a:lnTo>
                  <a:pt x="308" y="215"/>
                </a:lnTo>
                <a:lnTo>
                  <a:pt x="316" y="188"/>
                </a:lnTo>
                <a:lnTo>
                  <a:pt x="317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06" name="Line 441">
            <a:extLst>
              <a:ext uri="{FF2B5EF4-FFF2-40B4-BE49-F238E27FC236}">
                <a16:creationId xmlns:a16="http://schemas.microsoft.com/office/drawing/2014/main" id="{33ABBC1E-CEA3-44AA-9E46-2B25F4E9ACC0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6750" y="25892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07" name="Freeform 442">
            <a:extLst>
              <a:ext uri="{FF2B5EF4-FFF2-40B4-BE49-F238E27FC236}">
                <a16:creationId xmlns:a16="http://schemas.microsoft.com/office/drawing/2014/main" id="{706A2B3A-3F31-4A5A-AAE2-0C5293540C03}"/>
              </a:ext>
            </a:extLst>
          </p:cNvPr>
          <p:cNvSpPr>
            <a:spLocks/>
          </p:cNvSpPr>
          <p:nvPr/>
        </p:nvSpPr>
        <p:spPr bwMode="auto">
          <a:xfrm>
            <a:off x="6945313" y="2554288"/>
            <a:ext cx="71437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1"/>
                </a:lnTo>
                <a:lnTo>
                  <a:pt x="309" y="105"/>
                </a:lnTo>
                <a:lnTo>
                  <a:pt x="297" y="79"/>
                </a:lnTo>
                <a:lnTo>
                  <a:pt x="282" y="56"/>
                </a:lnTo>
                <a:lnTo>
                  <a:pt x="262" y="38"/>
                </a:lnTo>
                <a:lnTo>
                  <a:pt x="239" y="21"/>
                </a:lnTo>
                <a:lnTo>
                  <a:pt x="214" y="9"/>
                </a:lnTo>
                <a:lnTo>
                  <a:pt x="188" y="3"/>
                </a:lnTo>
                <a:lnTo>
                  <a:pt x="160" y="0"/>
                </a:lnTo>
                <a:lnTo>
                  <a:pt x="131" y="3"/>
                </a:lnTo>
                <a:lnTo>
                  <a:pt x="105" y="9"/>
                </a:lnTo>
                <a:lnTo>
                  <a:pt x="79" y="21"/>
                </a:lnTo>
                <a:lnTo>
                  <a:pt x="56" y="38"/>
                </a:lnTo>
                <a:lnTo>
                  <a:pt x="38" y="56"/>
                </a:lnTo>
                <a:lnTo>
                  <a:pt x="22" y="79"/>
                </a:lnTo>
                <a:lnTo>
                  <a:pt x="9" y="105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9" y="215"/>
                </a:lnTo>
                <a:lnTo>
                  <a:pt x="22" y="239"/>
                </a:lnTo>
                <a:lnTo>
                  <a:pt x="38" y="261"/>
                </a:lnTo>
                <a:lnTo>
                  <a:pt x="56" y="281"/>
                </a:lnTo>
                <a:lnTo>
                  <a:pt x="79" y="297"/>
                </a:lnTo>
                <a:lnTo>
                  <a:pt x="105" y="309"/>
                </a:lnTo>
                <a:lnTo>
                  <a:pt x="131" y="317"/>
                </a:lnTo>
                <a:lnTo>
                  <a:pt x="160" y="318"/>
                </a:lnTo>
                <a:lnTo>
                  <a:pt x="188" y="317"/>
                </a:lnTo>
                <a:lnTo>
                  <a:pt x="214" y="309"/>
                </a:lnTo>
                <a:lnTo>
                  <a:pt x="239" y="297"/>
                </a:lnTo>
                <a:lnTo>
                  <a:pt x="262" y="281"/>
                </a:lnTo>
                <a:lnTo>
                  <a:pt x="282" y="261"/>
                </a:lnTo>
                <a:lnTo>
                  <a:pt x="297" y="239"/>
                </a:lnTo>
                <a:lnTo>
                  <a:pt x="309" y="215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08" name="Line 443">
            <a:extLst>
              <a:ext uri="{FF2B5EF4-FFF2-40B4-BE49-F238E27FC236}">
                <a16:creationId xmlns:a16="http://schemas.microsoft.com/office/drawing/2014/main" id="{2B432B34-B5F7-48D5-A707-73CB00A81B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8588" y="36210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09" name="Freeform 444">
            <a:extLst>
              <a:ext uri="{FF2B5EF4-FFF2-40B4-BE49-F238E27FC236}">
                <a16:creationId xmlns:a16="http://schemas.microsoft.com/office/drawing/2014/main" id="{66A648EE-9233-4DA6-9D96-0464E38441C8}"/>
              </a:ext>
            </a:extLst>
          </p:cNvPr>
          <p:cNvSpPr>
            <a:spLocks/>
          </p:cNvSpPr>
          <p:nvPr/>
        </p:nvSpPr>
        <p:spPr bwMode="auto">
          <a:xfrm>
            <a:off x="6407150" y="3584575"/>
            <a:ext cx="71438" cy="73025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8"/>
                </a:moveTo>
                <a:lnTo>
                  <a:pt x="316" y="132"/>
                </a:lnTo>
                <a:lnTo>
                  <a:pt x="309" y="104"/>
                </a:lnTo>
                <a:lnTo>
                  <a:pt x="296" y="80"/>
                </a:lnTo>
                <a:lnTo>
                  <a:pt x="281" y="56"/>
                </a:lnTo>
                <a:lnTo>
                  <a:pt x="262" y="36"/>
                </a:lnTo>
                <a:lnTo>
                  <a:pt x="239" y="22"/>
                </a:lnTo>
                <a:lnTo>
                  <a:pt x="215" y="10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5" y="10"/>
                </a:lnTo>
                <a:lnTo>
                  <a:pt x="79" y="22"/>
                </a:lnTo>
                <a:lnTo>
                  <a:pt x="56" y="36"/>
                </a:lnTo>
                <a:lnTo>
                  <a:pt x="37" y="56"/>
                </a:lnTo>
                <a:lnTo>
                  <a:pt x="21" y="80"/>
                </a:lnTo>
                <a:lnTo>
                  <a:pt x="9" y="104"/>
                </a:lnTo>
                <a:lnTo>
                  <a:pt x="3" y="132"/>
                </a:lnTo>
                <a:lnTo>
                  <a:pt x="0" y="158"/>
                </a:lnTo>
                <a:lnTo>
                  <a:pt x="3" y="188"/>
                </a:lnTo>
                <a:lnTo>
                  <a:pt x="9" y="213"/>
                </a:lnTo>
                <a:lnTo>
                  <a:pt x="21" y="239"/>
                </a:lnTo>
                <a:lnTo>
                  <a:pt x="37" y="261"/>
                </a:lnTo>
                <a:lnTo>
                  <a:pt x="56" y="280"/>
                </a:lnTo>
                <a:lnTo>
                  <a:pt x="79" y="298"/>
                </a:lnTo>
                <a:lnTo>
                  <a:pt x="105" y="308"/>
                </a:lnTo>
                <a:lnTo>
                  <a:pt x="130" y="315"/>
                </a:lnTo>
                <a:lnTo>
                  <a:pt x="159" y="319"/>
                </a:lnTo>
                <a:lnTo>
                  <a:pt x="187" y="315"/>
                </a:lnTo>
                <a:lnTo>
                  <a:pt x="215" y="308"/>
                </a:lnTo>
                <a:lnTo>
                  <a:pt x="239" y="298"/>
                </a:lnTo>
                <a:lnTo>
                  <a:pt x="262" y="280"/>
                </a:lnTo>
                <a:lnTo>
                  <a:pt x="281" y="261"/>
                </a:lnTo>
                <a:lnTo>
                  <a:pt x="296" y="239"/>
                </a:lnTo>
                <a:lnTo>
                  <a:pt x="309" y="213"/>
                </a:lnTo>
                <a:lnTo>
                  <a:pt x="316" y="188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10" name="Line 445">
            <a:extLst>
              <a:ext uri="{FF2B5EF4-FFF2-40B4-BE49-F238E27FC236}">
                <a16:creationId xmlns:a16="http://schemas.microsoft.com/office/drawing/2014/main" id="{5E30C247-7D45-46B7-88FC-D2121F04022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21675" y="37846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11" name="Freeform 446">
            <a:extLst>
              <a:ext uri="{FF2B5EF4-FFF2-40B4-BE49-F238E27FC236}">
                <a16:creationId xmlns:a16="http://schemas.microsoft.com/office/drawing/2014/main" id="{26ADDEC7-458F-442C-B4C6-A9F60CC8233B}"/>
              </a:ext>
            </a:extLst>
          </p:cNvPr>
          <p:cNvSpPr>
            <a:spLocks/>
          </p:cNvSpPr>
          <p:nvPr/>
        </p:nvSpPr>
        <p:spPr bwMode="auto">
          <a:xfrm>
            <a:off x="8250238" y="3748088"/>
            <a:ext cx="71437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7" y="131"/>
                </a:lnTo>
                <a:lnTo>
                  <a:pt x="309" y="105"/>
                </a:lnTo>
                <a:lnTo>
                  <a:pt x="297" y="80"/>
                </a:lnTo>
                <a:lnTo>
                  <a:pt x="281" y="57"/>
                </a:lnTo>
                <a:lnTo>
                  <a:pt x="261" y="38"/>
                </a:lnTo>
                <a:lnTo>
                  <a:pt x="238" y="21"/>
                </a:lnTo>
                <a:lnTo>
                  <a:pt x="214" y="9"/>
                </a:lnTo>
                <a:lnTo>
                  <a:pt x="187" y="4"/>
                </a:lnTo>
                <a:lnTo>
                  <a:pt x="159" y="0"/>
                </a:lnTo>
                <a:lnTo>
                  <a:pt x="131" y="4"/>
                </a:lnTo>
                <a:lnTo>
                  <a:pt x="104" y="9"/>
                </a:lnTo>
                <a:lnTo>
                  <a:pt x="79" y="21"/>
                </a:lnTo>
                <a:lnTo>
                  <a:pt x="57" y="38"/>
                </a:lnTo>
                <a:lnTo>
                  <a:pt x="38" y="57"/>
                </a:lnTo>
                <a:lnTo>
                  <a:pt x="21" y="80"/>
                </a:lnTo>
                <a:lnTo>
                  <a:pt x="10" y="105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10" y="215"/>
                </a:lnTo>
                <a:lnTo>
                  <a:pt x="21" y="239"/>
                </a:lnTo>
                <a:lnTo>
                  <a:pt x="38" y="263"/>
                </a:lnTo>
                <a:lnTo>
                  <a:pt x="57" y="281"/>
                </a:lnTo>
                <a:lnTo>
                  <a:pt x="79" y="297"/>
                </a:lnTo>
                <a:lnTo>
                  <a:pt x="104" y="309"/>
                </a:lnTo>
                <a:lnTo>
                  <a:pt x="131" y="317"/>
                </a:lnTo>
                <a:lnTo>
                  <a:pt x="159" y="318"/>
                </a:lnTo>
                <a:lnTo>
                  <a:pt x="187" y="317"/>
                </a:lnTo>
                <a:lnTo>
                  <a:pt x="214" y="309"/>
                </a:lnTo>
                <a:lnTo>
                  <a:pt x="238" y="297"/>
                </a:lnTo>
                <a:lnTo>
                  <a:pt x="261" y="281"/>
                </a:lnTo>
                <a:lnTo>
                  <a:pt x="281" y="263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12" name="Line 447">
            <a:extLst>
              <a:ext uri="{FF2B5EF4-FFF2-40B4-BE49-F238E27FC236}">
                <a16:creationId xmlns:a16="http://schemas.microsoft.com/office/drawing/2014/main" id="{7701E87F-219B-4F92-8273-0B32471BE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67425" y="479107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13" name="Freeform 448">
            <a:extLst>
              <a:ext uri="{FF2B5EF4-FFF2-40B4-BE49-F238E27FC236}">
                <a16:creationId xmlns:a16="http://schemas.microsoft.com/office/drawing/2014/main" id="{2F36C891-81CF-4F27-BFAF-3DCDAA394E03}"/>
              </a:ext>
            </a:extLst>
          </p:cNvPr>
          <p:cNvSpPr>
            <a:spLocks/>
          </p:cNvSpPr>
          <p:nvPr/>
        </p:nvSpPr>
        <p:spPr bwMode="auto">
          <a:xfrm>
            <a:off x="5995988" y="4754563"/>
            <a:ext cx="71437" cy="73025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9"/>
                </a:moveTo>
                <a:lnTo>
                  <a:pt x="316" y="130"/>
                </a:lnTo>
                <a:lnTo>
                  <a:pt x="308" y="105"/>
                </a:lnTo>
                <a:lnTo>
                  <a:pt x="296" y="78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2" y="11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5" y="11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78"/>
                </a:lnTo>
                <a:lnTo>
                  <a:pt x="8" y="105"/>
                </a:lnTo>
                <a:lnTo>
                  <a:pt x="3" y="130"/>
                </a:lnTo>
                <a:lnTo>
                  <a:pt x="0" y="159"/>
                </a:lnTo>
                <a:lnTo>
                  <a:pt x="3" y="187"/>
                </a:lnTo>
                <a:lnTo>
                  <a:pt x="8" y="214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8" y="296"/>
                </a:lnTo>
                <a:lnTo>
                  <a:pt x="105" y="308"/>
                </a:lnTo>
                <a:lnTo>
                  <a:pt x="130" y="316"/>
                </a:lnTo>
                <a:lnTo>
                  <a:pt x="159" y="317"/>
                </a:lnTo>
                <a:lnTo>
                  <a:pt x="187" y="316"/>
                </a:lnTo>
                <a:lnTo>
                  <a:pt x="212" y="308"/>
                </a:lnTo>
                <a:lnTo>
                  <a:pt x="239" y="296"/>
                </a:lnTo>
                <a:lnTo>
                  <a:pt x="261" y="281"/>
                </a:lnTo>
                <a:lnTo>
                  <a:pt x="281" y="261"/>
                </a:lnTo>
                <a:lnTo>
                  <a:pt x="296" y="239"/>
                </a:lnTo>
                <a:lnTo>
                  <a:pt x="308" y="214"/>
                </a:lnTo>
                <a:lnTo>
                  <a:pt x="316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14" name="Line 449">
            <a:extLst>
              <a:ext uri="{FF2B5EF4-FFF2-40B4-BE49-F238E27FC236}">
                <a16:creationId xmlns:a16="http://schemas.microsoft.com/office/drawing/2014/main" id="{0243AF13-0CBA-439A-874B-6B37121F15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75" y="526415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15" name="Freeform 450">
            <a:extLst>
              <a:ext uri="{FF2B5EF4-FFF2-40B4-BE49-F238E27FC236}">
                <a16:creationId xmlns:a16="http://schemas.microsoft.com/office/drawing/2014/main" id="{CCD5B3D1-313F-4E02-9A3F-FB4A9DE71C42}"/>
              </a:ext>
            </a:extLst>
          </p:cNvPr>
          <p:cNvSpPr>
            <a:spLocks/>
          </p:cNvSpPr>
          <p:nvPr/>
        </p:nvSpPr>
        <p:spPr bwMode="auto">
          <a:xfrm>
            <a:off x="6076950" y="5227638"/>
            <a:ext cx="73025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4" y="131"/>
                </a:lnTo>
                <a:lnTo>
                  <a:pt x="306" y="104"/>
                </a:lnTo>
                <a:lnTo>
                  <a:pt x="296" y="80"/>
                </a:lnTo>
                <a:lnTo>
                  <a:pt x="280" y="57"/>
                </a:lnTo>
                <a:lnTo>
                  <a:pt x="260" y="37"/>
                </a:lnTo>
                <a:lnTo>
                  <a:pt x="239" y="21"/>
                </a:lnTo>
                <a:lnTo>
                  <a:pt x="212" y="9"/>
                </a:lnTo>
                <a:lnTo>
                  <a:pt x="187" y="2"/>
                </a:lnTo>
                <a:lnTo>
                  <a:pt x="158" y="0"/>
                </a:lnTo>
                <a:lnTo>
                  <a:pt x="130" y="2"/>
                </a:lnTo>
                <a:lnTo>
                  <a:pt x="102" y="9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80"/>
                </a:lnTo>
                <a:lnTo>
                  <a:pt x="8" y="104"/>
                </a:lnTo>
                <a:lnTo>
                  <a:pt x="1" y="131"/>
                </a:lnTo>
                <a:lnTo>
                  <a:pt x="0" y="159"/>
                </a:lnTo>
                <a:lnTo>
                  <a:pt x="1" y="188"/>
                </a:lnTo>
                <a:lnTo>
                  <a:pt x="8" y="214"/>
                </a:lnTo>
                <a:lnTo>
                  <a:pt x="21" y="240"/>
                </a:lnTo>
                <a:lnTo>
                  <a:pt x="36" y="263"/>
                </a:lnTo>
                <a:lnTo>
                  <a:pt x="56" y="281"/>
                </a:lnTo>
                <a:lnTo>
                  <a:pt x="78" y="297"/>
                </a:lnTo>
                <a:lnTo>
                  <a:pt x="102" y="309"/>
                </a:lnTo>
                <a:lnTo>
                  <a:pt x="130" y="316"/>
                </a:lnTo>
                <a:lnTo>
                  <a:pt x="158" y="318"/>
                </a:lnTo>
                <a:lnTo>
                  <a:pt x="187" y="316"/>
                </a:lnTo>
                <a:lnTo>
                  <a:pt x="212" y="309"/>
                </a:lnTo>
                <a:lnTo>
                  <a:pt x="239" y="297"/>
                </a:lnTo>
                <a:lnTo>
                  <a:pt x="260" y="281"/>
                </a:lnTo>
                <a:lnTo>
                  <a:pt x="280" y="263"/>
                </a:lnTo>
                <a:lnTo>
                  <a:pt x="296" y="240"/>
                </a:lnTo>
                <a:lnTo>
                  <a:pt x="306" y="214"/>
                </a:lnTo>
                <a:lnTo>
                  <a:pt x="314" y="188"/>
                </a:lnTo>
                <a:lnTo>
                  <a:pt x="317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16" name="Line 451">
            <a:extLst>
              <a:ext uri="{FF2B5EF4-FFF2-40B4-BE49-F238E27FC236}">
                <a16:creationId xmlns:a16="http://schemas.microsoft.com/office/drawing/2014/main" id="{A6F6CB89-DFFD-42E2-A741-7F9F60770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6475" y="518795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17" name="Freeform 452">
            <a:extLst>
              <a:ext uri="{FF2B5EF4-FFF2-40B4-BE49-F238E27FC236}">
                <a16:creationId xmlns:a16="http://schemas.microsoft.com/office/drawing/2014/main" id="{07594A01-261E-42A7-B1A3-5BC289D134CB}"/>
              </a:ext>
            </a:extLst>
          </p:cNvPr>
          <p:cNvSpPr>
            <a:spLocks/>
          </p:cNvSpPr>
          <p:nvPr/>
        </p:nvSpPr>
        <p:spPr bwMode="auto">
          <a:xfrm>
            <a:off x="7283450" y="5153025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1"/>
                </a:lnTo>
                <a:lnTo>
                  <a:pt x="309" y="103"/>
                </a:lnTo>
                <a:lnTo>
                  <a:pt x="297" y="79"/>
                </a:lnTo>
                <a:lnTo>
                  <a:pt x="282" y="55"/>
                </a:lnTo>
                <a:lnTo>
                  <a:pt x="262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60" y="0"/>
                </a:lnTo>
                <a:lnTo>
                  <a:pt x="133" y="1"/>
                </a:lnTo>
                <a:lnTo>
                  <a:pt x="105" y="9"/>
                </a:lnTo>
                <a:lnTo>
                  <a:pt x="81" y="21"/>
                </a:lnTo>
                <a:lnTo>
                  <a:pt x="59" y="37"/>
                </a:lnTo>
                <a:lnTo>
                  <a:pt x="39" y="55"/>
                </a:lnTo>
                <a:lnTo>
                  <a:pt x="22" y="79"/>
                </a:lnTo>
                <a:lnTo>
                  <a:pt x="11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5"/>
                </a:lnTo>
                <a:lnTo>
                  <a:pt x="11" y="213"/>
                </a:lnTo>
                <a:lnTo>
                  <a:pt x="22" y="237"/>
                </a:lnTo>
                <a:lnTo>
                  <a:pt x="39" y="260"/>
                </a:lnTo>
                <a:lnTo>
                  <a:pt x="59" y="280"/>
                </a:lnTo>
                <a:lnTo>
                  <a:pt x="81" y="297"/>
                </a:lnTo>
                <a:lnTo>
                  <a:pt x="105" y="307"/>
                </a:lnTo>
                <a:lnTo>
                  <a:pt x="133" y="315"/>
                </a:lnTo>
                <a:lnTo>
                  <a:pt x="160" y="318"/>
                </a:lnTo>
                <a:lnTo>
                  <a:pt x="187" y="315"/>
                </a:lnTo>
                <a:lnTo>
                  <a:pt x="215" y="307"/>
                </a:lnTo>
                <a:lnTo>
                  <a:pt x="239" y="297"/>
                </a:lnTo>
                <a:lnTo>
                  <a:pt x="262" y="280"/>
                </a:lnTo>
                <a:lnTo>
                  <a:pt x="282" y="260"/>
                </a:lnTo>
                <a:lnTo>
                  <a:pt x="297" y="237"/>
                </a:lnTo>
                <a:lnTo>
                  <a:pt x="309" y="213"/>
                </a:lnTo>
                <a:lnTo>
                  <a:pt x="317" y="185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18" name="Line 453">
            <a:extLst>
              <a:ext uri="{FF2B5EF4-FFF2-40B4-BE49-F238E27FC236}">
                <a16:creationId xmlns:a16="http://schemas.microsoft.com/office/drawing/2014/main" id="{CFA99613-1E7E-423B-9F82-223C8FF5642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6675" y="34909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19" name="Freeform 454">
            <a:extLst>
              <a:ext uri="{FF2B5EF4-FFF2-40B4-BE49-F238E27FC236}">
                <a16:creationId xmlns:a16="http://schemas.microsoft.com/office/drawing/2014/main" id="{2893379D-DB22-4B56-95DE-E9426DE1CAD7}"/>
              </a:ext>
            </a:extLst>
          </p:cNvPr>
          <p:cNvSpPr>
            <a:spLocks/>
          </p:cNvSpPr>
          <p:nvPr/>
        </p:nvSpPr>
        <p:spPr bwMode="auto">
          <a:xfrm>
            <a:off x="7615238" y="3455988"/>
            <a:ext cx="71437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6" y="132"/>
                </a:lnTo>
                <a:lnTo>
                  <a:pt x="309" y="105"/>
                </a:lnTo>
                <a:lnTo>
                  <a:pt x="297" y="80"/>
                </a:lnTo>
                <a:lnTo>
                  <a:pt x="281" y="57"/>
                </a:lnTo>
                <a:lnTo>
                  <a:pt x="261" y="37"/>
                </a:lnTo>
                <a:lnTo>
                  <a:pt x="239" y="23"/>
                </a:lnTo>
                <a:lnTo>
                  <a:pt x="213" y="10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5" y="10"/>
                </a:lnTo>
                <a:lnTo>
                  <a:pt x="79" y="23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9" y="105"/>
                </a:lnTo>
                <a:lnTo>
                  <a:pt x="3" y="132"/>
                </a:lnTo>
                <a:lnTo>
                  <a:pt x="0" y="159"/>
                </a:lnTo>
                <a:lnTo>
                  <a:pt x="3" y="189"/>
                </a:lnTo>
                <a:lnTo>
                  <a:pt x="9" y="214"/>
                </a:lnTo>
                <a:lnTo>
                  <a:pt x="21" y="240"/>
                </a:lnTo>
                <a:lnTo>
                  <a:pt x="37" y="263"/>
                </a:lnTo>
                <a:lnTo>
                  <a:pt x="57" y="281"/>
                </a:lnTo>
                <a:lnTo>
                  <a:pt x="79" y="298"/>
                </a:lnTo>
                <a:lnTo>
                  <a:pt x="105" y="310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3" y="310"/>
                </a:lnTo>
                <a:lnTo>
                  <a:pt x="239" y="298"/>
                </a:lnTo>
                <a:lnTo>
                  <a:pt x="261" y="281"/>
                </a:lnTo>
                <a:lnTo>
                  <a:pt x="281" y="263"/>
                </a:lnTo>
                <a:lnTo>
                  <a:pt x="297" y="240"/>
                </a:lnTo>
                <a:lnTo>
                  <a:pt x="309" y="214"/>
                </a:lnTo>
                <a:lnTo>
                  <a:pt x="316" y="189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20" name="Line 455">
            <a:extLst>
              <a:ext uri="{FF2B5EF4-FFF2-40B4-BE49-F238E27FC236}">
                <a16:creationId xmlns:a16="http://schemas.microsoft.com/office/drawing/2014/main" id="{F248C9D4-1AF7-46FD-80DB-D5FB9ADAC2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9688" y="34798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21" name="Freeform 456">
            <a:extLst>
              <a:ext uri="{FF2B5EF4-FFF2-40B4-BE49-F238E27FC236}">
                <a16:creationId xmlns:a16="http://schemas.microsoft.com/office/drawing/2014/main" id="{4071BCA4-BA47-4295-B44B-EAD09E628679}"/>
              </a:ext>
            </a:extLst>
          </p:cNvPr>
          <p:cNvSpPr>
            <a:spLocks/>
          </p:cNvSpPr>
          <p:nvPr/>
        </p:nvSpPr>
        <p:spPr bwMode="auto">
          <a:xfrm>
            <a:off x="6316663" y="3444875"/>
            <a:ext cx="73025" cy="71438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8"/>
                </a:moveTo>
                <a:lnTo>
                  <a:pt x="316" y="131"/>
                </a:lnTo>
                <a:lnTo>
                  <a:pt x="309" y="104"/>
                </a:lnTo>
                <a:lnTo>
                  <a:pt x="296" y="79"/>
                </a:lnTo>
                <a:lnTo>
                  <a:pt x="281" y="56"/>
                </a:lnTo>
                <a:lnTo>
                  <a:pt x="261" y="36"/>
                </a:lnTo>
                <a:lnTo>
                  <a:pt x="239" y="22"/>
                </a:lnTo>
                <a:lnTo>
                  <a:pt x="214" y="10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5" y="10"/>
                </a:lnTo>
                <a:lnTo>
                  <a:pt x="78" y="22"/>
                </a:lnTo>
                <a:lnTo>
                  <a:pt x="56" y="36"/>
                </a:lnTo>
                <a:lnTo>
                  <a:pt x="37" y="56"/>
                </a:lnTo>
                <a:lnTo>
                  <a:pt x="21" y="79"/>
                </a:lnTo>
                <a:lnTo>
                  <a:pt x="9" y="104"/>
                </a:lnTo>
                <a:lnTo>
                  <a:pt x="3" y="131"/>
                </a:lnTo>
                <a:lnTo>
                  <a:pt x="0" y="158"/>
                </a:lnTo>
                <a:lnTo>
                  <a:pt x="3" y="188"/>
                </a:lnTo>
                <a:lnTo>
                  <a:pt x="9" y="213"/>
                </a:lnTo>
                <a:lnTo>
                  <a:pt x="21" y="239"/>
                </a:lnTo>
                <a:lnTo>
                  <a:pt x="37" y="262"/>
                </a:lnTo>
                <a:lnTo>
                  <a:pt x="56" y="280"/>
                </a:lnTo>
                <a:lnTo>
                  <a:pt x="78" y="298"/>
                </a:lnTo>
                <a:lnTo>
                  <a:pt x="105" y="310"/>
                </a:lnTo>
                <a:lnTo>
                  <a:pt x="130" y="315"/>
                </a:lnTo>
                <a:lnTo>
                  <a:pt x="159" y="319"/>
                </a:lnTo>
                <a:lnTo>
                  <a:pt x="187" y="315"/>
                </a:lnTo>
                <a:lnTo>
                  <a:pt x="214" y="310"/>
                </a:lnTo>
                <a:lnTo>
                  <a:pt x="239" y="298"/>
                </a:lnTo>
                <a:lnTo>
                  <a:pt x="261" y="280"/>
                </a:lnTo>
                <a:lnTo>
                  <a:pt x="281" y="262"/>
                </a:lnTo>
                <a:lnTo>
                  <a:pt x="296" y="239"/>
                </a:lnTo>
                <a:lnTo>
                  <a:pt x="309" y="213"/>
                </a:lnTo>
                <a:lnTo>
                  <a:pt x="316" y="188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22" name="Line 457">
            <a:extLst>
              <a:ext uri="{FF2B5EF4-FFF2-40B4-BE49-F238E27FC236}">
                <a16:creationId xmlns:a16="http://schemas.microsoft.com/office/drawing/2014/main" id="{E65DE70C-4BF4-4EAC-9684-65ECF0F3BD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9600" y="38639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23" name="Freeform 458">
            <a:extLst>
              <a:ext uri="{FF2B5EF4-FFF2-40B4-BE49-F238E27FC236}">
                <a16:creationId xmlns:a16="http://schemas.microsoft.com/office/drawing/2014/main" id="{A1B6BF01-BC91-409C-B8B1-F65D2CB04F75}"/>
              </a:ext>
            </a:extLst>
          </p:cNvPr>
          <p:cNvSpPr>
            <a:spLocks/>
          </p:cNvSpPr>
          <p:nvPr/>
        </p:nvSpPr>
        <p:spPr bwMode="auto">
          <a:xfrm>
            <a:off x="5618163" y="3829050"/>
            <a:ext cx="71437" cy="71438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8"/>
                </a:moveTo>
                <a:lnTo>
                  <a:pt x="315" y="130"/>
                </a:lnTo>
                <a:lnTo>
                  <a:pt x="309" y="103"/>
                </a:lnTo>
                <a:lnTo>
                  <a:pt x="296" y="78"/>
                </a:lnTo>
                <a:lnTo>
                  <a:pt x="280" y="56"/>
                </a:lnTo>
                <a:lnTo>
                  <a:pt x="261" y="36"/>
                </a:lnTo>
                <a:lnTo>
                  <a:pt x="239" y="21"/>
                </a:lnTo>
                <a:lnTo>
                  <a:pt x="212" y="9"/>
                </a:lnTo>
                <a:lnTo>
                  <a:pt x="187" y="1"/>
                </a:lnTo>
                <a:lnTo>
                  <a:pt x="159" y="0"/>
                </a:lnTo>
                <a:lnTo>
                  <a:pt x="130" y="1"/>
                </a:lnTo>
                <a:lnTo>
                  <a:pt x="103" y="9"/>
                </a:lnTo>
                <a:lnTo>
                  <a:pt x="78" y="21"/>
                </a:lnTo>
                <a:lnTo>
                  <a:pt x="56" y="36"/>
                </a:lnTo>
                <a:lnTo>
                  <a:pt x="36" y="56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2"/>
                </a:lnTo>
                <a:lnTo>
                  <a:pt x="21" y="239"/>
                </a:lnTo>
                <a:lnTo>
                  <a:pt x="36" y="260"/>
                </a:lnTo>
                <a:lnTo>
                  <a:pt x="56" y="280"/>
                </a:lnTo>
                <a:lnTo>
                  <a:pt x="78" y="296"/>
                </a:lnTo>
                <a:lnTo>
                  <a:pt x="103" y="307"/>
                </a:lnTo>
                <a:lnTo>
                  <a:pt x="130" y="314"/>
                </a:lnTo>
                <a:lnTo>
                  <a:pt x="159" y="317"/>
                </a:lnTo>
                <a:lnTo>
                  <a:pt x="187" y="314"/>
                </a:lnTo>
                <a:lnTo>
                  <a:pt x="212" y="307"/>
                </a:lnTo>
                <a:lnTo>
                  <a:pt x="239" y="296"/>
                </a:lnTo>
                <a:lnTo>
                  <a:pt x="261" y="280"/>
                </a:lnTo>
                <a:lnTo>
                  <a:pt x="280" y="260"/>
                </a:lnTo>
                <a:lnTo>
                  <a:pt x="296" y="239"/>
                </a:lnTo>
                <a:lnTo>
                  <a:pt x="309" y="212"/>
                </a:lnTo>
                <a:lnTo>
                  <a:pt x="315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24" name="Line 459">
            <a:extLst>
              <a:ext uri="{FF2B5EF4-FFF2-40B4-BE49-F238E27FC236}">
                <a16:creationId xmlns:a16="http://schemas.microsoft.com/office/drawing/2014/main" id="{E9DBFB94-7E6E-4306-B81F-0C8FC3132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92763" y="39338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25" name="Freeform 460">
            <a:extLst>
              <a:ext uri="{FF2B5EF4-FFF2-40B4-BE49-F238E27FC236}">
                <a16:creationId xmlns:a16="http://schemas.microsoft.com/office/drawing/2014/main" id="{378DAC50-D01F-41CE-AEE9-41866B0CF94A}"/>
              </a:ext>
            </a:extLst>
          </p:cNvPr>
          <p:cNvSpPr>
            <a:spLocks/>
          </p:cNvSpPr>
          <p:nvPr/>
        </p:nvSpPr>
        <p:spPr bwMode="auto">
          <a:xfrm>
            <a:off x="5521325" y="3897313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4" y="133"/>
                </a:lnTo>
                <a:lnTo>
                  <a:pt x="309" y="105"/>
                </a:lnTo>
                <a:lnTo>
                  <a:pt x="297" y="81"/>
                </a:lnTo>
                <a:lnTo>
                  <a:pt x="281" y="58"/>
                </a:lnTo>
                <a:lnTo>
                  <a:pt x="261" y="39"/>
                </a:lnTo>
                <a:lnTo>
                  <a:pt x="239" y="21"/>
                </a:lnTo>
                <a:lnTo>
                  <a:pt x="213" y="11"/>
                </a:lnTo>
                <a:lnTo>
                  <a:pt x="187" y="4"/>
                </a:lnTo>
                <a:lnTo>
                  <a:pt x="159" y="0"/>
                </a:lnTo>
                <a:lnTo>
                  <a:pt x="131" y="4"/>
                </a:lnTo>
                <a:lnTo>
                  <a:pt x="105" y="11"/>
                </a:lnTo>
                <a:lnTo>
                  <a:pt x="79" y="21"/>
                </a:lnTo>
                <a:lnTo>
                  <a:pt x="57" y="39"/>
                </a:lnTo>
                <a:lnTo>
                  <a:pt x="37" y="58"/>
                </a:lnTo>
                <a:lnTo>
                  <a:pt x="21" y="81"/>
                </a:lnTo>
                <a:lnTo>
                  <a:pt x="9" y="105"/>
                </a:lnTo>
                <a:lnTo>
                  <a:pt x="3" y="133"/>
                </a:lnTo>
                <a:lnTo>
                  <a:pt x="0" y="161"/>
                </a:lnTo>
                <a:lnTo>
                  <a:pt x="3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3"/>
                </a:lnTo>
                <a:lnTo>
                  <a:pt x="57" y="283"/>
                </a:lnTo>
                <a:lnTo>
                  <a:pt x="79" y="297"/>
                </a:lnTo>
                <a:lnTo>
                  <a:pt x="105" y="309"/>
                </a:lnTo>
                <a:lnTo>
                  <a:pt x="131" y="317"/>
                </a:lnTo>
                <a:lnTo>
                  <a:pt x="159" y="319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1" y="283"/>
                </a:lnTo>
                <a:lnTo>
                  <a:pt x="281" y="263"/>
                </a:lnTo>
                <a:lnTo>
                  <a:pt x="297" y="239"/>
                </a:lnTo>
                <a:lnTo>
                  <a:pt x="309" y="215"/>
                </a:lnTo>
                <a:lnTo>
                  <a:pt x="314" y="187"/>
                </a:lnTo>
                <a:lnTo>
                  <a:pt x="318" y="161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26" name="Line 461">
            <a:extLst>
              <a:ext uri="{FF2B5EF4-FFF2-40B4-BE49-F238E27FC236}">
                <a16:creationId xmlns:a16="http://schemas.microsoft.com/office/drawing/2014/main" id="{D411E7D9-2509-4E08-9551-3A18A3BE15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2075" y="293846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27" name="Freeform 462">
            <a:extLst>
              <a:ext uri="{FF2B5EF4-FFF2-40B4-BE49-F238E27FC236}">
                <a16:creationId xmlns:a16="http://schemas.microsoft.com/office/drawing/2014/main" id="{3EC45DB0-A496-4752-9BD3-ADE43A2C6093}"/>
              </a:ext>
            </a:extLst>
          </p:cNvPr>
          <p:cNvSpPr>
            <a:spLocks/>
          </p:cNvSpPr>
          <p:nvPr/>
        </p:nvSpPr>
        <p:spPr bwMode="auto">
          <a:xfrm>
            <a:off x="6369050" y="2903538"/>
            <a:ext cx="73025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80"/>
                </a:lnTo>
                <a:lnTo>
                  <a:pt x="282" y="56"/>
                </a:lnTo>
                <a:lnTo>
                  <a:pt x="263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3"/>
                </a:lnTo>
                <a:lnTo>
                  <a:pt x="161" y="0"/>
                </a:lnTo>
                <a:lnTo>
                  <a:pt x="133" y="3"/>
                </a:lnTo>
                <a:lnTo>
                  <a:pt x="105" y="9"/>
                </a:lnTo>
                <a:lnTo>
                  <a:pt x="81" y="21"/>
                </a:lnTo>
                <a:lnTo>
                  <a:pt x="59" y="36"/>
                </a:lnTo>
                <a:lnTo>
                  <a:pt x="39" y="56"/>
                </a:lnTo>
                <a:lnTo>
                  <a:pt x="22" y="80"/>
                </a:lnTo>
                <a:lnTo>
                  <a:pt x="11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1" y="213"/>
                </a:lnTo>
                <a:lnTo>
                  <a:pt x="22" y="239"/>
                </a:lnTo>
                <a:lnTo>
                  <a:pt x="39" y="262"/>
                </a:lnTo>
                <a:lnTo>
                  <a:pt x="59" y="281"/>
                </a:lnTo>
                <a:lnTo>
                  <a:pt x="81" y="297"/>
                </a:lnTo>
                <a:lnTo>
                  <a:pt x="105" y="309"/>
                </a:lnTo>
                <a:lnTo>
                  <a:pt x="133" y="315"/>
                </a:lnTo>
                <a:lnTo>
                  <a:pt x="161" y="318"/>
                </a:lnTo>
                <a:lnTo>
                  <a:pt x="187" y="315"/>
                </a:lnTo>
                <a:lnTo>
                  <a:pt x="215" y="309"/>
                </a:lnTo>
                <a:lnTo>
                  <a:pt x="239" y="297"/>
                </a:lnTo>
                <a:lnTo>
                  <a:pt x="263" y="281"/>
                </a:lnTo>
                <a:lnTo>
                  <a:pt x="282" y="262"/>
                </a:lnTo>
                <a:lnTo>
                  <a:pt x="297" y="239"/>
                </a:lnTo>
                <a:lnTo>
                  <a:pt x="309" y="213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28" name="Line 463">
            <a:extLst>
              <a:ext uri="{FF2B5EF4-FFF2-40B4-BE49-F238E27FC236}">
                <a16:creationId xmlns:a16="http://schemas.microsoft.com/office/drawing/2014/main" id="{AFF66727-F1F0-446B-8DF2-F0D437F5544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31200" y="58547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29" name="Freeform 464">
            <a:extLst>
              <a:ext uri="{FF2B5EF4-FFF2-40B4-BE49-F238E27FC236}">
                <a16:creationId xmlns:a16="http://schemas.microsoft.com/office/drawing/2014/main" id="{37A4492C-EF0F-4275-88C8-FBEC24C280B2}"/>
              </a:ext>
            </a:extLst>
          </p:cNvPr>
          <p:cNvSpPr>
            <a:spLocks/>
          </p:cNvSpPr>
          <p:nvPr/>
        </p:nvSpPr>
        <p:spPr bwMode="auto">
          <a:xfrm>
            <a:off x="8259763" y="5818188"/>
            <a:ext cx="71437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60"/>
                </a:moveTo>
                <a:lnTo>
                  <a:pt x="316" y="132"/>
                </a:lnTo>
                <a:lnTo>
                  <a:pt x="308" y="106"/>
                </a:lnTo>
                <a:lnTo>
                  <a:pt x="297" y="81"/>
                </a:lnTo>
                <a:lnTo>
                  <a:pt x="280" y="58"/>
                </a:lnTo>
                <a:lnTo>
                  <a:pt x="260" y="38"/>
                </a:lnTo>
                <a:lnTo>
                  <a:pt x="239" y="21"/>
                </a:lnTo>
                <a:lnTo>
                  <a:pt x="214" y="10"/>
                </a:lnTo>
                <a:lnTo>
                  <a:pt x="187" y="3"/>
                </a:lnTo>
                <a:lnTo>
                  <a:pt x="158" y="0"/>
                </a:lnTo>
                <a:lnTo>
                  <a:pt x="131" y="3"/>
                </a:lnTo>
                <a:lnTo>
                  <a:pt x="104" y="10"/>
                </a:lnTo>
                <a:lnTo>
                  <a:pt x="80" y="21"/>
                </a:lnTo>
                <a:lnTo>
                  <a:pt x="56" y="38"/>
                </a:lnTo>
                <a:lnTo>
                  <a:pt x="37" y="58"/>
                </a:lnTo>
                <a:lnTo>
                  <a:pt x="21" y="81"/>
                </a:lnTo>
                <a:lnTo>
                  <a:pt x="9" y="106"/>
                </a:lnTo>
                <a:lnTo>
                  <a:pt x="1" y="132"/>
                </a:lnTo>
                <a:lnTo>
                  <a:pt x="0" y="160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2"/>
                </a:lnTo>
                <a:lnTo>
                  <a:pt x="56" y="282"/>
                </a:lnTo>
                <a:lnTo>
                  <a:pt x="80" y="297"/>
                </a:lnTo>
                <a:lnTo>
                  <a:pt x="104" y="309"/>
                </a:lnTo>
                <a:lnTo>
                  <a:pt x="131" y="317"/>
                </a:lnTo>
                <a:lnTo>
                  <a:pt x="158" y="318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0" y="282"/>
                </a:lnTo>
                <a:lnTo>
                  <a:pt x="280" y="262"/>
                </a:lnTo>
                <a:lnTo>
                  <a:pt x="297" y="239"/>
                </a:lnTo>
                <a:lnTo>
                  <a:pt x="308" y="215"/>
                </a:lnTo>
                <a:lnTo>
                  <a:pt x="316" y="187"/>
                </a:lnTo>
                <a:lnTo>
                  <a:pt x="318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30" name="Line 465">
            <a:extLst>
              <a:ext uri="{FF2B5EF4-FFF2-40B4-BE49-F238E27FC236}">
                <a16:creationId xmlns:a16="http://schemas.microsoft.com/office/drawing/2014/main" id="{A2EE4055-F594-4500-972A-D96EAF47B4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6250" y="27717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31" name="Freeform 466">
            <a:extLst>
              <a:ext uri="{FF2B5EF4-FFF2-40B4-BE49-F238E27FC236}">
                <a16:creationId xmlns:a16="http://schemas.microsoft.com/office/drawing/2014/main" id="{B25059D1-90F7-428A-BDD2-13221627F4D9}"/>
              </a:ext>
            </a:extLst>
          </p:cNvPr>
          <p:cNvSpPr>
            <a:spLocks/>
          </p:cNvSpPr>
          <p:nvPr/>
        </p:nvSpPr>
        <p:spPr bwMode="auto">
          <a:xfrm>
            <a:off x="8023225" y="2736850"/>
            <a:ext cx="73025" cy="71438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9"/>
                </a:moveTo>
                <a:lnTo>
                  <a:pt x="316" y="130"/>
                </a:lnTo>
                <a:lnTo>
                  <a:pt x="309" y="105"/>
                </a:lnTo>
                <a:lnTo>
                  <a:pt x="297" y="78"/>
                </a:lnTo>
                <a:lnTo>
                  <a:pt x="281" y="57"/>
                </a:lnTo>
                <a:lnTo>
                  <a:pt x="262" y="37"/>
                </a:lnTo>
                <a:lnTo>
                  <a:pt x="240" y="21"/>
                </a:lnTo>
                <a:lnTo>
                  <a:pt x="213" y="11"/>
                </a:lnTo>
                <a:lnTo>
                  <a:pt x="188" y="3"/>
                </a:lnTo>
                <a:lnTo>
                  <a:pt x="160" y="0"/>
                </a:lnTo>
                <a:lnTo>
                  <a:pt x="131" y="3"/>
                </a:lnTo>
                <a:lnTo>
                  <a:pt x="103" y="11"/>
                </a:lnTo>
                <a:lnTo>
                  <a:pt x="79" y="21"/>
                </a:lnTo>
                <a:lnTo>
                  <a:pt x="57" y="37"/>
                </a:lnTo>
                <a:lnTo>
                  <a:pt x="37" y="57"/>
                </a:lnTo>
                <a:lnTo>
                  <a:pt x="21" y="78"/>
                </a:lnTo>
                <a:lnTo>
                  <a:pt x="9" y="105"/>
                </a:lnTo>
                <a:lnTo>
                  <a:pt x="2" y="130"/>
                </a:lnTo>
                <a:lnTo>
                  <a:pt x="0" y="159"/>
                </a:lnTo>
                <a:lnTo>
                  <a:pt x="2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79" y="296"/>
                </a:lnTo>
                <a:lnTo>
                  <a:pt x="103" y="309"/>
                </a:lnTo>
                <a:lnTo>
                  <a:pt x="131" y="316"/>
                </a:lnTo>
                <a:lnTo>
                  <a:pt x="160" y="317"/>
                </a:lnTo>
                <a:lnTo>
                  <a:pt x="188" y="316"/>
                </a:lnTo>
                <a:lnTo>
                  <a:pt x="213" y="309"/>
                </a:lnTo>
                <a:lnTo>
                  <a:pt x="240" y="296"/>
                </a:lnTo>
                <a:lnTo>
                  <a:pt x="262" y="281"/>
                </a:lnTo>
                <a:lnTo>
                  <a:pt x="281" y="261"/>
                </a:lnTo>
                <a:lnTo>
                  <a:pt x="297" y="239"/>
                </a:lnTo>
                <a:lnTo>
                  <a:pt x="309" y="215"/>
                </a:lnTo>
                <a:lnTo>
                  <a:pt x="316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32" name="Line 467">
            <a:extLst>
              <a:ext uri="{FF2B5EF4-FFF2-40B4-BE49-F238E27FC236}">
                <a16:creationId xmlns:a16="http://schemas.microsoft.com/office/drawing/2014/main" id="{67D06C5B-30E2-42EC-8F86-D6E53FBA1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0663" y="57769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33" name="Freeform 468">
            <a:extLst>
              <a:ext uri="{FF2B5EF4-FFF2-40B4-BE49-F238E27FC236}">
                <a16:creationId xmlns:a16="http://schemas.microsoft.com/office/drawing/2014/main" id="{CC42CB49-8C99-4926-A551-4BF80CC6DCF5}"/>
              </a:ext>
            </a:extLst>
          </p:cNvPr>
          <p:cNvSpPr>
            <a:spLocks/>
          </p:cNvSpPr>
          <p:nvPr/>
        </p:nvSpPr>
        <p:spPr bwMode="auto">
          <a:xfrm>
            <a:off x="7769225" y="5740400"/>
            <a:ext cx="71438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5" y="133"/>
                </a:lnTo>
                <a:lnTo>
                  <a:pt x="308" y="105"/>
                </a:lnTo>
                <a:lnTo>
                  <a:pt x="296" y="81"/>
                </a:lnTo>
                <a:lnTo>
                  <a:pt x="280" y="58"/>
                </a:lnTo>
                <a:lnTo>
                  <a:pt x="260" y="38"/>
                </a:lnTo>
                <a:lnTo>
                  <a:pt x="239" y="21"/>
                </a:lnTo>
                <a:lnTo>
                  <a:pt x="213" y="11"/>
                </a:lnTo>
                <a:lnTo>
                  <a:pt x="187" y="3"/>
                </a:lnTo>
                <a:lnTo>
                  <a:pt x="158" y="0"/>
                </a:lnTo>
                <a:lnTo>
                  <a:pt x="130" y="3"/>
                </a:lnTo>
                <a:lnTo>
                  <a:pt x="104" y="11"/>
                </a:lnTo>
                <a:lnTo>
                  <a:pt x="79" y="21"/>
                </a:lnTo>
                <a:lnTo>
                  <a:pt x="56" y="38"/>
                </a:lnTo>
                <a:lnTo>
                  <a:pt x="36" y="58"/>
                </a:lnTo>
                <a:lnTo>
                  <a:pt x="21" y="81"/>
                </a:lnTo>
                <a:lnTo>
                  <a:pt x="9" y="105"/>
                </a:lnTo>
                <a:lnTo>
                  <a:pt x="2" y="133"/>
                </a:lnTo>
                <a:lnTo>
                  <a:pt x="0" y="159"/>
                </a:lnTo>
                <a:lnTo>
                  <a:pt x="2" y="187"/>
                </a:lnTo>
                <a:lnTo>
                  <a:pt x="9" y="215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9" y="297"/>
                </a:lnTo>
                <a:lnTo>
                  <a:pt x="104" y="309"/>
                </a:lnTo>
                <a:lnTo>
                  <a:pt x="130" y="317"/>
                </a:lnTo>
                <a:lnTo>
                  <a:pt x="158" y="318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0" y="281"/>
                </a:lnTo>
                <a:lnTo>
                  <a:pt x="280" y="261"/>
                </a:lnTo>
                <a:lnTo>
                  <a:pt x="296" y="239"/>
                </a:lnTo>
                <a:lnTo>
                  <a:pt x="308" y="215"/>
                </a:lnTo>
                <a:lnTo>
                  <a:pt x="315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34" name="Line 469">
            <a:extLst>
              <a:ext uri="{FF2B5EF4-FFF2-40B4-BE49-F238E27FC236}">
                <a16:creationId xmlns:a16="http://schemas.microsoft.com/office/drawing/2014/main" id="{02D26971-1C3A-4082-9775-27BCBF4921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3325" y="41560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35" name="Freeform 470">
            <a:extLst>
              <a:ext uri="{FF2B5EF4-FFF2-40B4-BE49-F238E27FC236}">
                <a16:creationId xmlns:a16="http://schemas.microsoft.com/office/drawing/2014/main" id="{6DA007C1-7C91-45C3-BCE2-8865BF838B45}"/>
              </a:ext>
            </a:extLst>
          </p:cNvPr>
          <p:cNvSpPr>
            <a:spLocks/>
          </p:cNvSpPr>
          <p:nvPr/>
        </p:nvSpPr>
        <p:spPr bwMode="auto">
          <a:xfrm>
            <a:off x="6210300" y="4119563"/>
            <a:ext cx="73025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5" y="133"/>
                </a:lnTo>
                <a:lnTo>
                  <a:pt x="308" y="106"/>
                </a:lnTo>
                <a:lnTo>
                  <a:pt x="297" y="81"/>
                </a:lnTo>
                <a:lnTo>
                  <a:pt x="281" y="58"/>
                </a:lnTo>
                <a:lnTo>
                  <a:pt x="261" y="39"/>
                </a:lnTo>
                <a:lnTo>
                  <a:pt x="237" y="21"/>
                </a:lnTo>
                <a:lnTo>
                  <a:pt x="213" y="12"/>
                </a:lnTo>
                <a:lnTo>
                  <a:pt x="186" y="4"/>
                </a:lnTo>
                <a:lnTo>
                  <a:pt x="159" y="0"/>
                </a:lnTo>
                <a:lnTo>
                  <a:pt x="131" y="4"/>
                </a:lnTo>
                <a:lnTo>
                  <a:pt x="103" y="12"/>
                </a:lnTo>
                <a:lnTo>
                  <a:pt x="79" y="21"/>
                </a:lnTo>
                <a:lnTo>
                  <a:pt x="57" y="39"/>
                </a:lnTo>
                <a:lnTo>
                  <a:pt x="37" y="58"/>
                </a:lnTo>
                <a:lnTo>
                  <a:pt x="22" y="81"/>
                </a:lnTo>
                <a:lnTo>
                  <a:pt x="9" y="106"/>
                </a:lnTo>
                <a:lnTo>
                  <a:pt x="2" y="133"/>
                </a:lnTo>
                <a:lnTo>
                  <a:pt x="0" y="161"/>
                </a:lnTo>
                <a:lnTo>
                  <a:pt x="2" y="188"/>
                </a:lnTo>
                <a:lnTo>
                  <a:pt x="9" y="215"/>
                </a:lnTo>
                <a:lnTo>
                  <a:pt x="22" y="240"/>
                </a:lnTo>
                <a:lnTo>
                  <a:pt x="37" y="263"/>
                </a:lnTo>
                <a:lnTo>
                  <a:pt x="57" y="283"/>
                </a:lnTo>
                <a:lnTo>
                  <a:pt x="79" y="297"/>
                </a:lnTo>
                <a:lnTo>
                  <a:pt x="103" y="309"/>
                </a:lnTo>
                <a:lnTo>
                  <a:pt x="131" y="317"/>
                </a:lnTo>
                <a:lnTo>
                  <a:pt x="159" y="319"/>
                </a:lnTo>
                <a:lnTo>
                  <a:pt x="186" y="317"/>
                </a:lnTo>
                <a:lnTo>
                  <a:pt x="213" y="309"/>
                </a:lnTo>
                <a:lnTo>
                  <a:pt x="237" y="297"/>
                </a:lnTo>
                <a:lnTo>
                  <a:pt x="261" y="283"/>
                </a:lnTo>
                <a:lnTo>
                  <a:pt x="281" y="263"/>
                </a:lnTo>
                <a:lnTo>
                  <a:pt x="297" y="240"/>
                </a:lnTo>
                <a:lnTo>
                  <a:pt x="308" y="215"/>
                </a:lnTo>
                <a:lnTo>
                  <a:pt x="315" y="188"/>
                </a:lnTo>
                <a:lnTo>
                  <a:pt x="318" y="161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36" name="Line 471">
            <a:extLst>
              <a:ext uri="{FF2B5EF4-FFF2-40B4-BE49-F238E27FC236}">
                <a16:creationId xmlns:a16="http://schemas.microsoft.com/office/drawing/2014/main" id="{72334CCD-111E-4B9A-8085-1FFFA388E08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2050" y="45799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37" name="Freeform 472">
            <a:extLst>
              <a:ext uri="{FF2B5EF4-FFF2-40B4-BE49-F238E27FC236}">
                <a16:creationId xmlns:a16="http://schemas.microsoft.com/office/drawing/2014/main" id="{15735EF1-3E3A-4D43-B00A-0DB21D9C7B7D}"/>
              </a:ext>
            </a:extLst>
          </p:cNvPr>
          <p:cNvSpPr>
            <a:spLocks/>
          </p:cNvSpPr>
          <p:nvPr/>
        </p:nvSpPr>
        <p:spPr bwMode="auto">
          <a:xfrm>
            <a:off x="7440613" y="4543425"/>
            <a:ext cx="71437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60"/>
                </a:moveTo>
                <a:lnTo>
                  <a:pt x="316" y="131"/>
                </a:lnTo>
                <a:lnTo>
                  <a:pt x="309" y="105"/>
                </a:lnTo>
                <a:lnTo>
                  <a:pt x="296" y="79"/>
                </a:lnTo>
                <a:lnTo>
                  <a:pt x="282" y="58"/>
                </a:lnTo>
                <a:lnTo>
                  <a:pt x="262" y="38"/>
                </a:lnTo>
                <a:lnTo>
                  <a:pt x="239" y="21"/>
                </a:lnTo>
                <a:lnTo>
                  <a:pt x="214" y="10"/>
                </a:lnTo>
                <a:lnTo>
                  <a:pt x="187" y="2"/>
                </a:lnTo>
                <a:lnTo>
                  <a:pt x="160" y="0"/>
                </a:lnTo>
                <a:lnTo>
                  <a:pt x="130" y="2"/>
                </a:lnTo>
                <a:lnTo>
                  <a:pt x="105" y="10"/>
                </a:lnTo>
                <a:lnTo>
                  <a:pt x="79" y="21"/>
                </a:lnTo>
                <a:lnTo>
                  <a:pt x="56" y="38"/>
                </a:lnTo>
                <a:lnTo>
                  <a:pt x="38" y="58"/>
                </a:lnTo>
                <a:lnTo>
                  <a:pt x="21" y="79"/>
                </a:lnTo>
                <a:lnTo>
                  <a:pt x="9" y="105"/>
                </a:lnTo>
                <a:lnTo>
                  <a:pt x="3" y="131"/>
                </a:lnTo>
                <a:lnTo>
                  <a:pt x="0" y="160"/>
                </a:lnTo>
                <a:lnTo>
                  <a:pt x="3" y="187"/>
                </a:lnTo>
                <a:lnTo>
                  <a:pt x="9" y="215"/>
                </a:lnTo>
                <a:lnTo>
                  <a:pt x="21" y="239"/>
                </a:lnTo>
                <a:lnTo>
                  <a:pt x="38" y="262"/>
                </a:lnTo>
                <a:lnTo>
                  <a:pt x="56" y="281"/>
                </a:lnTo>
                <a:lnTo>
                  <a:pt x="79" y="297"/>
                </a:lnTo>
                <a:lnTo>
                  <a:pt x="105" y="309"/>
                </a:lnTo>
                <a:lnTo>
                  <a:pt x="130" y="317"/>
                </a:lnTo>
                <a:lnTo>
                  <a:pt x="160" y="318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2" y="281"/>
                </a:lnTo>
                <a:lnTo>
                  <a:pt x="282" y="262"/>
                </a:lnTo>
                <a:lnTo>
                  <a:pt x="296" y="239"/>
                </a:lnTo>
                <a:lnTo>
                  <a:pt x="309" y="215"/>
                </a:lnTo>
                <a:lnTo>
                  <a:pt x="316" y="187"/>
                </a:lnTo>
                <a:lnTo>
                  <a:pt x="318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38" name="Line 473">
            <a:extLst>
              <a:ext uri="{FF2B5EF4-FFF2-40B4-BE49-F238E27FC236}">
                <a16:creationId xmlns:a16="http://schemas.microsoft.com/office/drawing/2014/main" id="{DE8C7E53-61B3-4B56-B305-40B76A2D73F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0488" y="45942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39" name="Freeform 474">
            <a:extLst>
              <a:ext uri="{FF2B5EF4-FFF2-40B4-BE49-F238E27FC236}">
                <a16:creationId xmlns:a16="http://schemas.microsoft.com/office/drawing/2014/main" id="{D50A7C52-CB49-4A54-8380-E41372E87440}"/>
              </a:ext>
            </a:extLst>
          </p:cNvPr>
          <p:cNvSpPr>
            <a:spLocks/>
          </p:cNvSpPr>
          <p:nvPr/>
        </p:nvSpPr>
        <p:spPr bwMode="auto">
          <a:xfrm>
            <a:off x="6367463" y="4559300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1"/>
                </a:lnTo>
                <a:lnTo>
                  <a:pt x="310" y="103"/>
                </a:lnTo>
                <a:lnTo>
                  <a:pt x="298" y="78"/>
                </a:lnTo>
                <a:lnTo>
                  <a:pt x="283" y="55"/>
                </a:lnTo>
                <a:lnTo>
                  <a:pt x="263" y="36"/>
                </a:lnTo>
                <a:lnTo>
                  <a:pt x="240" y="21"/>
                </a:lnTo>
                <a:lnTo>
                  <a:pt x="214" y="9"/>
                </a:lnTo>
                <a:lnTo>
                  <a:pt x="189" y="1"/>
                </a:lnTo>
                <a:lnTo>
                  <a:pt x="161" y="0"/>
                </a:lnTo>
                <a:lnTo>
                  <a:pt x="132" y="1"/>
                </a:lnTo>
                <a:lnTo>
                  <a:pt x="106" y="9"/>
                </a:lnTo>
                <a:lnTo>
                  <a:pt x="80" y="21"/>
                </a:lnTo>
                <a:lnTo>
                  <a:pt x="57" y="36"/>
                </a:lnTo>
                <a:lnTo>
                  <a:pt x="37" y="55"/>
                </a:lnTo>
                <a:lnTo>
                  <a:pt x="23" y="78"/>
                </a:lnTo>
                <a:lnTo>
                  <a:pt x="10" y="103"/>
                </a:lnTo>
                <a:lnTo>
                  <a:pt x="4" y="131"/>
                </a:lnTo>
                <a:lnTo>
                  <a:pt x="0" y="158"/>
                </a:lnTo>
                <a:lnTo>
                  <a:pt x="4" y="187"/>
                </a:lnTo>
                <a:lnTo>
                  <a:pt x="10" y="212"/>
                </a:lnTo>
                <a:lnTo>
                  <a:pt x="23" y="238"/>
                </a:lnTo>
                <a:lnTo>
                  <a:pt x="37" y="260"/>
                </a:lnTo>
                <a:lnTo>
                  <a:pt x="57" y="280"/>
                </a:lnTo>
                <a:lnTo>
                  <a:pt x="80" y="297"/>
                </a:lnTo>
                <a:lnTo>
                  <a:pt x="106" y="307"/>
                </a:lnTo>
                <a:lnTo>
                  <a:pt x="132" y="314"/>
                </a:lnTo>
                <a:lnTo>
                  <a:pt x="161" y="318"/>
                </a:lnTo>
                <a:lnTo>
                  <a:pt x="189" y="314"/>
                </a:lnTo>
                <a:lnTo>
                  <a:pt x="214" y="307"/>
                </a:lnTo>
                <a:lnTo>
                  <a:pt x="240" y="297"/>
                </a:lnTo>
                <a:lnTo>
                  <a:pt x="263" y="280"/>
                </a:lnTo>
                <a:lnTo>
                  <a:pt x="283" y="260"/>
                </a:lnTo>
                <a:lnTo>
                  <a:pt x="298" y="238"/>
                </a:lnTo>
                <a:lnTo>
                  <a:pt x="310" y="212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40" name="Line 475">
            <a:extLst>
              <a:ext uri="{FF2B5EF4-FFF2-40B4-BE49-F238E27FC236}">
                <a16:creationId xmlns:a16="http://schemas.microsoft.com/office/drawing/2014/main" id="{CBBD6371-5E2D-4301-8E57-3D3CD3EDE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1688" y="447833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41" name="Freeform 476">
            <a:extLst>
              <a:ext uri="{FF2B5EF4-FFF2-40B4-BE49-F238E27FC236}">
                <a16:creationId xmlns:a16="http://schemas.microsoft.com/office/drawing/2014/main" id="{B77903CC-5FE0-4350-B1DA-0064A5A2E5C9}"/>
              </a:ext>
            </a:extLst>
          </p:cNvPr>
          <p:cNvSpPr>
            <a:spLocks/>
          </p:cNvSpPr>
          <p:nvPr/>
        </p:nvSpPr>
        <p:spPr bwMode="auto">
          <a:xfrm>
            <a:off x="5810250" y="4441825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7" y="131"/>
                </a:lnTo>
                <a:lnTo>
                  <a:pt x="309" y="104"/>
                </a:lnTo>
                <a:lnTo>
                  <a:pt x="297" y="80"/>
                </a:lnTo>
                <a:lnTo>
                  <a:pt x="282" y="57"/>
                </a:lnTo>
                <a:lnTo>
                  <a:pt x="263" y="37"/>
                </a:lnTo>
                <a:lnTo>
                  <a:pt x="240" y="20"/>
                </a:lnTo>
                <a:lnTo>
                  <a:pt x="215" y="9"/>
                </a:lnTo>
                <a:lnTo>
                  <a:pt x="187" y="2"/>
                </a:lnTo>
                <a:lnTo>
                  <a:pt x="160" y="0"/>
                </a:lnTo>
                <a:lnTo>
                  <a:pt x="133" y="2"/>
                </a:lnTo>
                <a:lnTo>
                  <a:pt x="106" y="9"/>
                </a:lnTo>
                <a:lnTo>
                  <a:pt x="81" y="20"/>
                </a:lnTo>
                <a:lnTo>
                  <a:pt x="58" y="37"/>
                </a:lnTo>
                <a:lnTo>
                  <a:pt x="38" y="57"/>
                </a:lnTo>
                <a:lnTo>
                  <a:pt x="21" y="80"/>
                </a:lnTo>
                <a:lnTo>
                  <a:pt x="11" y="104"/>
                </a:lnTo>
                <a:lnTo>
                  <a:pt x="4" y="131"/>
                </a:lnTo>
                <a:lnTo>
                  <a:pt x="0" y="159"/>
                </a:lnTo>
                <a:lnTo>
                  <a:pt x="4" y="186"/>
                </a:lnTo>
                <a:lnTo>
                  <a:pt x="11" y="214"/>
                </a:lnTo>
                <a:lnTo>
                  <a:pt x="21" y="238"/>
                </a:lnTo>
                <a:lnTo>
                  <a:pt x="38" y="260"/>
                </a:lnTo>
                <a:lnTo>
                  <a:pt x="58" y="280"/>
                </a:lnTo>
                <a:lnTo>
                  <a:pt x="81" y="297"/>
                </a:lnTo>
                <a:lnTo>
                  <a:pt x="106" y="308"/>
                </a:lnTo>
                <a:lnTo>
                  <a:pt x="133" y="316"/>
                </a:lnTo>
                <a:lnTo>
                  <a:pt x="160" y="319"/>
                </a:lnTo>
                <a:lnTo>
                  <a:pt x="187" y="316"/>
                </a:lnTo>
                <a:lnTo>
                  <a:pt x="215" y="308"/>
                </a:lnTo>
                <a:lnTo>
                  <a:pt x="240" y="297"/>
                </a:lnTo>
                <a:lnTo>
                  <a:pt x="263" y="280"/>
                </a:lnTo>
                <a:lnTo>
                  <a:pt x="282" y="260"/>
                </a:lnTo>
                <a:lnTo>
                  <a:pt x="297" y="238"/>
                </a:lnTo>
                <a:lnTo>
                  <a:pt x="309" y="214"/>
                </a:lnTo>
                <a:lnTo>
                  <a:pt x="317" y="186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42" name="Line 477">
            <a:extLst>
              <a:ext uri="{FF2B5EF4-FFF2-40B4-BE49-F238E27FC236}">
                <a16:creationId xmlns:a16="http://schemas.microsoft.com/office/drawing/2014/main" id="{D439ED3D-7C7A-4313-976F-AB7E481C54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3688" y="41386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43" name="Freeform 478">
            <a:extLst>
              <a:ext uri="{FF2B5EF4-FFF2-40B4-BE49-F238E27FC236}">
                <a16:creationId xmlns:a16="http://schemas.microsoft.com/office/drawing/2014/main" id="{DB3F3F5F-8CDB-4A8F-BF27-A07A1ADA70C3}"/>
              </a:ext>
            </a:extLst>
          </p:cNvPr>
          <p:cNvSpPr>
            <a:spLocks/>
          </p:cNvSpPr>
          <p:nvPr/>
        </p:nvSpPr>
        <p:spPr bwMode="auto">
          <a:xfrm>
            <a:off x="5302250" y="4103688"/>
            <a:ext cx="71438" cy="71437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8"/>
                </a:moveTo>
                <a:lnTo>
                  <a:pt x="314" y="130"/>
                </a:lnTo>
                <a:lnTo>
                  <a:pt x="306" y="103"/>
                </a:lnTo>
                <a:lnTo>
                  <a:pt x="296" y="78"/>
                </a:lnTo>
                <a:lnTo>
                  <a:pt x="280" y="56"/>
                </a:lnTo>
                <a:lnTo>
                  <a:pt x="260" y="36"/>
                </a:lnTo>
                <a:lnTo>
                  <a:pt x="239" y="21"/>
                </a:lnTo>
                <a:lnTo>
                  <a:pt x="212" y="9"/>
                </a:lnTo>
                <a:lnTo>
                  <a:pt x="187" y="1"/>
                </a:lnTo>
                <a:lnTo>
                  <a:pt x="158" y="0"/>
                </a:lnTo>
                <a:lnTo>
                  <a:pt x="130" y="1"/>
                </a:lnTo>
                <a:lnTo>
                  <a:pt x="103" y="9"/>
                </a:lnTo>
                <a:lnTo>
                  <a:pt x="78" y="21"/>
                </a:lnTo>
                <a:lnTo>
                  <a:pt x="56" y="36"/>
                </a:lnTo>
                <a:lnTo>
                  <a:pt x="36" y="56"/>
                </a:lnTo>
                <a:lnTo>
                  <a:pt x="21" y="78"/>
                </a:lnTo>
                <a:lnTo>
                  <a:pt x="8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6"/>
                </a:lnTo>
                <a:lnTo>
                  <a:pt x="8" y="212"/>
                </a:lnTo>
                <a:lnTo>
                  <a:pt x="21" y="237"/>
                </a:lnTo>
                <a:lnTo>
                  <a:pt x="36" y="260"/>
                </a:lnTo>
                <a:lnTo>
                  <a:pt x="56" y="280"/>
                </a:lnTo>
                <a:lnTo>
                  <a:pt x="78" y="296"/>
                </a:lnTo>
                <a:lnTo>
                  <a:pt x="103" y="307"/>
                </a:lnTo>
                <a:lnTo>
                  <a:pt x="130" y="315"/>
                </a:lnTo>
                <a:lnTo>
                  <a:pt x="158" y="317"/>
                </a:lnTo>
                <a:lnTo>
                  <a:pt x="187" y="315"/>
                </a:lnTo>
                <a:lnTo>
                  <a:pt x="212" y="307"/>
                </a:lnTo>
                <a:lnTo>
                  <a:pt x="239" y="296"/>
                </a:lnTo>
                <a:lnTo>
                  <a:pt x="260" y="280"/>
                </a:lnTo>
                <a:lnTo>
                  <a:pt x="280" y="260"/>
                </a:lnTo>
                <a:lnTo>
                  <a:pt x="296" y="237"/>
                </a:lnTo>
                <a:lnTo>
                  <a:pt x="306" y="212"/>
                </a:lnTo>
                <a:lnTo>
                  <a:pt x="314" y="186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44" name="Line 479">
            <a:extLst>
              <a:ext uri="{FF2B5EF4-FFF2-40B4-BE49-F238E27FC236}">
                <a16:creationId xmlns:a16="http://schemas.microsoft.com/office/drawing/2014/main" id="{4A91809F-4C06-4010-8A54-BB6A29F0B8F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7250" y="48371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45" name="Freeform 480">
            <a:extLst>
              <a:ext uri="{FF2B5EF4-FFF2-40B4-BE49-F238E27FC236}">
                <a16:creationId xmlns:a16="http://schemas.microsoft.com/office/drawing/2014/main" id="{F5804589-853E-4B73-9B16-C5C1D6366742}"/>
              </a:ext>
            </a:extLst>
          </p:cNvPr>
          <p:cNvSpPr>
            <a:spLocks/>
          </p:cNvSpPr>
          <p:nvPr/>
        </p:nvSpPr>
        <p:spPr bwMode="auto">
          <a:xfrm>
            <a:off x="7134225" y="4802188"/>
            <a:ext cx="73025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6" y="130"/>
                </a:lnTo>
                <a:lnTo>
                  <a:pt x="308" y="105"/>
                </a:lnTo>
                <a:lnTo>
                  <a:pt x="297" y="78"/>
                </a:lnTo>
                <a:lnTo>
                  <a:pt x="280" y="56"/>
                </a:lnTo>
                <a:lnTo>
                  <a:pt x="261" y="36"/>
                </a:lnTo>
                <a:lnTo>
                  <a:pt x="239" y="21"/>
                </a:lnTo>
                <a:lnTo>
                  <a:pt x="214" y="8"/>
                </a:lnTo>
                <a:lnTo>
                  <a:pt x="187" y="3"/>
                </a:lnTo>
                <a:lnTo>
                  <a:pt x="159" y="0"/>
                </a:lnTo>
                <a:lnTo>
                  <a:pt x="132" y="3"/>
                </a:lnTo>
                <a:lnTo>
                  <a:pt x="104" y="8"/>
                </a:lnTo>
                <a:lnTo>
                  <a:pt x="80" y="21"/>
                </a:lnTo>
                <a:lnTo>
                  <a:pt x="57" y="36"/>
                </a:lnTo>
                <a:lnTo>
                  <a:pt x="37" y="56"/>
                </a:lnTo>
                <a:lnTo>
                  <a:pt x="22" y="78"/>
                </a:lnTo>
                <a:lnTo>
                  <a:pt x="10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0" y="214"/>
                </a:lnTo>
                <a:lnTo>
                  <a:pt x="22" y="239"/>
                </a:lnTo>
                <a:lnTo>
                  <a:pt x="37" y="261"/>
                </a:lnTo>
                <a:lnTo>
                  <a:pt x="57" y="281"/>
                </a:lnTo>
                <a:lnTo>
                  <a:pt x="80" y="296"/>
                </a:lnTo>
                <a:lnTo>
                  <a:pt x="104" y="309"/>
                </a:lnTo>
                <a:lnTo>
                  <a:pt x="132" y="316"/>
                </a:lnTo>
                <a:lnTo>
                  <a:pt x="159" y="317"/>
                </a:lnTo>
                <a:lnTo>
                  <a:pt x="187" y="316"/>
                </a:lnTo>
                <a:lnTo>
                  <a:pt x="214" y="309"/>
                </a:lnTo>
                <a:lnTo>
                  <a:pt x="239" y="296"/>
                </a:lnTo>
                <a:lnTo>
                  <a:pt x="261" y="281"/>
                </a:lnTo>
                <a:lnTo>
                  <a:pt x="280" y="261"/>
                </a:lnTo>
                <a:lnTo>
                  <a:pt x="297" y="239"/>
                </a:lnTo>
                <a:lnTo>
                  <a:pt x="308" y="214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46" name="Line 481">
            <a:extLst>
              <a:ext uri="{FF2B5EF4-FFF2-40B4-BE49-F238E27FC236}">
                <a16:creationId xmlns:a16="http://schemas.microsoft.com/office/drawing/2014/main" id="{39153064-B7CE-4542-9B83-18FF8609A2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21288" y="56229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47" name="Freeform 482">
            <a:extLst>
              <a:ext uri="{FF2B5EF4-FFF2-40B4-BE49-F238E27FC236}">
                <a16:creationId xmlns:a16="http://schemas.microsoft.com/office/drawing/2014/main" id="{7228064A-23C4-4E00-BFF8-F5A7558D934F}"/>
              </a:ext>
            </a:extLst>
          </p:cNvPr>
          <p:cNvSpPr>
            <a:spLocks/>
          </p:cNvSpPr>
          <p:nvPr/>
        </p:nvSpPr>
        <p:spPr bwMode="auto">
          <a:xfrm>
            <a:off x="5148263" y="5586413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5" y="132"/>
                </a:lnTo>
                <a:lnTo>
                  <a:pt x="309" y="104"/>
                </a:lnTo>
                <a:lnTo>
                  <a:pt x="297" y="80"/>
                </a:lnTo>
                <a:lnTo>
                  <a:pt x="282" y="57"/>
                </a:lnTo>
                <a:lnTo>
                  <a:pt x="262" y="37"/>
                </a:lnTo>
                <a:lnTo>
                  <a:pt x="238" y="22"/>
                </a:lnTo>
                <a:lnTo>
                  <a:pt x="213" y="10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4" y="10"/>
                </a:lnTo>
                <a:lnTo>
                  <a:pt x="79" y="22"/>
                </a:lnTo>
                <a:lnTo>
                  <a:pt x="56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3" y="132"/>
                </a:lnTo>
                <a:lnTo>
                  <a:pt x="0" y="159"/>
                </a:lnTo>
                <a:lnTo>
                  <a:pt x="3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0"/>
                </a:lnTo>
                <a:lnTo>
                  <a:pt x="56" y="280"/>
                </a:lnTo>
                <a:lnTo>
                  <a:pt x="79" y="297"/>
                </a:lnTo>
                <a:lnTo>
                  <a:pt x="104" y="308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3" y="308"/>
                </a:lnTo>
                <a:lnTo>
                  <a:pt x="238" y="297"/>
                </a:lnTo>
                <a:lnTo>
                  <a:pt x="262" y="280"/>
                </a:lnTo>
                <a:lnTo>
                  <a:pt x="282" y="260"/>
                </a:lnTo>
                <a:lnTo>
                  <a:pt x="297" y="239"/>
                </a:lnTo>
                <a:lnTo>
                  <a:pt x="309" y="214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48" name="Line 483">
            <a:extLst>
              <a:ext uri="{FF2B5EF4-FFF2-40B4-BE49-F238E27FC236}">
                <a16:creationId xmlns:a16="http://schemas.microsoft.com/office/drawing/2014/main" id="{C0643366-A97D-4318-8BE1-5251C2C0E10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2975" y="44958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49" name="Freeform 484">
            <a:extLst>
              <a:ext uri="{FF2B5EF4-FFF2-40B4-BE49-F238E27FC236}">
                <a16:creationId xmlns:a16="http://schemas.microsoft.com/office/drawing/2014/main" id="{76E21776-CB77-42BC-AE95-185AB890610A}"/>
              </a:ext>
            </a:extLst>
          </p:cNvPr>
          <p:cNvSpPr>
            <a:spLocks/>
          </p:cNvSpPr>
          <p:nvPr/>
        </p:nvSpPr>
        <p:spPr bwMode="auto">
          <a:xfrm>
            <a:off x="7221538" y="4460875"/>
            <a:ext cx="71437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1"/>
                </a:lnTo>
                <a:lnTo>
                  <a:pt x="310" y="103"/>
                </a:lnTo>
                <a:lnTo>
                  <a:pt x="298" y="79"/>
                </a:lnTo>
                <a:lnTo>
                  <a:pt x="283" y="56"/>
                </a:lnTo>
                <a:lnTo>
                  <a:pt x="263" y="36"/>
                </a:lnTo>
                <a:lnTo>
                  <a:pt x="239" y="21"/>
                </a:lnTo>
                <a:lnTo>
                  <a:pt x="215" y="9"/>
                </a:lnTo>
                <a:lnTo>
                  <a:pt x="188" y="1"/>
                </a:lnTo>
                <a:lnTo>
                  <a:pt x="161" y="0"/>
                </a:lnTo>
                <a:lnTo>
                  <a:pt x="133" y="1"/>
                </a:lnTo>
                <a:lnTo>
                  <a:pt x="105" y="9"/>
                </a:lnTo>
                <a:lnTo>
                  <a:pt x="80" y="21"/>
                </a:lnTo>
                <a:lnTo>
                  <a:pt x="59" y="36"/>
                </a:lnTo>
                <a:lnTo>
                  <a:pt x="39" y="56"/>
                </a:lnTo>
                <a:lnTo>
                  <a:pt x="22" y="79"/>
                </a:lnTo>
                <a:lnTo>
                  <a:pt x="11" y="103"/>
                </a:lnTo>
                <a:lnTo>
                  <a:pt x="4" y="131"/>
                </a:lnTo>
                <a:lnTo>
                  <a:pt x="0" y="158"/>
                </a:lnTo>
                <a:lnTo>
                  <a:pt x="4" y="185"/>
                </a:lnTo>
                <a:lnTo>
                  <a:pt x="11" y="212"/>
                </a:lnTo>
                <a:lnTo>
                  <a:pt x="22" y="237"/>
                </a:lnTo>
                <a:lnTo>
                  <a:pt x="39" y="260"/>
                </a:lnTo>
                <a:lnTo>
                  <a:pt x="59" y="280"/>
                </a:lnTo>
                <a:lnTo>
                  <a:pt x="80" y="297"/>
                </a:lnTo>
                <a:lnTo>
                  <a:pt x="105" y="307"/>
                </a:lnTo>
                <a:lnTo>
                  <a:pt x="133" y="314"/>
                </a:lnTo>
                <a:lnTo>
                  <a:pt x="161" y="318"/>
                </a:lnTo>
                <a:lnTo>
                  <a:pt x="188" y="314"/>
                </a:lnTo>
                <a:lnTo>
                  <a:pt x="215" y="307"/>
                </a:lnTo>
                <a:lnTo>
                  <a:pt x="239" y="297"/>
                </a:lnTo>
                <a:lnTo>
                  <a:pt x="263" y="280"/>
                </a:lnTo>
                <a:lnTo>
                  <a:pt x="283" y="260"/>
                </a:lnTo>
                <a:lnTo>
                  <a:pt x="298" y="237"/>
                </a:lnTo>
                <a:lnTo>
                  <a:pt x="310" y="212"/>
                </a:lnTo>
                <a:lnTo>
                  <a:pt x="317" y="185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50" name="Line 485">
            <a:extLst>
              <a:ext uri="{FF2B5EF4-FFF2-40B4-BE49-F238E27FC236}">
                <a16:creationId xmlns:a16="http://schemas.microsoft.com/office/drawing/2014/main" id="{C25B733E-67E9-4771-9BC1-BAEEF8F8C48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7688" y="306387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51" name="Freeform 486">
            <a:extLst>
              <a:ext uri="{FF2B5EF4-FFF2-40B4-BE49-F238E27FC236}">
                <a16:creationId xmlns:a16="http://schemas.microsoft.com/office/drawing/2014/main" id="{53193A43-1872-4AAC-BAC1-F09F48FAFB7E}"/>
              </a:ext>
            </a:extLst>
          </p:cNvPr>
          <p:cNvSpPr>
            <a:spLocks/>
          </p:cNvSpPr>
          <p:nvPr/>
        </p:nvSpPr>
        <p:spPr bwMode="auto">
          <a:xfrm>
            <a:off x="8094663" y="3027363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1"/>
                </a:lnTo>
                <a:lnTo>
                  <a:pt x="309" y="103"/>
                </a:lnTo>
                <a:lnTo>
                  <a:pt x="299" y="79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60" y="0"/>
                </a:lnTo>
                <a:lnTo>
                  <a:pt x="133" y="1"/>
                </a:lnTo>
                <a:lnTo>
                  <a:pt x="105" y="9"/>
                </a:lnTo>
                <a:lnTo>
                  <a:pt x="81" y="21"/>
                </a:lnTo>
                <a:lnTo>
                  <a:pt x="57" y="37"/>
                </a:lnTo>
                <a:lnTo>
                  <a:pt x="39" y="57"/>
                </a:lnTo>
                <a:lnTo>
                  <a:pt x="21" y="79"/>
                </a:lnTo>
                <a:lnTo>
                  <a:pt x="11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1" y="213"/>
                </a:lnTo>
                <a:lnTo>
                  <a:pt x="21" y="239"/>
                </a:lnTo>
                <a:lnTo>
                  <a:pt x="39" y="261"/>
                </a:lnTo>
                <a:lnTo>
                  <a:pt x="57" y="280"/>
                </a:lnTo>
                <a:lnTo>
                  <a:pt x="81" y="297"/>
                </a:lnTo>
                <a:lnTo>
                  <a:pt x="105" y="309"/>
                </a:lnTo>
                <a:lnTo>
                  <a:pt x="133" y="315"/>
                </a:lnTo>
                <a:lnTo>
                  <a:pt x="160" y="318"/>
                </a:lnTo>
                <a:lnTo>
                  <a:pt x="187" y="315"/>
                </a:lnTo>
                <a:lnTo>
                  <a:pt x="215" y="309"/>
                </a:lnTo>
                <a:lnTo>
                  <a:pt x="239" y="297"/>
                </a:lnTo>
                <a:lnTo>
                  <a:pt x="262" y="280"/>
                </a:lnTo>
                <a:lnTo>
                  <a:pt x="282" y="261"/>
                </a:lnTo>
                <a:lnTo>
                  <a:pt x="299" y="239"/>
                </a:lnTo>
                <a:lnTo>
                  <a:pt x="309" y="213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52" name="Line 487">
            <a:extLst>
              <a:ext uri="{FF2B5EF4-FFF2-40B4-BE49-F238E27FC236}">
                <a16:creationId xmlns:a16="http://schemas.microsoft.com/office/drawing/2014/main" id="{9B18924E-B373-42DA-B1CE-DC81E3280E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9338" y="280670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53" name="Freeform 488">
            <a:extLst>
              <a:ext uri="{FF2B5EF4-FFF2-40B4-BE49-F238E27FC236}">
                <a16:creationId xmlns:a16="http://schemas.microsoft.com/office/drawing/2014/main" id="{B0BEFC53-D411-4F17-81EE-E95DF7FA0E30}"/>
              </a:ext>
            </a:extLst>
          </p:cNvPr>
          <p:cNvSpPr>
            <a:spLocks/>
          </p:cNvSpPr>
          <p:nvPr/>
        </p:nvSpPr>
        <p:spPr bwMode="auto">
          <a:xfrm>
            <a:off x="7326313" y="2770188"/>
            <a:ext cx="73025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1"/>
                </a:lnTo>
                <a:lnTo>
                  <a:pt x="309" y="104"/>
                </a:lnTo>
                <a:lnTo>
                  <a:pt x="297" y="80"/>
                </a:lnTo>
                <a:lnTo>
                  <a:pt x="281" y="57"/>
                </a:lnTo>
                <a:lnTo>
                  <a:pt x="262" y="37"/>
                </a:lnTo>
                <a:lnTo>
                  <a:pt x="239" y="21"/>
                </a:lnTo>
                <a:lnTo>
                  <a:pt x="213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3"/>
                </a:lnTo>
                <a:lnTo>
                  <a:pt x="57" y="280"/>
                </a:lnTo>
                <a:lnTo>
                  <a:pt x="79" y="297"/>
                </a:lnTo>
                <a:lnTo>
                  <a:pt x="105" y="309"/>
                </a:lnTo>
                <a:lnTo>
                  <a:pt x="131" y="316"/>
                </a:lnTo>
                <a:lnTo>
                  <a:pt x="160" y="318"/>
                </a:lnTo>
                <a:lnTo>
                  <a:pt x="187" y="316"/>
                </a:lnTo>
                <a:lnTo>
                  <a:pt x="213" y="309"/>
                </a:lnTo>
                <a:lnTo>
                  <a:pt x="239" y="297"/>
                </a:lnTo>
                <a:lnTo>
                  <a:pt x="262" y="280"/>
                </a:lnTo>
                <a:lnTo>
                  <a:pt x="281" y="263"/>
                </a:lnTo>
                <a:lnTo>
                  <a:pt x="297" y="239"/>
                </a:lnTo>
                <a:lnTo>
                  <a:pt x="309" y="214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54" name="Line 489">
            <a:extLst>
              <a:ext uri="{FF2B5EF4-FFF2-40B4-BE49-F238E27FC236}">
                <a16:creationId xmlns:a16="http://schemas.microsoft.com/office/drawing/2014/main" id="{7387BE33-3C65-4881-B90B-8D545816DD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7588" y="54689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55" name="Freeform 490">
            <a:extLst>
              <a:ext uri="{FF2B5EF4-FFF2-40B4-BE49-F238E27FC236}">
                <a16:creationId xmlns:a16="http://schemas.microsoft.com/office/drawing/2014/main" id="{CA823DBB-878B-42D2-B314-6561C18377BB}"/>
              </a:ext>
            </a:extLst>
          </p:cNvPr>
          <p:cNvSpPr>
            <a:spLocks/>
          </p:cNvSpPr>
          <p:nvPr/>
        </p:nvSpPr>
        <p:spPr bwMode="auto">
          <a:xfrm>
            <a:off x="4754563" y="5432425"/>
            <a:ext cx="73025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6" y="131"/>
                </a:lnTo>
                <a:lnTo>
                  <a:pt x="308" y="103"/>
                </a:lnTo>
                <a:lnTo>
                  <a:pt x="296" y="79"/>
                </a:lnTo>
                <a:lnTo>
                  <a:pt x="281" y="57"/>
                </a:lnTo>
                <a:lnTo>
                  <a:pt x="262" y="37"/>
                </a:lnTo>
                <a:lnTo>
                  <a:pt x="239" y="22"/>
                </a:lnTo>
                <a:lnTo>
                  <a:pt x="214" y="9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5" y="9"/>
                </a:lnTo>
                <a:lnTo>
                  <a:pt x="79" y="22"/>
                </a:lnTo>
                <a:lnTo>
                  <a:pt x="57" y="37"/>
                </a:lnTo>
                <a:lnTo>
                  <a:pt x="37" y="57"/>
                </a:lnTo>
                <a:lnTo>
                  <a:pt x="21" y="79"/>
                </a:lnTo>
                <a:lnTo>
                  <a:pt x="11" y="103"/>
                </a:lnTo>
                <a:lnTo>
                  <a:pt x="3" y="131"/>
                </a:lnTo>
                <a:lnTo>
                  <a:pt x="0" y="159"/>
                </a:lnTo>
                <a:lnTo>
                  <a:pt x="3" y="188"/>
                </a:lnTo>
                <a:lnTo>
                  <a:pt x="11" y="213"/>
                </a:lnTo>
                <a:lnTo>
                  <a:pt x="21" y="240"/>
                </a:lnTo>
                <a:lnTo>
                  <a:pt x="37" y="261"/>
                </a:lnTo>
                <a:lnTo>
                  <a:pt x="57" y="281"/>
                </a:lnTo>
                <a:lnTo>
                  <a:pt x="79" y="297"/>
                </a:lnTo>
                <a:lnTo>
                  <a:pt x="105" y="307"/>
                </a:lnTo>
                <a:lnTo>
                  <a:pt x="130" y="315"/>
                </a:lnTo>
                <a:lnTo>
                  <a:pt x="159" y="318"/>
                </a:lnTo>
                <a:lnTo>
                  <a:pt x="187" y="315"/>
                </a:lnTo>
                <a:lnTo>
                  <a:pt x="214" y="307"/>
                </a:lnTo>
                <a:lnTo>
                  <a:pt x="239" y="297"/>
                </a:lnTo>
                <a:lnTo>
                  <a:pt x="262" y="281"/>
                </a:lnTo>
                <a:lnTo>
                  <a:pt x="281" y="261"/>
                </a:lnTo>
                <a:lnTo>
                  <a:pt x="296" y="240"/>
                </a:lnTo>
                <a:lnTo>
                  <a:pt x="308" y="213"/>
                </a:lnTo>
                <a:lnTo>
                  <a:pt x="316" y="188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56" name="Line 491">
            <a:extLst>
              <a:ext uri="{FF2B5EF4-FFF2-40B4-BE49-F238E27FC236}">
                <a16:creationId xmlns:a16="http://schemas.microsoft.com/office/drawing/2014/main" id="{5499BAC4-B5FC-4FBE-BAF5-3D73F9D1B01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9088" y="57594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57" name="Freeform 492">
            <a:extLst>
              <a:ext uri="{FF2B5EF4-FFF2-40B4-BE49-F238E27FC236}">
                <a16:creationId xmlns:a16="http://schemas.microsoft.com/office/drawing/2014/main" id="{5208BD17-ABE2-4129-8C20-751CB278BE22}"/>
              </a:ext>
            </a:extLst>
          </p:cNvPr>
          <p:cNvSpPr>
            <a:spLocks/>
          </p:cNvSpPr>
          <p:nvPr/>
        </p:nvSpPr>
        <p:spPr bwMode="auto">
          <a:xfrm>
            <a:off x="6597650" y="5722938"/>
            <a:ext cx="71438" cy="73025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9"/>
                </a:moveTo>
                <a:lnTo>
                  <a:pt x="317" y="131"/>
                </a:lnTo>
                <a:lnTo>
                  <a:pt x="309" y="105"/>
                </a:lnTo>
                <a:lnTo>
                  <a:pt x="297" y="80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5" y="10"/>
                </a:lnTo>
                <a:lnTo>
                  <a:pt x="187" y="3"/>
                </a:lnTo>
                <a:lnTo>
                  <a:pt x="160" y="0"/>
                </a:lnTo>
                <a:lnTo>
                  <a:pt x="132" y="3"/>
                </a:lnTo>
                <a:lnTo>
                  <a:pt x="106" y="10"/>
                </a:lnTo>
                <a:lnTo>
                  <a:pt x="81" y="21"/>
                </a:lnTo>
                <a:lnTo>
                  <a:pt x="58" y="37"/>
                </a:lnTo>
                <a:lnTo>
                  <a:pt x="38" y="57"/>
                </a:lnTo>
                <a:lnTo>
                  <a:pt x="21" y="80"/>
                </a:lnTo>
                <a:lnTo>
                  <a:pt x="10" y="105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10" y="214"/>
                </a:lnTo>
                <a:lnTo>
                  <a:pt x="21" y="239"/>
                </a:lnTo>
                <a:lnTo>
                  <a:pt x="38" y="261"/>
                </a:lnTo>
                <a:lnTo>
                  <a:pt x="58" y="281"/>
                </a:lnTo>
                <a:lnTo>
                  <a:pt x="81" y="297"/>
                </a:lnTo>
                <a:lnTo>
                  <a:pt x="106" y="308"/>
                </a:lnTo>
                <a:lnTo>
                  <a:pt x="132" y="316"/>
                </a:lnTo>
                <a:lnTo>
                  <a:pt x="160" y="317"/>
                </a:lnTo>
                <a:lnTo>
                  <a:pt x="187" y="316"/>
                </a:lnTo>
                <a:lnTo>
                  <a:pt x="215" y="308"/>
                </a:lnTo>
                <a:lnTo>
                  <a:pt x="239" y="297"/>
                </a:lnTo>
                <a:lnTo>
                  <a:pt x="262" y="281"/>
                </a:lnTo>
                <a:lnTo>
                  <a:pt x="282" y="261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58" name="Line 493">
            <a:extLst>
              <a:ext uri="{FF2B5EF4-FFF2-40B4-BE49-F238E27FC236}">
                <a16:creationId xmlns:a16="http://schemas.microsoft.com/office/drawing/2014/main" id="{B9279B27-9E7D-4BCC-8661-02C6F28CDFA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0525" y="236378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59" name="Freeform 494">
            <a:extLst>
              <a:ext uri="{FF2B5EF4-FFF2-40B4-BE49-F238E27FC236}">
                <a16:creationId xmlns:a16="http://schemas.microsoft.com/office/drawing/2014/main" id="{880F4B53-1A96-4369-8B5C-0848A1E72989}"/>
              </a:ext>
            </a:extLst>
          </p:cNvPr>
          <p:cNvSpPr>
            <a:spLocks/>
          </p:cNvSpPr>
          <p:nvPr/>
        </p:nvSpPr>
        <p:spPr bwMode="auto">
          <a:xfrm>
            <a:off x="6669088" y="2327275"/>
            <a:ext cx="71437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6" y="131"/>
                </a:lnTo>
                <a:lnTo>
                  <a:pt x="308" y="106"/>
                </a:lnTo>
                <a:lnTo>
                  <a:pt x="296" y="79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4"/>
                </a:lnTo>
                <a:lnTo>
                  <a:pt x="159" y="0"/>
                </a:lnTo>
                <a:lnTo>
                  <a:pt x="131" y="4"/>
                </a:lnTo>
                <a:lnTo>
                  <a:pt x="105" y="9"/>
                </a:lnTo>
                <a:lnTo>
                  <a:pt x="78" y="21"/>
                </a:lnTo>
                <a:lnTo>
                  <a:pt x="57" y="37"/>
                </a:lnTo>
                <a:lnTo>
                  <a:pt x="37" y="57"/>
                </a:lnTo>
                <a:lnTo>
                  <a:pt x="21" y="79"/>
                </a:lnTo>
                <a:lnTo>
                  <a:pt x="9" y="106"/>
                </a:lnTo>
                <a:lnTo>
                  <a:pt x="2" y="131"/>
                </a:lnTo>
                <a:lnTo>
                  <a:pt x="0" y="159"/>
                </a:lnTo>
                <a:lnTo>
                  <a:pt x="2" y="188"/>
                </a:lnTo>
                <a:lnTo>
                  <a:pt x="9" y="213"/>
                </a:lnTo>
                <a:lnTo>
                  <a:pt x="21" y="240"/>
                </a:lnTo>
                <a:lnTo>
                  <a:pt x="37" y="262"/>
                </a:lnTo>
                <a:lnTo>
                  <a:pt x="57" y="282"/>
                </a:lnTo>
                <a:lnTo>
                  <a:pt x="78" y="297"/>
                </a:lnTo>
                <a:lnTo>
                  <a:pt x="105" y="309"/>
                </a:lnTo>
                <a:lnTo>
                  <a:pt x="131" y="316"/>
                </a:lnTo>
                <a:lnTo>
                  <a:pt x="159" y="318"/>
                </a:lnTo>
                <a:lnTo>
                  <a:pt x="187" y="316"/>
                </a:lnTo>
                <a:lnTo>
                  <a:pt x="214" y="309"/>
                </a:lnTo>
                <a:lnTo>
                  <a:pt x="239" y="297"/>
                </a:lnTo>
                <a:lnTo>
                  <a:pt x="261" y="282"/>
                </a:lnTo>
                <a:lnTo>
                  <a:pt x="281" y="262"/>
                </a:lnTo>
                <a:lnTo>
                  <a:pt x="296" y="240"/>
                </a:lnTo>
                <a:lnTo>
                  <a:pt x="308" y="213"/>
                </a:lnTo>
                <a:lnTo>
                  <a:pt x="316" y="188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60" name="Line 495">
            <a:extLst>
              <a:ext uri="{FF2B5EF4-FFF2-40B4-BE49-F238E27FC236}">
                <a16:creationId xmlns:a16="http://schemas.microsoft.com/office/drawing/2014/main" id="{4C53580F-D424-406F-A1EA-3C5BD760692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5775" y="34448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61" name="Freeform 496">
            <a:extLst>
              <a:ext uri="{FF2B5EF4-FFF2-40B4-BE49-F238E27FC236}">
                <a16:creationId xmlns:a16="http://schemas.microsoft.com/office/drawing/2014/main" id="{1413449D-BA91-4C2F-A5DE-5CEC887BE92E}"/>
              </a:ext>
            </a:extLst>
          </p:cNvPr>
          <p:cNvSpPr>
            <a:spLocks/>
          </p:cNvSpPr>
          <p:nvPr/>
        </p:nvSpPr>
        <p:spPr bwMode="auto">
          <a:xfrm>
            <a:off x="6764338" y="3408363"/>
            <a:ext cx="71437" cy="73025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9"/>
                </a:moveTo>
                <a:lnTo>
                  <a:pt x="317" y="131"/>
                </a:lnTo>
                <a:lnTo>
                  <a:pt x="309" y="105"/>
                </a:lnTo>
                <a:lnTo>
                  <a:pt x="297" y="80"/>
                </a:lnTo>
                <a:lnTo>
                  <a:pt x="282" y="57"/>
                </a:lnTo>
                <a:lnTo>
                  <a:pt x="262" y="37"/>
                </a:lnTo>
                <a:lnTo>
                  <a:pt x="240" y="21"/>
                </a:lnTo>
                <a:lnTo>
                  <a:pt x="215" y="10"/>
                </a:lnTo>
                <a:lnTo>
                  <a:pt x="188" y="3"/>
                </a:lnTo>
                <a:lnTo>
                  <a:pt x="160" y="0"/>
                </a:lnTo>
                <a:lnTo>
                  <a:pt x="133" y="3"/>
                </a:lnTo>
                <a:lnTo>
                  <a:pt x="106" y="10"/>
                </a:lnTo>
                <a:lnTo>
                  <a:pt x="81" y="21"/>
                </a:lnTo>
                <a:lnTo>
                  <a:pt x="58" y="37"/>
                </a:lnTo>
                <a:lnTo>
                  <a:pt x="38" y="57"/>
                </a:lnTo>
                <a:lnTo>
                  <a:pt x="21" y="80"/>
                </a:lnTo>
                <a:lnTo>
                  <a:pt x="12" y="105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12" y="214"/>
                </a:lnTo>
                <a:lnTo>
                  <a:pt x="21" y="239"/>
                </a:lnTo>
                <a:lnTo>
                  <a:pt x="38" y="261"/>
                </a:lnTo>
                <a:lnTo>
                  <a:pt x="58" y="281"/>
                </a:lnTo>
                <a:lnTo>
                  <a:pt x="81" y="297"/>
                </a:lnTo>
                <a:lnTo>
                  <a:pt x="106" y="309"/>
                </a:lnTo>
                <a:lnTo>
                  <a:pt x="133" y="316"/>
                </a:lnTo>
                <a:lnTo>
                  <a:pt x="160" y="317"/>
                </a:lnTo>
                <a:lnTo>
                  <a:pt x="188" y="316"/>
                </a:lnTo>
                <a:lnTo>
                  <a:pt x="215" y="309"/>
                </a:lnTo>
                <a:lnTo>
                  <a:pt x="240" y="297"/>
                </a:lnTo>
                <a:lnTo>
                  <a:pt x="262" y="281"/>
                </a:lnTo>
                <a:lnTo>
                  <a:pt x="282" y="261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62" name="Line 497">
            <a:extLst>
              <a:ext uri="{FF2B5EF4-FFF2-40B4-BE49-F238E27FC236}">
                <a16:creationId xmlns:a16="http://schemas.microsoft.com/office/drawing/2014/main" id="{52719324-1A53-4853-9711-AB7D36AB008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2338" y="46529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63" name="Freeform 498">
            <a:extLst>
              <a:ext uri="{FF2B5EF4-FFF2-40B4-BE49-F238E27FC236}">
                <a16:creationId xmlns:a16="http://schemas.microsoft.com/office/drawing/2014/main" id="{D77439C3-B8AD-4403-8360-0A173CBEA849}"/>
              </a:ext>
            </a:extLst>
          </p:cNvPr>
          <p:cNvSpPr>
            <a:spLocks/>
          </p:cNvSpPr>
          <p:nvPr/>
        </p:nvSpPr>
        <p:spPr bwMode="auto">
          <a:xfrm>
            <a:off x="5929313" y="4616450"/>
            <a:ext cx="73025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0"/>
                </a:moveTo>
                <a:lnTo>
                  <a:pt x="317" y="132"/>
                </a:lnTo>
                <a:lnTo>
                  <a:pt x="309" y="105"/>
                </a:lnTo>
                <a:lnTo>
                  <a:pt x="297" y="80"/>
                </a:lnTo>
                <a:lnTo>
                  <a:pt x="283" y="59"/>
                </a:lnTo>
                <a:lnTo>
                  <a:pt x="263" y="39"/>
                </a:lnTo>
                <a:lnTo>
                  <a:pt x="240" y="22"/>
                </a:lnTo>
                <a:lnTo>
                  <a:pt x="215" y="11"/>
                </a:lnTo>
                <a:lnTo>
                  <a:pt x="188" y="3"/>
                </a:lnTo>
                <a:lnTo>
                  <a:pt x="161" y="0"/>
                </a:lnTo>
                <a:lnTo>
                  <a:pt x="131" y="3"/>
                </a:lnTo>
                <a:lnTo>
                  <a:pt x="106" y="11"/>
                </a:lnTo>
                <a:lnTo>
                  <a:pt x="80" y="22"/>
                </a:lnTo>
                <a:lnTo>
                  <a:pt x="57" y="39"/>
                </a:lnTo>
                <a:lnTo>
                  <a:pt x="39" y="59"/>
                </a:lnTo>
                <a:lnTo>
                  <a:pt x="21" y="80"/>
                </a:lnTo>
                <a:lnTo>
                  <a:pt x="9" y="105"/>
                </a:lnTo>
                <a:lnTo>
                  <a:pt x="4" y="132"/>
                </a:lnTo>
                <a:lnTo>
                  <a:pt x="0" y="160"/>
                </a:lnTo>
                <a:lnTo>
                  <a:pt x="4" y="187"/>
                </a:lnTo>
                <a:lnTo>
                  <a:pt x="9" y="215"/>
                </a:lnTo>
                <a:lnTo>
                  <a:pt x="21" y="239"/>
                </a:lnTo>
                <a:lnTo>
                  <a:pt x="39" y="262"/>
                </a:lnTo>
                <a:lnTo>
                  <a:pt x="57" y="282"/>
                </a:lnTo>
                <a:lnTo>
                  <a:pt x="80" y="297"/>
                </a:lnTo>
                <a:lnTo>
                  <a:pt x="106" y="309"/>
                </a:lnTo>
                <a:lnTo>
                  <a:pt x="131" y="316"/>
                </a:lnTo>
                <a:lnTo>
                  <a:pt x="161" y="319"/>
                </a:lnTo>
                <a:lnTo>
                  <a:pt x="188" y="316"/>
                </a:lnTo>
                <a:lnTo>
                  <a:pt x="215" y="309"/>
                </a:lnTo>
                <a:lnTo>
                  <a:pt x="240" y="297"/>
                </a:lnTo>
                <a:lnTo>
                  <a:pt x="263" y="282"/>
                </a:lnTo>
                <a:lnTo>
                  <a:pt x="283" y="262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64" name="Line 499">
            <a:extLst>
              <a:ext uri="{FF2B5EF4-FFF2-40B4-BE49-F238E27FC236}">
                <a16:creationId xmlns:a16="http://schemas.microsoft.com/office/drawing/2014/main" id="{EB6A61F9-0A04-473F-B5FF-33FFFA992BD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2563" y="26860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65" name="Freeform 500">
            <a:extLst>
              <a:ext uri="{FF2B5EF4-FFF2-40B4-BE49-F238E27FC236}">
                <a16:creationId xmlns:a16="http://schemas.microsoft.com/office/drawing/2014/main" id="{9C9061B7-1F4A-454C-ADAC-B3A85209DA2A}"/>
              </a:ext>
            </a:extLst>
          </p:cNvPr>
          <p:cNvSpPr>
            <a:spLocks/>
          </p:cNvSpPr>
          <p:nvPr/>
        </p:nvSpPr>
        <p:spPr bwMode="auto">
          <a:xfrm>
            <a:off x="5189538" y="2649538"/>
            <a:ext cx="73025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5" y="131"/>
                </a:lnTo>
                <a:lnTo>
                  <a:pt x="308" y="105"/>
                </a:lnTo>
                <a:lnTo>
                  <a:pt x="297" y="80"/>
                </a:lnTo>
                <a:lnTo>
                  <a:pt x="280" y="56"/>
                </a:lnTo>
                <a:lnTo>
                  <a:pt x="260" y="39"/>
                </a:lnTo>
                <a:lnTo>
                  <a:pt x="238" y="21"/>
                </a:lnTo>
                <a:lnTo>
                  <a:pt x="213" y="11"/>
                </a:lnTo>
                <a:lnTo>
                  <a:pt x="186" y="3"/>
                </a:lnTo>
                <a:lnTo>
                  <a:pt x="158" y="0"/>
                </a:lnTo>
                <a:lnTo>
                  <a:pt x="130" y="3"/>
                </a:lnTo>
                <a:lnTo>
                  <a:pt x="104" y="11"/>
                </a:lnTo>
                <a:lnTo>
                  <a:pt x="80" y="21"/>
                </a:lnTo>
                <a:lnTo>
                  <a:pt x="56" y="39"/>
                </a:lnTo>
                <a:lnTo>
                  <a:pt x="36" y="56"/>
                </a:lnTo>
                <a:lnTo>
                  <a:pt x="21" y="80"/>
                </a:lnTo>
                <a:lnTo>
                  <a:pt x="9" y="105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9" y="215"/>
                </a:lnTo>
                <a:lnTo>
                  <a:pt x="21" y="239"/>
                </a:lnTo>
                <a:lnTo>
                  <a:pt x="36" y="262"/>
                </a:lnTo>
                <a:lnTo>
                  <a:pt x="56" y="282"/>
                </a:lnTo>
                <a:lnTo>
                  <a:pt x="80" y="297"/>
                </a:lnTo>
                <a:lnTo>
                  <a:pt x="104" y="309"/>
                </a:lnTo>
                <a:lnTo>
                  <a:pt x="130" y="317"/>
                </a:lnTo>
                <a:lnTo>
                  <a:pt x="158" y="319"/>
                </a:lnTo>
                <a:lnTo>
                  <a:pt x="186" y="317"/>
                </a:lnTo>
                <a:lnTo>
                  <a:pt x="213" y="309"/>
                </a:lnTo>
                <a:lnTo>
                  <a:pt x="238" y="297"/>
                </a:lnTo>
                <a:lnTo>
                  <a:pt x="260" y="282"/>
                </a:lnTo>
                <a:lnTo>
                  <a:pt x="280" y="262"/>
                </a:lnTo>
                <a:lnTo>
                  <a:pt x="297" y="239"/>
                </a:lnTo>
                <a:lnTo>
                  <a:pt x="308" y="215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66" name="Line 501">
            <a:extLst>
              <a:ext uri="{FF2B5EF4-FFF2-40B4-BE49-F238E27FC236}">
                <a16:creationId xmlns:a16="http://schemas.microsoft.com/office/drawing/2014/main" id="{6D8027E2-482A-48F3-9C62-20B26D66E42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6713" y="45053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67" name="Freeform 502">
            <a:extLst>
              <a:ext uri="{FF2B5EF4-FFF2-40B4-BE49-F238E27FC236}">
                <a16:creationId xmlns:a16="http://schemas.microsoft.com/office/drawing/2014/main" id="{1A28D2AE-5CAB-4E4C-A7F1-809530F59628}"/>
              </a:ext>
            </a:extLst>
          </p:cNvPr>
          <p:cNvSpPr>
            <a:spLocks/>
          </p:cNvSpPr>
          <p:nvPr/>
        </p:nvSpPr>
        <p:spPr bwMode="auto">
          <a:xfrm>
            <a:off x="5375275" y="4470400"/>
            <a:ext cx="71438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1"/>
                </a:lnTo>
                <a:lnTo>
                  <a:pt x="309" y="105"/>
                </a:lnTo>
                <a:lnTo>
                  <a:pt x="297" y="80"/>
                </a:lnTo>
                <a:lnTo>
                  <a:pt x="281" y="56"/>
                </a:lnTo>
                <a:lnTo>
                  <a:pt x="261" y="39"/>
                </a:lnTo>
                <a:lnTo>
                  <a:pt x="239" y="21"/>
                </a:lnTo>
                <a:lnTo>
                  <a:pt x="213" y="9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5" y="9"/>
                </a:lnTo>
                <a:lnTo>
                  <a:pt x="79" y="21"/>
                </a:lnTo>
                <a:lnTo>
                  <a:pt x="57" y="39"/>
                </a:lnTo>
                <a:lnTo>
                  <a:pt x="37" y="56"/>
                </a:lnTo>
                <a:lnTo>
                  <a:pt x="21" y="80"/>
                </a:lnTo>
                <a:lnTo>
                  <a:pt x="9" y="105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79" y="297"/>
                </a:lnTo>
                <a:lnTo>
                  <a:pt x="105" y="309"/>
                </a:lnTo>
                <a:lnTo>
                  <a:pt x="131" y="317"/>
                </a:lnTo>
                <a:lnTo>
                  <a:pt x="159" y="319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1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5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68" name="Line 503">
            <a:extLst>
              <a:ext uri="{FF2B5EF4-FFF2-40B4-BE49-F238E27FC236}">
                <a16:creationId xmlns:a16="http://schemas.microsoft.com/office/drawing/2014/main" id="{2BBCB681-73C1-4F21-8954-3489099D39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9488" y="40687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69" name="Freeform 504">
            <a:extLst>
              <a:ext uri="{FF2B5EF4-FFF2-40B4-BE49-F238E27FC236}">
                <a16:creationId xmlns:a16="http://schemas.microsoft.com/office/drawing/2014/main" id="{E1D9EEA7-0AEA-4E3B-8C0C-F0E80ED5BFF1}"/>
              </a:ext>
            </a:extLst>
          </p:cNvPr>
          <p:cNvSpPr>
            <a:spLocks/>
          </p:cNvSpPr>
          <p:nvPr/>
        </p:nvSpPr>
        <p:spPr bwMode="auto">
          <a:xfrm>
            <a:off x="5988050" y="4032250"/>
            <a:ext cx="71438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1"/>
                </a:lnTo>
                <a:lnTo>
                  <a:pt x="309" y="105"/>
                </a:lnTo>
                <a:lnTo>
                  <a:pt x="297" y="79"/>
                </a:lnTo>
                <a:lnTo>
                  <a:pt x="282" y="56"/>
                </a:lnTo>
                <a:lnTo>
                  <a:pt x="263" y="38"/>
                </a:lnTo>
                <a:lnTo>
                  <a:pt x="239" y="22"/>
                </a:lnTo>
                <a:lnTo>
                  <a:pt x="214" y="10"/>
                </a:lnTo>
                <a:lnTo>
                  <a:pt x="187" y="3"/>
                </a:lnTo>
                <a:lnTo>
                  <a:pt x="161" y="0"/>
                </a:lnTo>
                <a:lnTo>
                  <a:pt x="131" y="3"/>
                </a:lnTo>
                <a:lnTo>
                  <a:pt x="105" y="10"/>
                </a:lnTo>
                <a:lnTo>
                  <a:pt x="80" y="22"/>
                </a:lnTo>
                <a:lnTo>
                  <a:pt x="57" y="38"/>
                </a:lnTo>
                <a:lnTo>
                  <a:pt x="37" y="56"/>
                </a:lnTo>
                <a:lnTo>
                  <a:pt x="21" y="79"/>
                </a:lnTo>
                <a:lnTo>
                  <a:pt x="9" y="105"/>
                </a:lnTo>
                <a:lnTo>
                  <a:pt x="4" y="131"/>
                </a:lnTo>
                <a:lnTo>
                  <a:pt x="0" y="158"/>
                </a:lnTo>
                <a:lnTo>
                  <a:pt x="4" y="188"/>
                </a:lnTo>
                <a:lnTo>
                  <a:pt x="9" y="214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7"/>
                </a:lnTo>
                <a:lnTo>
                  <a:pt x="105" y="310"/>
                </a:lnTo>
                <a:lnTo>
                  <a:pt x="131" y="316"/>
                </a:lnTo>
                <a:lnTo>
                  <a:pt x="161" y="318"/>
                </a:lnTo>
                <a:lnTo>
                  <a:pt x="187" y="316"/>
                </a:lnTo>
                <a:lnTo>
                  <a:pt x="214" y="310"/>
                </a:lnTo>
                <a:lnTo>
                  <a:pt x="239" y="297"/>
                </a:lnTo>
                <a:lnTo>
                  <a:pt x="263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4"/>
                </a:lnTo>
                <a:lnTo>
                  <a:pt x="316" y="188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70" name="Line 505">
            <a:extLst>
              <a:ext uri="{FF2B5EF4-FFF2-40B4-BE49-F238E27FC236}">
                <a16:creationId xmlns:a16="http://schemas.microsoft.com/office/drawing/2014/main" id="{FF67B9AB-47C4-42E5-AD22-BC217EC1E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2375" y="462756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71" name="Freeform 506">
            <a:extLst>
              <a:ext uri="{FF2B5EF4-FFF2-40B4-BE49-F238E27FC236}">
                <a16:creationId xmlns:a16="http://schemas.microsoft.com/office/drawing/2014/main" id="{36CC4B80-5D1D-4866-8B7E-81957CCF23B8}"/>
              </a:ext>
            </a:extLst>
          </p:cNvPr>
          <p:cNvSpPr>
            <a:spLocks/>
          </p:cNvSpPr>
          <p:nvPr/>
        </p:nvSpPr>
        <p:spPr bwMode="auto">
          <a:xfrm>
            <a:off x="4960938" y="4591050"/>
            <a:ext cx="71437" cy="71438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9"/>
                </a:moveTo>
                <a:lnTo>
                  <a:pt x="316" y="130"/>
                </a:lnTo>
                <a:lnTo>
                  <a:pt x="309" y="105"/>
                </a:lnTo>
                <a:lnTo>
                  <a:pt x="297" y="78"/>
                </a:lnTo>
                <a:lnTo>
                  <a:pt x="280" y="57"/>
                </a:lnTo>
                <a:lnTo>
                  <a:pt x="262" y="37"/>
                </a:lnTo>
                <a:lnTo>
                  <a:pt x="239" y="21"/>
                </a:lnTo>
                <a:lnTo>
                  <a:pt x="214" y="10"/>
                </a:lnTo>
                <a:lnTo>
                  <a:pt x="187" y="3"/>
                </a:lnTo>
                <a:lnTo>
                  <a:pt x="161" y="0"/>
                </a:lnTo>
                <a:lnTo>
                  <a:pt x="131" y="3"/>
                </a:lnTo>
                <a:lnTo>
                  <a:pt x="104" y="10"/>
                </a:lnTo>
                <a:lnTo>
                  <a:pt x="80" y="21"/>
                </a:lnTo>
                <a:lnTo>
                  <a:pt x="57" y="37"/>
                </a:lnTo>
                <a:lnTo>
                  <a:pt x="37" y="57"/>
                </a:lnTo>
                <a:lnTo>
                  <a:pt x="21" y="78"/>
                </a:lnTo>
                <a:lnTo>
                  <a:pt x="9" y="105"/>
                </a:lnTo>
                <a:lnTo>
                  <a:pt x="2" y="130"/>
                </a:lnTo>
                <a:lnTo>
                  <a:pt x="0" y="159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80" y="296"/>
                </a:lnTo>
                <a:lnTo>
                  <a:pt x="104" y="309"/>
                </a:lnTo>
                <a:lnTo>
                  <a:pt x="131" y="316"/>
                </a:lnTo>
                <a:lnTo>
                  <a:pt x="161" y="317"/>
                </a:lnTo>
                <a:lnTo>
                  <a:pt x="187" y="316"/>
                </a:lnTo>
                <a:lnTo>
                  <a:pt x="214" y="309"/>
                </a:lnTo>
                <a:lnTo>
                  <a:pt x="239" y="296"/>
                </a:lnTo>
                <a:lnTo>
                  <a:pt x="262" y="281"/>
                </a:lnTo>
                <a:lnTo>
                  <a:pt x="280" y="261"/>
                </a:lnTo>
                <a:lnTo>
                  <a:pt x="297" y="239"/>
                </a:lnTo>
                <a:lnTo>
                  <a:pt x="309" y="214"/>
                </a:lnTo>
                <a:lnTo>
                  <a:pt x="316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72" name="Line 507">
            <a:extLst>
              <a:ext uri="{FF2B5EF4-FFF2-40B4-BE49-F238E27FC236}">
                <a16:creationId xmlns:a16="http://schemas.microsoft.com/office/drawing/2014/main" id="{42DB6411-B4DA-4304-BF65-81B25035E1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8400" y="43307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73" name="Freeform 508">
            <a:extLst>
              <a:ext uri="{FF2B5EF4-FFF2-40B4-BE49-F238E27FC236}">
                <a16:creationId xmlns:a16="http://schemas.microsoft.com/office/drawing/2014/main" id="{B913E229-5240-4C03-9739-F918797DB8CD}"/>
              </a:ext>
            </a:extLst>
          </p:cNvPr>
          <p:cNvSpPr>
            <a:spLocks/>
          </p:cNvSpPr>
          <p:nvPr/>
        </p:nvSpPr>
        <p:spPr bwMode="auto">
          <a:xfrm>
            <a:off x="4906963" y="4294188"/>
            <a:ext cx="71437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7" y="132"/>
                </a:lnTo>
                <a:lnTo>
                  <a:pt x="309" y="106"/>
                </a:lnTo>
                <a:lnTo>
                  <a:pt x="298" y="80"/>
                </a:lnTo>
                <a:lnTo>
                  <a:pt x="281" y="57"/>
                </a:lnTo>
                <a:lnTo>
                  <a:pt x="261" y="37"/>
                </a:lnTo>
                <a:lnTo>
                  <a:pt x="239" y="23"/>
                </a:lnTo>
                <a:lnTo>
                  <a:pt x="215" y="10"/>
                </a:lnTo>
                <a:lnTo>
                  <a:pt x="187" y="4"/>
                </a:lnTo>
                <a:lnTo>
                  <a:pt x="160" y="0"/>
                </a:lnTo>
                <a:lnTo>
                  <a:pt x="132" y="4"/>
                </a:lnTo>
                <a:lnTo>
                  <a:pt x="105" y="10"/>
                </a:lnTo>
                <a:lnTo>
                  <a:pt x="81" y="23"/>
                </a:lnTo>
                <a:lnTo>
                  <a:pt x="58" y="37"/>
                </a:lnTo>
                <a:lnTo>
                  <a:pt x="38" y="57"/>
                </a:lnTo>
                <a:lnTo>
                  <a:pt x="21" y="80"/>
                </a:lnTo>
                <a:lnTo>
                  <a:pt x="10" y="106"/>
                </a:lnTo>
                <a:lnTo>
                  <a:pt x="2" y="132"/>
                </a:lnTo>
                <a:lnTo>
                  <a:pt x="0" y="159"/>
                </a:lnTo>
                <a:lnTo>
                  <a:pt x="2" y="189"/>
                </a:lnTo>
                <a:lnTo>
                  <a:pt x="10" y="214"/>
                </a:lnTo>
                <a:lnTo>
                  <a:pt x="21" y="240"/>
                </a:lnTo>
                <a:lnTo>
                  <a:pt x="38" y="263"/>
                </a:lnTo>
                <a:lnTo>
                  <a:pt x="58" y="283"/>
                </a:lnTo>
                <a:lnTo>
                  <a:pt x="81" y="298"/>
                </a:lnTo>
                <a:lnTo>
                  <a:pt x="105" y="310"/>
                </a:lnTo>
                <a:lnTo>
                  <a:pt x="132" y="317"/>
                </a:lnTo>
                <a:lnTo>
                  <a:pt x="160" y="319"/>
                </a:lnTo>
                <a:lnTo>
                  <a:pt x="187" y="317"/>
                </a:lnTo>
                <a:lnTo>
                  <a:pt x="215" y="310"/>
                </a:lnTo>
                <a:lnTo>
                  <a:pt x="239" y="298"/>
                </a:lnTo>
                <a:lnTo>
                  <a:pt x="261" y="283"/>
                </a:lnTo>
                <a:lnTo>
                  <a:pt x="281" y="263"/>
                </a:lnTo>
                <a:lnTo>
                  <a:pt x="298" y="240"/>
                </a:lnTo>
                <a:lnTo>
                  <a:pt x="309" y="214"/>
                </a:lnTo>
                <a:lnTo>
                  <a:pt x="317" y="189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74" name="Line 509">
            <a:extLst>
              <a:ext uri="{FF2B5EF4-FFF2-40B4-BE49-F238E27FC236}">
                <a16:creationId xmlns:a16="http://schemas.microsoft.com/office/drawing/2014/main" id="{1B8D13BA-F33F-4002-A683-4BD6CE5543E3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1800" y="32845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75" name="Freeform 510">
            <a:extLst>
              <a:ext uri="{FF2B5EF4-FFF2-40B4-BE49-F238E27FC236}">
                <a16:creationId xmlns:a16="http://schemas.microsoft.com/office/drawing/2014/main" id="{0D483C3D-26E1-4579-B903-8B3DD337EEDB}"/>
              </a:ext>
            </a:extLst>
          </p:cNvPr>
          <p:cNvSpPr>
            <a:spLocks/>
          </p:cNvSpPr>
          <p:nvPr/>
        </p:nvSpPr>
        <p:spPr bwMode="auto">
          <a:xfrm>
            <a:off x="7980363" y="3248025"/>
            <a:ext cx="71437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1"/>
                </a:lnTo>
                <a:lnTo>
                  <a:pt x="309" y="104"/>
                </a:lnTo>
                <a:lnTo>
                  <a:pt x="297" y="80"/>
                </a:lnTo>
                <a:lnTo>
                  <a:pt x="281" y="56"/>
                </a:lnTo>
                <a:lnTo>
                  <a:pt x="261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59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8" y="37"/>
                </a:lnTo>
                <a:lnTo>
                  <a:pt x="38" y="56"/>
                </a:lnTo>
                <a:lnTo>
                  <a:pt x="21" y="80"/>
                </a:lnTo>
                <a:lnTo>
                  <a:pt x="10" y="104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10" y="214"/>
                </a:lnTo>
                <a:lnTo>
                  <a:pt x="21" y="239"/>
                </a:lnTo>
                <a:lnTo>
                  <a:pt x="38" y="262"/>
                </a:lnTo>
                <a:lnTo>
                  <a:pt x="58" y="280"/>
                </a:lnTo>
                <a:lnTo>
                  <a:pt x="79" y="297"/>
                </a:lnTo>
                <a:lnTo>
                  <a:pt x="105" y="308"/>
                </a:lnTo>
                <a:lnTo>
                  <a:pt x="131" y="316"/>
                </a:lnTo>
                <a:lnTo>
                  <a:pt x="159" y="318"/>
                </a:lnTo>
                <a:lnTo>
                  <a:pt x="187" y="316"/>
                </a:lnTo>
                <a:lnTo>
                  <a:pt x="215" y="308"/>
                </a:lnTo>
                <a:lnTo>
                  <a:pt x="239" y="297"/>
                </a:lnTo>
                <a:lnTo>
                  <a:pt x="261" y="280"/>
                </a:lnTo>
                <a:lnTo>
                  <a:pt x="281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76" name="Line 511">
            <a:extLst>
              <a:ext uri="{FF2B5EF4-FFF2-40B4-BE49-F238E27FC236}">
                <a16:creationId xmlns:a16="http://schemas.microsoft.com/office/drawing/2014/main" id="{10091239-3E35-4D40-A11E-45A6475C95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2838" y="53705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77" name="Freeform 512">
            <a:extLst>
              <a:ext uri="{FF2B5EF4-FFF2-40B4-BE49-F238E27FC236}">
                <a16:creationId xmlns:a16="http://schemas.microsoft.com/office/drawing/2014/main" id="{D17DBC03-F34F-4795-851D-A8CC61A18DD8}"/>
              </a:ext>
            </a:extLst>
          </p:cNvPr>
          <p:cNvSpPr>
            <a:spLocks/>
          </p:cNvSpPr>
          <p:nvPr/>
        </p:nvSpPr>
        <p:spPr bwMode="auto">
          <a:xfrm>
            <a:off x="7389813" y="5334000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0"/>
                </a:lnTo>
                <a:lnTo>
                  <a:pt x="308" y="104"/>
                </a:lnTo>
                <a:lnTo>
                  <a:pt x="297" y="79"/>
                </a:lnTo>
                <a:lnTo>
                  <a:pt x="280" y="56"/>
                </a:lnTo>
                <a:lnTo>
                  <a:pt x="260" y="36"/>
                </a:lnTo>
                <a:lnTo>
                  <a:pt x="237" y="20"/>
                </a:lnTo>
                <a:lnTo>
                  <a:pt x="213" y="8"/>
                </a:lnTo>
                <a:lnTo>
                  <a:pt x="186" y="2"/>
                </a:lnTo>
                <a:lnTo>
                  <a:pt x="159" y="0"/>
                </a:lnTo>
                <a:lnTo>
                  <a:pt x="131" y="2"/>
                </a:lnTo>
                <a:lnTo>
                  <a:pt x="103" y="8"/>
                </a:lnTo>
                <a:lnTo>
                  <a:pt x="79" y="20"/>
                </a:lnTo>
                <a:lnTo>
                  <a:pt x="57" y="36"/>
                </a:lnTo>
                <a:lnTo>
                  <a:pt x="37" y="56"/>
                </a:lnTo>
                <a:lnTo>
                  <a:pt x="21" y="79"/>
                </a:lnTo>
                <a:lnTo>
                  <a:pt x="9" y="104"/>
                </a:lnTo>
                <a:lnTo>
                  <a:pt x="1" y="130"/>
                </a:lnTo>
                <a:lnTo>
                  <a:pt x="0" y="158"/>
                </a:lnTo>
                <a:lnTo>
                  <a:pt x="1" y="186"/>
                </a:lnTo>
                <a:lnTo>
                  <a:pt x="9" y="213"/>
                </a:lnTo>
                <a:lnTo>
                  <a:pt x="21" y="238"/>
                </a:lnTo>
                <a:lnTo>
                  <a:pt x="37" y="260"/>
                </a:lnTo>
                <a:lnTo>
                  <a:pt x="57" y="280"/>
                </a:lnTo>
                <a:lnTo>
                  <a:pt x="79" y="296"/>
                </a:lnTo>
                <a:lnTo>
                  <a:pt x="103" y="307"/>
                </a:lnTo>
                <a:lnTo>
                  <a:pt x="131" y="315"/>
                </a:lnTo>
                <a:lnTo>
                  <a:pt x="159" y="318"/>
                </a:lnTo>
                <a:lnTo>
                  <a:pt x="186" y="315"/>
                </a:lnTo>
                <a:lnTo>
                  <a:pt x="213" y="307"/>
                </a:lnTo>
                <a:lnTo>
                  <a:pt x="237" y="296"/>
                </a:lnTo>
                <a:lnTo>
                  <a:pt x="260" y="280"/>
                </a:lnTo>
                <a:lnTo>
                  <a:pt x="280" y="260"/>
                </a:lnTo>
                <a:lnTo>
                  <a:pt x="297" y="238"/>
                </a:lnTo>
                <a:lnTo>
                  <a:pt x="308" y="213"/>
                </a:lnTo>
                <a:lnTo>
                  <a:pt x="315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78" name="Line 513">
            <a:extLst>
              <a:ext uri="{FF2B5EF4-FFF2-40B4-BE49-F238E27FC236}">
                <a16:creationId xmlns:a16="http://schemas.microsoft.com/office/drawing/2014/main" id="{DCA37D7D-6E2B-4898-A49B-EAF9B41532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9838" y="326390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79" name="Freeform 514">
            <a:extLst>
              <a:ext uri="{FF2B5EF4-FFF2-40B4-BE49-F238E27FC236}">
                <a16:creationId xmlns:a16="http://schemas.microsoft.com/office/drawing/2014/main" id="{022DDA8E-DCA1-49AA-8E43-3DE84BB4C06A}"/>
              </a:ext>
            </a:extLst>
          </p:cNvPr>
          <p:cNvSpPr>
            <a:spLocks/>
          </p:cNvSpPr>
          <p:nvPr/>
        </p:nvSpPr>
        <p:spPr bwMode="auto">
          <a:xfrm>
            <a:off x="6248400" y="3227388"/>
            <a:ext cx="71438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1"/>
                </a:lnTo>
                <a:lnTo>
                  <a:pt x="309" y="104"/>
                </a:lnTo>
                <a:lnTo>
                  <a:pt x="297" y="79"/>
                </a:lnTo>
                <a:lnTo>
                  <a:pt x="280" y="56"/>
                </a:lnTo>
                <a:lnTo>
                  <a:pt x="261" y="38"/>
                </a:lnTo>
                <a:lnTo>
                  <a:pt x="238" y="21"/>
                </a:lnTo>
                <a:lnTo>
                  <a:pt x="213" y="9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3" y="9"/>
                </a:lnTo>
                <a:lnTo>
                  <a:pt x="79" y="21"/>
                </a:lnTo>
                <a:lnTo>
                  <a:pt x="55" y="38"/>
                </a:lnTo>
                <a:lnTo>
                  <a:pt x="37" y="56"/>
                </a:lnTo>
                <a:lnTo>
                  <a:pt x="21" y="79"/>
                </a:lnTo>
                <a:lnTo>
                  <a:pt x="9" y="104"/>
                </a:lnTo>
                <a:lnTo>
                  <a:pt x="1" y="131"/>
                </a:lnTo>
                <a:lnTo>
                  <a:pt x="0" y="159"/>
                </a:lnTo>
                <a:lnTo>
                  <a:pt x="1" y="187"/>
                </a:lnTo>
                <a:lnTo>
                  <a:pt x="9" y="214"/>
                </a:lnTo>
                <a:lnTo>
                  <a:pt x="21" y="238"/>
                </a:lnTo>
                <a:lnTo>
                  <a:pt x="37" y="262"/>
                </a:lnTo>
                <a:lnTo>
                  <a:pt x="55" y="281"/>
                </a:lnTo>
                <a:lnTo>
                  <a:pt x="79" y="297"/>
                </a:lnTo>
                <a:lnTo>
                  <a:pt x="103" y="309"/>
                </a:lnTo>
                <a:lnTo>
                  <a:pt x="131" y="317"/>
                </a:lnTo>
                <a:lnTo>
                  <a:pt x="160" y="318"/>
                </a:lnTo>
                <a:lnTo>
                  <a:pt x="187" y="317"/>
                </a:lnTo>
                <a:lnTo>
                  <a:pt x="213" y="309"/>
                </a:lnTo>
                <a:lnTo>
                  <a:pt x="238" y="297"/>
                </a:lnTo>
                <a:lnTo>
                  <a:pt x="261" y="281"/>
                </a:lnTo>
                <a:lnTo>
                  <a:pt x="280" y="262"/>
                </a:lnTo>
                <a:lnTo>
                  <a:pt x="297" y="238"/>
                </a:lnTo>
                <a:lnTo>
                  <a:pt x="309" y="214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80" name="Line 515">
            <a:extLst>
              <a:ext uri="{FF2B5EF4-FFF2-40B4-BE49-F238E27FC236}">
                <a16:creationId xmlns:a16="http://schemas.microsoft.com/office/drawing/2014/main" id="{DD232939-160A-4FF5-B024-478C00FEF19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34225" y="43322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81" name="Freeform 516">
            <a:extLst>
              <a:ext uri="{FF2B5EF4-FFF2-40B4-BE49-F238E27FC236}">
                <a16:creationId xmlns:a16="http://schemas.microsoft.com/office/drawing/2014/main" id="{0A6CD4CB-FB91-4496-817C-661A3ACB4460}"/>
              </a:ext>
            </a:extLst>
          </p:cNvPr>
          <p:cNvSpPr>
            <a:spLocks/>
          </p:cNvSpPr>
          <p:nvPr/>
        </p:nvSpPr>
        <p:spPr bwMode="auto">
          <a:xfrm>
            <a:off x="7061200" y="4295775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1"/>
                </a:lnTo>
                <a:lnTo>
                  <a:pt x="309" y="104"/>
                </a:lnTo>
                <a:lnTo>
                  <a:pt x="297" y="79"/>
                </a:lnTo>
                <a:lnTo>
                  <a:pt x="281" y="55"/>
                </a:lnTo>
                <a:lnTo>
                  <a:pt x="261" y="38"/>
                </a:lnTo>
                <a:lnTo>
                  <a:pt x="239" y="21"/>
                </a:lnTo>
                <a:lnTo>
                  <a:pt x="215" y="9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5" y="9"/>
                </a:lnTo>
                <a:lnTo>
                  <a:pt x="79" y="21"/>
                </a:lnTo>
                <a:lnTo>
                  <a:pt x="57" y="38"/>
                </a:lnTo>
                <a:lnTo>
                  <a:pt x="38" y="55"/>
                </a:lnTo>
                <a:lnTo>
                  <a:pt x="21" y="79"/>
                </a:lnTo>
                <a:lnTo>
                  <a:pt x="9" y="104"/>
                </a:lnTo>
                <a:lnTo>
                  <a:pt x="4" y="131"/>
                </a:lnTo>
                <a:lnTo>
                  <a:pt x="0" y="158"/>
                </a:lnTo>
                <a:lnTo>
                  <a:pt x="4" y="187"/>
                </a:lnTo>
                <a:lnTo>
                  <a:pt x="9" y="214"/>
                </a:lnTo>
                <a:lnTo>
                  <a:pt x="21" y="238"/>
                </a:lnTo>
                <a:lnTo>
                  <a:pt x="38" y="261"/>
                </a:lnTo>
                <a:lnTo>
                  <a:pt x="57" y="281"/>
                </a:lnTo>
                <a:lnTo>
                  <a:pt x="79" y="297"/>
                </a:lnTo>
                <a:lnTo>
                  <a:pt x="105" y="309"/>
                </a:lnTo>
                <a:lnTo>
                  <a:pt x="131" y="317"/>
                </a:lnTo>
                <a:lnTo>
                  <a:pt x="160" y="318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1" y="281"/>
                </a:lnTo>
                <a:lnTo>
                  <a:pt x="281" y="261"/>
                </a:lnTo>
                <a:lnTo>
                  <a:pt x="297" y="238"/>
                </a:lnTo>
                <a:lnTo>
                  <a:pt x="309" y="214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82" name="Line 517">
            <a:extLst>
              <a:ext uri="{FF2B5EF4-FFF2-40B4-BE49-F238E27FC236}">
                <a16:creationId xmlns:a16="http://schemas.microsoft.com/office/drawing/2014/main" id="{E8F80788-3D68-49FF-A07F-474C1828AD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0700" y="31067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83" name="Freeform 518">
            <a:extLst>
              <a:ext uri="{FF2B5EF4-FFF2-40B4-BE49-F238E27FC236}">
                <a16:creationId xmlns:a16="http://schemas.microsoft.com/office/drawing/2014/main" id="{940AEBBF-8A97-4C56-B362-CFCAA0D63F6D}"/>
              </a:ext>
            </a:extLst>
          </p:cNvPr>
          <p:cNvSpPr>
            <a:spLocks/>
          </p:cNvSpPr>
          <p:nvPr/>
        </p:nvSpPr>
        <p:spPr bwMode="auto">
          <a:xfrm>
            <a:off x="5527675" y="3071813"/>
            <a:ext cx="73025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9"/>
                </a:moveTo>
                <a:lnTo>
                  <a:pt x="315" y="130"/>
                </a:lnTo>
                <a:lnTo>
                  <a:pt x="309" y="105"/>
                </a:lnTo>
                <a:lnTo>
                  <a:pt x="297" y="79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3" y="11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5" y="11"/>
                </a:lnTo>
                <a:lnTo>
                  <a:pt x="79" y="21"/>
                </a:lnTo>
                <a:lnTo>
                  <a:pt x="57" y="37"/>
                </a:lnTo>
                <a:lnTo>
                  <a:pt x="37" y="57"/>
                </a:lnTo>
                <a:lnTo>
                  <a:pt x="21" y="79"/>
                </a:lnTo>
                <a:lnTo>
                  <a:pt x="9" y="105"/>
                </a:lnTo>
                <a:lnTo>
                  <a:pt x="2" y="130"/>
                </a:lnTo>
                <a:lnTo>
                  <a:pt x="0" y="159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2"/>
                </a:lnTo>
                <a:lnTo>
                  <a:pt x="57" y="281"/>
                </a:lnTo>
                <a:lnTo>
                  <a:pt x="79" y="296"/>
                </a:lnTo>
                <a:lnTo>
                  <a:pt x="105" y="309"/>
                </a:lnTo>
                <a:lnTo>
                  <a:pt x="131" y="316"/>
                </a:lnTo>
                <a:lnTo>
                  <a:pt x="160" y="317"/>
                </a:lnTo>
                <a:lnTo>
                  <a:pt x="187" y="316"/>
                </a:lnTo>
                <a:lnTo>
                  <a:pt x="213" y="309"/>
                </a:lnTo>
                <a:lnTo>
                  <a:pt x="239" y="296"/>
                </a:lnTo>
                <a:lnTo>
                  <a:pt x="261" y="281"/>
                </a:lnTo>
                <a:lnTo>
                  <a:pt x="281" y="262"/>
                </a:lnTo>
                <a:lnTo>
                  <a:pt x="297" y="239"/>
                </a:lnTo>
                <a:lnTo>
                  <a:pt x="309" y="214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84" name="Line 519">
            <a:extLst>
              <a:ext uri="{FF2B5EF4-FFF2-40B4-BE49-F238E27FC236}">
                <a16:creationId xmlns:a16="http://schemas.microsoft.com/office/drawing/2014/main" id="{AD4AA40E-F123-462F-8CA6-6F811784CEE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26035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85" name="Freeform 520">
            <a:extLst>
              <a:ext uri="{FF2B5EF4-FFF2-40B4-BE49-F238E27FC236}">
                <a16:creationId xmlns:a16="http://schemas.microsoft.com/office/drawing/2014/main" id="{D965AEF4-9ADD-4A4E-9C47-F9273DAD2CE6}"/>
              </a:ext>
            </a:extLst>
          </p:cNvPr>
          <p:cNvSpPr>
            <a:spLocks/>
          </p:cNvSpPr>
          <p:nvPr/>
        </p:nvSpPr>
        <p:spPr bwMode="auto">
          <a:xfrm>
            <a:off x="6557963" y="2566988"/>
            <a:ext cx="71437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1"/>
                </a:lnTo>
                <a:lnTo>
                  <a:pt x="309" y="103"/>
                </a:lnTo>
                <a:lnTo>
                  <a:pt x="297" y="78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3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7" y="36"/>
                </a:lnTo>
                <a:lnTo>
                  <a:pt x="37" y="56"/>
                </a:lnTo>
                <a:lnTo>
                  <a:pt x="21" y="78"/>
                </a:lnTo>
                <a:lnTo>
                  <a:pt x="9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6"/>
                </a:lnTo>
                <a:lnTo>
                  <a:pt x="9" y="212"/>
                </a:lnTo>
                <a:lnTo>
                  <a:pt x="21" y="237"/>
                </a:lnTo>
                <a:lnTo>
                  <a:pt x="37" y="260"/>
                </a:lnTo>
                <a:lnTo>
                  <a:pt x="57" y="280"/>
                </a:lnTo>
                <a:lnTo>
                  <a:pt x="79" y="297"/>
                </a:lnTo>
                <a:lnTo>
                  <a:pt x="105" y="308"/>
                </a:lnTo>
                <a:lnTo>
                  <a:pt x="131" y="315"/>
                </a:lnTo>
                <a:lnTo>
                  <a:pt x="160" y="318"/>
                </a:lnTo>
                <a:lnTo>
                  <a:pt x="187" y="315"/>
                </a:lnTo>
                <a:lnTo>
                  <a:pt x="213" y="308"/>
                </a:lnTo>
                <a:lnTo>
                  <a:pt x="239" y="297"/>
                </a:lnTo>
                <a:lnTo>
                  <a:pt x="261" y="280"/>
                </a:lnTo>
                <a:lnTo>
                  <a:pt x="281" y="260"/>
                </a:lnTo>
                <a:lnTo>
                  <a:pt x="297" y="237"/>
                </a:lnTo>
                <a:lnTo>
                  <a:pt x="309" y="212"/>
                </a:lnTo>
                <a:lnTo>
                  <a:pt x="316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86" name="Line 521">
            <a:extLst>
              <a:ext uri="{FF2B5EF4-FFF2-40B4-BE49-F238E27FC236}">
                <a16:creationId xmlns:a16="http://schemas.microsoft.com/office/drawing/2014/main" id="{0288F75F-CE68-45A9-B156-F6370046313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0125" y="265588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87" name="Freeform 522">
            <a:extLst>
              <a:ext uri="{FF2B5EF4-FFF2-40B4-BE49-F238E27FC236}">
                <a16:creationId xmlns:a16="http://schemas.microsoft.com/office/drawing/2014/main" id="{9D500C2D-2F69-4790-9BAF-724BD5C7C911}"/>
              </a:ext>
            </a:extLst>
          </p:cNvPr>
          <p:cNvSpPr>
            <a:spLocks/>
          </p:cNvSpPr>
          <p:nvPr/>
        </p:nvSpPr>
        <p:spPr bwMode="auto">
          <a:xfrm>
            <a:off x="6007100" y="2619375"/>
            <a:ext cx="73025" cy="73025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8"/>
                </a:moveTo>
                <a:lnTo>
                  <a:pt x="315" y="131"/>
                </a:lnTo>
                <a:lnTo>
                  <a:pt x="308" y="104"/>
                </a:lnTo>
                <a:lnTo>
                  <a:pt x="296" y="80"/>
                </a:lnTo>
                <a:lnTo>
                  <a:pt x="280" y="56"/>
                </a:lnTo>
                <a:lnTo>
                  <a:pt x="260" y="36"/>
                </a:lnTo>
                <a:lnTo>
                  <a:pt x="237" y="21"/>
                </a:lnTo>
                <a:lnTo>
                  <a:pt x="212" y="9"/>
                </a:lnTo>
                <a:lnTo>
                  <a:pt x="186" y="2"/>
                </a:lnTo>
                <a:lnTo>
                  <a:pt x="158" y="0"/>
                </a:lnTo>
                <a:lnTo>
                  <a:pt x="130" y="2"/>
                </a:lnTo>
                <a:lnTo>
                  <a:pt x="103" y="9"/>
                </a:lnTo>
                <a:lnTo>
                  <a:pt x="78" y="21"/>
                </a:lnTo>
                <a:lnTo>
                  <a:pt x="56" y="36"/>
                </a:lnTo>
                <a:lnTo>
                  <a:pt x="36" y="56"/>
                </a:lnTo>
                <a:lnTo>
                  <a:pt x="20" y="80"/>
                </a:lnTo>
                <a:lnTo>
                  <a:pt x="9" y="104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4"/>
                </a:lnTo>
                <a:lnTo>
                  <a:pt x="20" y="239"/>
                </a:lnTo>
                <a:lnTo>
                  <a:pt x="36" y="262"/>
                </a:lnTo>
                <a:lnTo>
                  <a:pt x="56" y="280"/>
                </a:lnTo>
                <a:lnTo>
                  <a:pt x="78" y="297"/>
                </a:lnTo>
                <a:lnTo>
                  <a:pt x="103" y="309"/>
                </a:lnTo>
                <a:lnTo>
                  <a:pt x="130" y="315"/>
                </a:lnTo>
                <a:lnTo>
                  <a:pt x="158" y="319"/>
                </a:lnTo>
                <a:lnTo>
                  <a:pt x="186" y="315"/>
                </a:lnTo>
                <a:lnTo>
                  <a:pt x="212" y="309"/>
                </a:lnTo>
                <a:lnTo>
                  <a:pt x="237" y="297"/>
                </a:lnTo>
                <a:lnTo>
                  <a:pt x="260" y="280"/>
                </a:lnTo>
                <a:lnTo>
                  <a:pt x="280" y="262"/>
                </a:lnTo>
                <a:lnTo>
                  <a:pt x="296" y="239"/>
                </a:lnTo>
                <a:lnTo>
                  <a:pt x="308" y="214"/>
                </a:lnTo>
                <a:lnTo>
                  <a:pt x="315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88" name="Line 523">
            <a:extLst>
              <a:ext uri="{FF2B5EF4-FFF2-40B4-BE49-F238E27FC236}">
                <a16:creationId xmlns:a16="http://schemas.microsoft.com/office/drawing/2014/main" id="{2A2E199D-B17D-4D56-A4F2-77EFC777E69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1988" y="30765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89" name="Freeform 524">
            <a:extLst>
              <a:ext uri="{FF2B5EF4-FFF2-40B4-BE49-F238E27FC236}">
                <a16:creationId xmlns:a16="http://schemas.microsoft.com/office/drawing/2014/main" id="{A6967B0A-0E83-4E9D-9BE6-28C7D51665C7}"/>
              </a:ext>
            </a:extLst>
          </p:cNvPr>
          <p:cNvSpPr>
            <a:spLocks/>
          </p:cNvSpPr>
          <p:nvPr/>
        </p:nvSpPr>
        <p:spPr bwMode="auto">
          <a:xfrm>
            <a:off x="6940550" y="3040063"/>
            <a:ext cx="71438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1"/>
                </a:lnTo>
                <a:lnTo>
                  <a:pt x="309" y="103"/>
                </a:lnTo>
                <a:lnTo>
                  <a:pt x="297" y="79"/>
                </a:lnTo>
                <a:lnTo>
                  <a:pt x="283" y="57"/>
                </a:lnTo>
                <a:lnTo>
                  <a:pt x="263" y="37"/>
                </a:lnTo>
                <a:lnTo>
                  <a:pt x="240" y="21"/>
                </a:lnTo>
                <a:lnTo>
                  <a:pt x="215" y="9"/>
                </a:lnTo>
                <a:lnTo>
                  <a:pt x="188" y="1"/>
                </a:lnTo>
                <a:lnTo>
                  <a:pt x="161" y="0"/>
                </a:lnTo>
                <a:lnTo>
                  <a:pt x="133" y="1"/>
                </a:lnTo>
                <a:lnTo>
                  <a:pt x="106" y="9"/>
                </a:lnTo>
                <a:lnTo>
                  <a:pt x="81" y="21"/>
                </a:lnTo>
                <a:lnTo>
                  <a:pt x="58" y="37"/>
                </a:lnTo>
                <a:lnTo>
                  <a:pt x="39" y="57"/>
                </a:lnTo>
                <a:lnTo>
                  <a:pt x="22" y="79"/>
                </a:lnTo>
                <a:lnTo>
                  <a:pt x="12" y="103"/>
                </a:lnTo>
                <a:lnTo>
                  <a:pt x="4" y="131"/>
                </a:lnTo>
                <a:lnTo>
                  <a:pt x="0" y="159"/>
                </a:lnTo>
                <a:lnTo>
                  <a:pt x="4" y="186"/>
                </a:lnTo>
                <a:lnTo>
                  <a:pt x="12" y="213"/>
                </a:lnTo>
                <a:lnTo>
                  <a:pt x="22" y="239"/>
                </a:lnTo>
                <a:lnTo>
                  <a:pt x="39" y="260"/>
                </a:lnTo>
                <a:lnTo>
                  <a:pt x="58" y="280"/>
                </a:lnTo>
                <a:lnTo>
                  <a:pt x="81" y="297"/>
                </a:lnTo>
                <a:lnTo>
                  <a:pt x="106" y="308"/>
                </a:lnTo>
                <a:lnTo>
                  <a:pt x="133" y="316"/>
                </a:lnTo>
                <a:lnTo>
                  <a:pt x="161" y="318"/>
                </a:lnTo>
                <a:lnTo>
                  <a:pt x="188" y="316"/>
                </a:lnTo>
                <a:lnTo>
                  <a:pt x="215" y="308"/>
                </a:lnTo>
                <a:lnTo>
                  <a:pt x="240" y="297"/>
                </a:lnTo>
                <a:lnTo>
                  <a:pt x="263" y="280"/>
                </a:lnTo>
                <a:lnTo>
                  <a:pt x="283" y="260"/>
                </a:lnTo>
                <a:lnTo>
                  <a:pt x="297" y="239"/>
                </a:lnTo>
                <a:lnTo>
                  <a:pt x="309" y="213"/>
                </a:lnTo>
                <a:lnTo>
                  <a:pt x="317" y="186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90" name="Line 525">
            <a:extLst>
              <a:ext uri="{FF2B5EF4-FFF2-40B4-BE49-F238E27FC236}">
                <a16:creationId xmlns:a16="http://schemas.microsoft.com/office/drawing/2014/main" id="{956E3E00-8E3D-47B8-BC19-7BD01E491E0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0488" y="46259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91" name="Freeform 526">
            <a:extLst>
              <a:ext uri="{FF2B5EF4-FFF2-40B4-BE49-F238E27FC236}">
                <a16:creationId xmlns:a16="http://schemas.microsoft.com/office/drawing/2014/main" id="{728D69FA-4CD5-40E3-932C-269C7BD8EE87}"/>
              </a:ext>
            </a:extLst>
          </p:cNvPr>
          <p:cNvSpPr>
            <a:spLocks/>
          </p:cNvSpPr>
          <p:nvPr/>
        </p:nvSpPr>
        <p:spPr bwMode="auto">
          <a:xfrm>
            <a:off x="6369050" y="4589463"/>
            <a:ext cx="71438" cy="73025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61"/>
                </a:moveTo>
                <a:lnTo>
                  <a:pt x="316" y="133"/>
                </a:lnTo>
                <a:lnTo>
                  <a:pt x="308" y="105"/>
                </a:lnTo>
                <a:lnTo>
                  <a:pt x="296" y="81"/>
                </a:lnTo>
                <a:lnTo>
                  <a:pt x="281" y="59"/>
                </a:lnTo>
                <a:lnTo>
                  <a:pt x="261" y="39"/>
                </a:lnTo>
                <a:lnTo>
                  <a:pt x="239" y="22"/>
                </a:lnTo>
                <a:lnTo>
                  <a:pt x="214" y="11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5" y="11"/>
                </a:lnTo>
                <a:lnTo>
                  <a:pt x="78" y="22"/>
                </a:lnTo>
                <a:lnTo>
                  <a:pt x="56" y="39"/>
                </a:lnTo>
                <a:lnTo>
                  <a:pt x="37" y="59"/>
                </a:lnTo>
                <a:lnTo>
                  <a:pt x="21" y="81"/>
                </a:lnTo>
                <a:lnTo>
                  <a:pt x="8" y="105"/>
                </a:lnTo>
                <a:lnTo>
                  <a:pt x="3" y="133"/>
                </a:lnTo>
                <a:lnTo>
                  <a:pt x="0" y="161"/>
                </a:lnTo>
                <a:lnTo>
                  <a:pt x="3" y="187"/>
                </a:lnTo>
                <a:lnTo>
                  <a:pt x="8" y="215"/>
                </a:lnTo>
                <a:lnTo>
                  <a:pt x="21" y="239"/>
                </a:lnTo>
                <a:lnTo>
                  <a:pt x="37" y="262"/>
                </a:lnTo>
                <a:lnTo>
                  <a:pt x="56" y="282"/>
                </a:lnTo>
                <a:lnTo>
                  <a:pt x="78" y="297"/>
                </a:lnTo>
                <a:lnTo>
                  <a:pt x="105" y="309"/>
                </a:lnTo>
                <a:lnTo>
                  <a:pt x="130" y="317"/>
                </a:lnTo>
                <a:lnTo>
                  <a:pt x="159" y="319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1" y="282"/>
                </a:lnTo>
                <a:lnTo>
                  <a:pt x="281" y="262"/>
                </a:lnTo>
                <a:lnTo>
                  <a:pt x="296" y="239"/>
                </a:lnTo>
                <a:lnTo>
                  <a:pt x="308" y="215"/>
                </a:lnTo>
                <a:lnTo>
                  <a:pt x="316" y="187"/>
                </a:lnTo>
                <a:lnTo>
                  <a:pt x="317" y="161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92" name="Line 527">
            <a:extLst>
              <a:ext uri="{FF2B5EF4-FFF2-40B4-BE49-F238E27FC236}">
                <a16:creationId xmlns:a16="http://schemas.microsoft.com/office/drawing/2014/main" id="{4D5B175B-EE51-453C-A0C8-BBA480F7652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9225" y="330358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93" name="Freeform 528">
            <a:extLst>
              <a:ext uri="{FF2B5EF4-FFF2-40B4-BE49-F238E27FC236}">
                <a16:creationId xmlns:a16="http://schemas.microsoft.com/office/drawing/2014/main" id="{B51DD390-7D85-4997-B2B3-4B27458FEF12}"/>
              </a:ext>
            </a:extLst>
          </p:cNvPr>
          <p:cNvSpPr>
            <a:spLocks/>
          </p:cNvSpPr>
          <p:nvPr/>
        </p:nvSpPr>
        <p:spPr bwMode="auto">
          <a:xfrm>
            <a:off x="7696200" y="3267075"/>
            <a:ext cx="73025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4" y="131"/>
                </a:lnTo>
                <a:lnTo>
                  <a:pt x="308" y="105"/>
                </a:lnTo>
                <a:lnTo>
                  <a:pt x="297" y="79"/>
                </a:lnTo>
                <a:lnTo>
                  <a:pt x="280" y="57"/>
                </a:lnTo>
                <a:lnTo>
                  <a:pt x="260" y="38"/>
                </a:lnTo>
                <a:lnTo>
                  <a:pt x="239" y="21"/>
                </a:lnTo>
                <a:lnTo>
                  <a:pt x="213" y="10"/>
                </a:lnTo>
                <a:lnTo>
                  <a:pt x="187" y="2"/>
                </a:lnTo>
                <a:lnTo>
                  <a:pt x="158" y="0"/>
                </a:lnTo>
                <a:lnTo>
                  <a:pt x="131" y="2"/>
                </a:lnTo>
                <a:lnTo>
                  <a:pt x="103" y="10"/>
                </a:lnTo>
                <a:lnTo>
                  <a:pt x="79" y="21"/>
                </a:lnTo>
                <a:lnTo>
                  <a:pt x="57" y="38"/>
                </a:lnTo>
                <a:lnTo>
                  <a:pt x="37" y="57"/>
                </a:lnTo>
                <a:lnTo>
                  <a:pt x="21" y="79"/>
                </a:lnTo>
                <a:lnTo>
                  <a:pt x="9" y="105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79" y="297"/>
                </a:lnTo>
                <a:lnTo>
                  <a:pt x="103" y="309"/>
                </a:lnTo>
                <a:lnTo>
                  <a:pt x="131" y="317"/>
                </a:lnTo>
                <a:lnTo>
                  <a:pt x="158" y="318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0" y="281"/>
                </a:lnTo>
                <a:lnTo>
                  <a:pt x="280" y="261"/>
                </a:lnTo>
                <a:lnTo>
                  <a:pt x="297" y="239"/>
                </a:lnTo>
                <a:lnTo>
                  <a:pt x="308" y="215"/>
                </a:lnTo>
                <a:lnTo>
                  <a:pt x="314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94" name="Line 529">
            <a:extLst>
              <a:ext uri="{FF2B5EF4-FFF2-40B4-BE49-F238E27FC236}">
                <a16:creationId xmlns:a16="http://schemas.microsoft.com/office/drawing/2014/main" id="{B4498EE4-D1FC-492B-95E8-40CCD27F8B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8338" y="473710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95" name="Freeform 530">
            <a:extLst>
              <a:ext uri="{FF2B5EF4-FFF2-40B4-BE49-F238E27FC236}">
                <a16:creationId xmlns:a16="http://schemas.microsoft.com/office/drawing/2014/main" id="{A5579861-3EEB-4892-88CC-67609DD58595}"/>
              </a:ext>
            </a:extLst>
          </p:cNvPr>
          <p:cNvSpPr>
            <a:spLocks/>
          </p:cNvSpPr>
          <p:nvPr/>
        </p:nvSpPr>
        <p:spPr bwMode="auto">
          <a:xfrm>
            <a:off x="6945313" y="4700588"/>
            <a:ext cx="73025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5" y="131"/>
                </a:lnTo>
                <a:lnTo>
                  <a:pt x="308" y="105"/>
                </a:lnTo>
                <a:lnTo>
                  <a:pt x="297" y="80"/>
                </a:lnTo>
                <a:lnTo>
                  <a:pt x="280" y="57"/>
                </a:lnTo>
                <a:lnTo>
                  <a:pt x="260" y="37"/>
                </a:lnTo>
                <a:lnTo>
                  <a:pt x="239" y="22"/>
                </a:lnTo>
                <a:lnTo>
                  <a:pt x="214" y="9"/>
                </a:lnTo>
                <a:lnTo>
                  <a:pt x="187" y="2"/>
                </a:lnTo>
                <a:lnTo>
                  <a:pt x="158" y="0"/>
                </a:lnTo>
                <a:lnTo>
                  <a:pt x="130" y="2"/>
                </a:lnTo>
                <a:lnTo>
                  <a:pt x="104" y="9"/>
                </a:lnTo>
                <a:lnTo>
                  <a:pt x="80" y="22"/>
                </a:lnTo>
                <a:lnTo>
                  <a:pt x="56" y="37"/>
                </a:lnTo>
                <a:lnTo>
                  <a:pt x="36" y="57"/>
                </a:lnTo>
                <a:lnTo>
                  <a:pt x="21" y="80"/>
                </a:lnTo>
                <a:lnTo>
                  <a:pt x="9" y="105"/>
                </a:lnTo>
                <a:lnTo>
                  <a:pt x="2" y="131"/>
                </a:lnTo>
                <a:lnTo>
                  <a:pt x="0" y="159"/>
                </a:lnTo>
                <a:lnTo>
                  <a:pt x="2" y="188"/>
                </a:lnTo>
                <a:lnTo>
                  <a:pt x="9" y="214"/>
                </a:lnTo>
                <a:lnTo>
                  <a:pt x="21" y="240"/>
                </a:lnTo>
                <a:lnTo>
                  <a:pt x="36" y="261"/>
                </a:lnTo>
                <a:lnTo>
                  <a:pt x="56" y="281"/>
                </a:lnTo>
                <a:lnTo>
                  <a:pt x="80" y="297"/>
                </a:lnTo>
                <a:lnTo>
                  <a:pt x="104" y="308"/>
                </a:lnTo>
                <a:lnTo>
                  <a:pt x="130" y="316"/>
                </a:lnTo>
                <a:lnTo>
                  <a:pt x="158" y="318"/>
                </a:lnTo>
                <a:lnTo>
                  <a:pt x="187" y="316"/>
                </a:lnTo>
                <a:lnTo>
                  <a:pt x="214" y="308"/>
                </a:lnTo>
                <a:lnTo>
                  <a:pt x="239" y="297"/>
                </a:lnTo>
                <a:lnTo>
                  <a:pt x="260" y="281"/>
                </a:lnTo>
                <a:lnTo>
                  <a:pt x="280" y="261"/>
                </a:lnTo>
                <a:lnTo>
                  <a:pt x="297" y="240"/>
                </a:lnTo>
                <a:lnTo>
                  <a:pt x="308" y="214"/>
                </a:lnTo>
                <a:lnTo>
                  <a:pt x="315" y="188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96" name="Line 531">
            <a:extLst>
              <a:ext uri="{FF2B5EF4-FFF2-40B4-BE49-F238E27FC236}">
                <a16:creationId xmlns:a16="http://schemas.microsoft.com/office/drawing/2014/main" id="{C2F76D88-A782-4852-A592-E4B879FA64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9988" y="29146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97" name="Freeform 532">
            <a:extLst>
              <a:ext uri="{FF2B5EF4-FFF2-40B4-BE49-F238E27FC236}">
                <a16:creationId xmlns:a16="http://schemas.microsoft.com/office/drawing/2014/main" id="{DDF51863-9451-447A-B537-3EF2BCB25D4D}"/>
              </a:ext>
            </a:extLst>
          </p:cNvPr>
          <p:cNvSpPr>
            <a:spLocks/>
          </p:cNvSpPr>
          <p:nvPr/>
        </p:nvSpPr>
        <p:spPr bwMode="auto">
          <a:xfrm>
            <a:off x="6176963" y="2879725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0"/>
                </a:lnTo>
                <a:lnTo>
                  <a:pt x="310" y="105"/>
                </a:lnTo>
                <a:lnTo>
                  <a:pt x="298" y="79"/>
                </a:lnTo>
                <a:lnTo>
                  <a:pt x="282" y="56"/>
                </a:lnTo>
                <a:lnTo>
                  <a:pt x="262" y="36"/>
                </a:lnTo>
                <a:lnTo>
                  <a:pt x="239" y="21"/>
                </a:lnTo>
                <a:lnTo>
                  <a:pt x="214" y="9"/>
                </a:lnTo>
                <a:lnTo>
                  <a:pt x="188" y="3"/>
                </a:lnTo>
                <a:lnTo>
                  <a:pt x="161" y="0"/>
                </a:lnTo>
                <a:lnTo>
                  <a:pt x="132" y="3"/>
                </a:lnTo>
                <a:lnTo>
                  <a:pt x="105" y="9"/>
                </a:lnTo>
                <a:lnTo>
                  <a:pt x="80" y="21"/>
                </a:lnTo>
                <a:lnTo>
                  <a:pt x="57" y="36"/>
                </a:lnTo>
                <a:lnTo>
                  <a:pt x="37" y="56"/>
                </a:lnTo>
                <a:lnTo>
                  <a:pt x="22" y="79"/>
                </a:lnTo>
                <a:lnTo>
                  <a:pt x="10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0" y="213"/>
                </a:lnTo>
                <a:lnTo>
                  <a:pt x="22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6"/>
                </a:lnTo>
                <a:lnTo>
                  <a:pt x="105" y="309"/>
                </a:lnTo>
                <a:lnTo>
                  <a:pt x="132" y="315"/>
                </a:lnTo>
                <a:lnTo>
                  <a:pt x="161" y="318"/>
                </a:lnTo>
                <a:lnTo>
                  <a:pt x="188" y="315"/>
                </a:lnTo>
                <a:lnTo>
                  <a:pt x="214" y="309"/>
                </a:lnTo>
                <a:lnTo>
                  <a:pt x="239" y="296"/>
                </a:lnTo>
                <a:lnTo>
                  <a:pt x="262" y="282"/>
                </a:lnTo>
                <a:lnTo>
                  <a:pt x="282" y="262"/>
                </a:lnTo>
                <a:lnTo>
                  <a:pt x="298" y="239"/>
                </a:lnTo>
                <a:lnTo>
                  <a:pt x="310" y="213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98" name="Line 533">
            <a:extLst>
              <a:ext uri="{FF2B5EF4-FFF2-40B4-BE49-F238E27FC236}">
                <a16:creationId xmlns:a16="http://schemas.microsoft.com/office/drawing/2014/main" id="{7C9E0B4B-2C2D-4505-B714-C209C87E1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1250" y="37449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99" name="Freeform 534">
            <a:extLst>
              <a:ext uri="{FF2B5EF4-FFF2-40B4-BE49-F238E27FC236}">
                <a16:creationId xmlns:a16="http://schemas.microsoft.com/office/drawing/2014/main" id="{65AE9E8C-A486-4704-B665-F9BC3E875791}"/>
              </a:ext>
            </a:extLst>
          </p:cNvPr>
          <p:cNvSpPr>
            <a:spLocks/>
          </p:cNvSpPr>
          <p:nvPr/>
        </p:nvSpPr>
        <p:spPr bwMode="auto">
          <a:xfrm>
            <a:off x="6119813" y="3709988"/>
            <a:ext cx="71437" cy="71437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9"/>
                </a:moveTo>
                <a:lnTo>
                  <a:pt x="314" y="130"/>
                </a:lnTo>
                <a:lnTo>
                  <a:pt x="307" y="105"/>
                </a:lnTo>
                <a:lnTo>
                  <a:pt x="296" y="79"/>
                </a:lnTo>
                <a:lnTo>
                  <a:pt x="280" y="57"/>
                </a:lnTo>
                <a:lnTo>
                  <a:pt x="260" y="37"/>
                </a:lnTo>
                <a:lnTo>
                  <a:pt x="237" y="21"/>
                </a:lnTo>
                <a:lnTo>
                  <a:pt x="212" y="11"/>
                </a:lnTo>
                <a:lnTo>
                  <a:pt x="186" y="3"/>
                </a:lnTo>
                <a:lnTo>
                  <a:pt x="158" y="0"/>
                </a:lnTo>
                <a:lnTo>
                  <a:pt x="130" y="3"/>
                </a:lnTo>
                <a:lnTo>
                  <a:pt x="103" y="11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79"/>
                </a:lnTo>
                <a:lnTo>
                  <a:pt x="8" y="105"/>
                </a:lnTo>
                <a:lnTo>
                  <a:pt x="1" y="130"/>
                </a:lnTo>
                <a:lnTo>
                  <a:pt x="0" y="159"/>
                </a:lnTo>
                <a:lnTo>
                  <a:pt x="1" y="187"/>
                </a:lnTo>
                <a:lnTo>
                  <a:pt x="8" y="214"/>
                </a:lnTo>
                <a:lnTo>
                  <a:pt x="21" y="239"/>
                </a:lnTo>
                <a:lnTo>
                  <a:pt x="36" y="262"/>
                </a:lnTo>
                <a:lnTo>
                  <a:pt x="56" y="281"/>
                </a:lnTo>
                <a:lnTo>
                  <a:pt x="78" y="296"/>
                </a:lnTo>
                <a:lnTo>
                  <a:pt x="103" y="309"/>
                </a:lnTo>
                <a:lnTo>
                  <a:pt x="130" y="316"/>
                </a:lnTo>
                <a:lnTo>
                  <a:pt x="158" y="317"/>
                </a:lnTo>
                <a:lnTo>
                  <a:pt x="186" y="316"/>
                </a:lnTo>
                <a:lnTo>
                  <a:pt x="212" y="309"/>
                </a:lnTo>
                <a:lnTo>
                  <a:pt x="237" y="296"/>
                </a:lnTo>
                <a:lnTo>
                  <a:pt x="260" y="281"/>
                </a:lnTo>
                <a:lnTo>
                  <a:pt x="280" y="262"/>
                </a:lnTo>
                <a:lnTo>
                  <a:pt x="296" y="239"/>
                </a:lnTo>
                <a:lnTo>
                  <a:pt x="307" y="214"/>
                </a:lnTo>
                <a:lnTo>
                  <a:pt x="314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00" name="Line 535">
            <a:extLst>
              <a:ext uri="{FF2B5EF4-FFF2-40B4-BE49-F238E27FC236}">
                <a16:creationId xmlns:a16="http://schemas.microsoft.com/office/drawing/2014/main" id="{1FA2FE70-214F-4188-A1B3-8CE2AA231E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4650" y="580707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01" name="Freeform 536">
            <a:extLst>
              <a:ext uri="{FF2B5EF4-FFF2-40B4-BE49-F238E27FC236}">
                <a16:creationId xmlns:a16="http://schemas.microsoft.com/office/drawing/2014/main" id="{8EC1EC55-9ED2-4655-8A5D-E7E9A0C841AC}"/>
              </a:ext>
            </a:extLst>
          </p:cNvPr>
          <p:cNvSpPr>
            <a:spLocks/>
          </p:cNvSpPr>
          <p:nvPr/>
        </p:nvSpPr>
        <p:spPr bwMode="auto">
          <a:xfrm>
            <a:off x="6651625" y="5770563"/>
            <a:ext cx="73025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5" y="131"/>
                </a:lnTo>
                <a:lnTo>
                  <a:pt x="307" y="105"/>
                </a:lnTo>
                <a:lnTo>
                  <a:pt x="296" y="79"/>
                </a:lnTo>
                <a:lnTo>
                  <a:pt x="280" y="56"/>
                </a:lnTo>
                <a:lnTo>
                  <a:pt x="260" y="37"/>
                </a:lnTo>
                <a:lnTo>
                  <a:pt x="238" y="21"/>
                </a:lnTo>
                <a:lnTo>
                  <a:pt x="213" y="9"/>
                </a:lnTo>
                <a:lnTo>
                  <a:pt x="186" y="3"/>
                </a:lnTo>
                <a:lnTo>
                  <a:pt x="158" y="0"/>
                </a:lnTo>
                <a:lnTo>
                  <a:pt x="130" y="3"/>
                </a:lnTo>
                <a:lnTo>
                  <a:pt x="104" y="9"/>
                </a:lnTo>
                <a:lnTo>
                  <a:pt x="79" y="21"/>
                </a:lnTo>
                <a:lnTo>
                  <a:pt x="56" y="37"/>
                </a:lnTo>
                <a:lnTo>
                  <a:pt x="36" y="56"/>
                </a:lnTo>
                <a:lnTo>
                  <a:pt x="21" y="79"/>
                </a:lnTo>
                <a:lnTo>
                  <a:pt x="8" y="105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8" y="213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9" y="297"/>
                </a:lnTo>
                <a:lnTo>
                  <a:pt x="104" y="309"/>
                </a:lnTo>
                <a:lnTo>
                  <a:pt x="130" y="316"/>
                </a:lnTo>
                <a:lnTo>
                  <a:pt x="158" y="318"/>
                </a:lnTo>
                <a:lnTo>
                  <a:pt x="186" y="316"/>
                </a:lnTo>
                <a:lnTo>
                  <a:pt x="213" y="309"/>
                </a:lnTo>
                <a:lnTo>
                  <a:pt x="238" y="297"/>
                </a:lnTo>
                <a:lnTo>
                  <a:pt x="260" y="281"/>
                </a:lnTo>
                <a:lnTo>
                  <a:pt x="280" y="261"/>
                </a:lnTo>
                <a:lnTo>
                  <a:pt x="296" y="239"/>
                </a:lnTo>
                <a:lnTo>
                  <a:pt x="307" y="213"/>
                </a:lnTo>
                <a:lnTo>
                  <a:pt x="315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02" name="Line 537">
            <a:extLst>
              <a:ext uri="{FF2B5EF4-FFF2-40B4-BE49-F238E27FC236}">
                <a16:creationId xmlns:a16="http://schemas.microsoft.com/office/drawing/2014/main" id="{070E732F-5AB3-4CA3-8A7A-D08AF8EF11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1088" y="51038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03" name="Freeform 538">
            <a:extLst>
              <a:ext uri="{FF2B5EF4-FFF2-40B4-BE49-F238E27FC236}">
                <a16:creationId xmlns:a16="http://schemas.microsoft.com/office/drawing/2014/main" id="{1DF2497A-86A4-4A08-A272-D021D9924458}"/>
              </a:ext>
            </a:extLst>
          </p:cNvPr>
          <p:cNvSpPr>
            <a:spLocks/>
          </p:cNvSpPr>
          <p:nvPr/>
        </p:nvSpPr>
        <p:spPr bwMode="auto">
          <a:xfrm>
            <a:off x="7358063" y="5067300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1"/>
                </a:lnTo>
                <a:lnTo>
                  <a:pt x="309" y="105"/>
                </a:lnTo>
                <a:lnTo>
                  <a:pt x="296" y="80"/>
                </a:lnTo>
                <a:lnTo>
                  <a:pt x="282" y="57"/>
                </a:lnTo>
                <a:lnTo>
                  <a:pt x="262" y="38"/>
                </a:lnTo>
                <a:lnTo>
                  <a:pt x="239" y="21"/>
                </a:lnTo>
                <a:lnTo>
                  <a:pt x="215" y="9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5" y="9"/>
                </a:lnTo>
                <a:lnTo>
                  <a:pt x="79" y="21"/>
                </a:lnTo>
                <a:lnTo>
                  <a:pt x="56" y="38"/>
                </a:lnTo>
                <a:lnTo>
                  <a:pt x="38" y="57"/>
                </a:lnTo>
                <a:lnTo>
                  <a:pt x="22" y="80"/>
                </a:lnTo>
                <a:lnTo>
                  <a:pt x="10" y="105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0" y="215"/>
                </a:lnTo>
                <a:lnTo>
                  <a:pt x="22" y="239"/>
                </a:lnTo>
                <a:lnTo>
                  <a:pt x="38" y="262"/>
                </a:lnTo>
                <a:lnTo>
                  <a:pt x="56" y="281"/>
                </a:lnTo>
                <a:lnTo>
                  <a:pt x="79" y="297"/>
                </a:lnTo>
                <a:lnTo>
                  <a:pt x="105" y="309"/>
                </a:lnTo>
                <a:lnTo>
                  <a:pt x="131" y="317"/>
                </a:lnTo>
                <a:lnTo>
                  <a:pt x="160" y="318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2" y="281"/>
                </a:lnTo>
                <a:lnTo>
                  <a:pt x="282" y="262"/>
                </a:lnTo>
                <a:lnTo>
                  <a:pt x="296" y="239"/>
                </a:lnTo>
                <a:lnTo>
                  <a:pt x="309" y="215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04" name="Line 539">
            <a:extLst>
              <a:ext uri="{FF2B5EF4-FFF2-40B4-BE49-F238E27FC236}">
                <a16:creationId xmlns:a16="http://schemas.microsoft.com/office/drawing/2014/main" id="{84F88351-4168-4767-BBD2-9487D32280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0050" y="553878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05" name="Freeform 540">
            <a:extLst>
              <a:ext uri="{FF2B5EF4-FFF2-40B4-BE49-F238E27FC236}">
                <a16:creationId xmlns:a16="http://schemas.microsoft.com/office/drawing/2014/main" id="{23C37B6C-473C-4E14-AA46-BE248A1509C9}"/>
              </a:ext>
            </a:extLst>
          </p:cNvPr>
          <p:cNvSpPr>
            <a:spLocks/>
          </p:cNvSpPr>
          <p:nvPr/>
        </p:nvSpPr>
        <p:spPr bwMode="auto">
          <a:xfrm>
            <a:off x="5407025" y="5503863"/>
            <a:ext cx="73025" cy="71437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8"/>
                </a:moveTo>
                <a:lnTo>
                  <a:pt x="314" y="130"/>
                </a:lnTo>
                <a:lnTo>
                  <a:pt x="309" y="103"/>
                </a:lnTo>
                <a:lnTo>
                  <a:pt x="296" y="78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2" y="9"/>
                </a:lnTo>
                <a:lnTo>
                  <a:pt x="187" y="1"/>
                </a:lnTo>
                <a:lnTo>
                  <a:pt x="159" y="0"/>
                </a:lnTo>
                <a:lnTo>
                  <a:pt x="130" y="1"/>
                </a:lnTo>
                <a:lnTo>
                  <a:pt x="105" y="9"/>
                </a:lnTo>
                <a:lnTo>
                  <a:pt x="78" y="21"/>
                </a:lnTo>
                <a:lnTo>
                  <a:pt x="56" y="36"/>
                </a:lnTo>
                <a:lnTo>
                  <a:pt x="36" y="56"/>
                </a:lnTo>
                <a:lnTo>
                  <a:pt x="21" y="78"/>
                </a:lnTo>
                <a:lnTo>
                  <a:pt x="9" y="103"/>
                </a:lnTo>
                <a:lnTo>
                  <a:pt x="3" y="130"/>
                </a:lnTo>
                <a:lnTo>
                  <a:pt x="0" y="158"/>
                </a:lnTo>
                <a:lnTo>
                  <a:pt x="3" y="186"/>
                </a:lnTo>
                <a:lnTo>
                  <a:pt x="9" y="212"/>
                </a:lnTo>
                <a:lnTo>
                  <a:pt x="21" y="237"/>
                </a:lnTo>
                <a:lnTo>
                  <a:pt x="36" y="260"/>
                </a:lnTo>
                <a:lnTo>
                  <a:pt x="56" y="280"/>
                </a:lnTo>
                <a:lnTo>
                  <a:pt x="78" y="296"/>
                </a:lnTo>
                <a:lnTo>
                  <a:pt x="105" y="308"/>
                </a:lnTo>
                <a:lnTo>
                  <a:pt x="130" y="315"/>
                </a:lnTo>
                <a:lnTo>
                  <a:pt x="159" y="317"/>
                </a:lnTo>
                <a:lnTo>
                  <a:pt x="187" y="315"/>
                </a:lnTo>
                <a:lnTo>
                  <a:pt x="212" y="308"/>
                </a:lnTo>
                <a:lnTo>
                  <a:pt x="239" y="296"/>
                </a:lnTo>
                <a:lnTo>
                  <a:pt x="261" y="280"/>
                </a:lnTo>
                <a:lnTo>
                  <a:pt x="281" y="260"/>
                </a:lnTo>
                <a:lnTo>
                  <a:pt x="296" y="237"/>
                </a:lnTo>
                <a:lnTo>
                  <a:pt x="309" y="212"/>
                </a:lnTo>
                <a:lnTo>
                  <a:pt x="314" y="186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06" name="Line 541">
            <a:extLst>
              <a:ext uri="{FF2B5EF4-FFF2-40B4-BE49-F238E27FC236}">
                <a16:creationId xmlns:a16="http://schemas.microsoft.com/office/drawing/2014/main" id="{56F7F074-F2C3-46FD-9041-AE59D68DDE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7113" y="43021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07" name="Freeform 542">
            <a:extLst>
              <a:ext uri="{FF2B5EF4-FFF2-40B4-BE49-F238E27FC236}">
                <a16:creationId xmlns:a16="http://schemas.microsoft.com/office/drawing/2014/main" id="{E9932FEB-C5A4-4058-ADD3-1AE228F44D2C}"/>
              </a:ext>
            </a:extLst>
          </p:cNvPr>
          <p:cNvSpPr>
            <a:spLocks/>
          </p:cNvSpPr>
          <p:nvPr/>
        </p:nvSpPr>
        <p:spPr bwMode="auto">
          <a:xfrm>
            <a:off x="6035675" y="4265613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1"/>
                </a:lnTo>
                <a:lnTo>
                  <a:pt x="309" y="103"/>
                </a:lnTo>
                <a:lnTo>
                  <a:pt x="296" y="79"/>
                </a:lnTo>
                <a:lnTo>
                  <a:pt x="282" y="55"/>
                </a:lnTo>
                <a:lnTo>
                  <a:pt x="262" y="37"/>
                </a:lnTo>
                <a:lnTo>
                  <a:pt x="239" y="21"/>
                </a:lnTo>
                <a:lnTo>
                  <a:pt x="213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6" y="37"/>
                </a:lnTo>
                <a:lnTo>
                  <a:pt x="36" y="55"/>
                </a:lnTo>
                <a:lnTo>
                  <a:pt x="22" y="79"/>
                </a:lnTo>
                <a:lnTo>
                  <a:pt x="10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5"/>
                </a:lnTo>
                <a:lnTo>
                  <a:pt x="10" y="213"/>
                </a:lnTo>
                <a:lnTo>
                  <a:pt x="22" y="237"/>
                </a:lnTo>
                <a:lnTo>
                  <a:pt x="36" y="260"/>
                </a:lnTo>
                <a:lnTo>
                  <a:pt x="56" y="280"/>
                </a:lnTo>
                <a:lnTo>
                  <a:pt x="79" y="297"/>
                </a:lnTo>
                <a:lnTo>
                  <a:pt x="105" y="307"/>
                </a:lnTo>
                <a:lnTo>
                  <a:pt x="131" y="314"/>
                </a:lnTo>
                <a:lnTo>
                  <a:pt x="160" y="318"/>
                </a:lnTo>
                <a:lnTo>
                  <a:pt x="187" y="314"/>
                </a:lnTo>
                <a:lnTo>
                  <a:pt x="213" y="307"/>
                </a:lnTo>
                <a:lnTo>
                  <a:pt x="239" y="297"/>
                </a:lnTo>
                <a:lnTo>
                  <a:pt x="262" y="280"/>
                </a:lnTo>
                <a:lnTo>
                  <a:pt x="282" y="260"/>
                </a:lnTo>
                <a:lnTo>
                  <a:pt x="296" y="237"/>
                </a:lnTo>
                <a:lnTo>
                  <a:pt x="309" y="213"/>
                </a:lnTo>
                <a:lnTo>
                  <a:pt x="315" y="185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08" name="Line 543">
            <a:extLst>
              <a:ext uri="{FF2B5EF4-FFF2-40B4-BE49-F238E27FC236}">
                <a16:creationId xmlns:a16="http://schemas.microsoft.com/office/drawing/2014/main" id="{B736A860-C0BF-4085-A3C5-7B15B269DA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9500" y="380206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09" name="Freeform 544">
            <a:extLst>
              <a:ext uri="{FF2B5EF4-FFF2-40B4-BE49-F238E27FC236}">
                <a16:creationId xmlns:a16="http://schemas.microsoft.com/office/drawing/2014/main" id="{DCCDAAA3-AB2B-4A50-B496-53B3872ADEAD}"/>
              </a:ext>
            </a:extLst>
          </p:cNvPr>
          <p:cNvSpPr>
            <a:spLocks/>
          </p:cNvSpPr>
          <p:nvPr/>
        </p:nvSpPr>
        <p:spPr bwMode="auto">
          <a:xfrm>
            <a:off x="4818063" y="3765550"/>
            <a:ext cx="71437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2"/>
                </a:lnTo>
                <a:lnTo>
                  <a:pt x="309" y="104"/>
                </a:lnTo>
                <a:lnTo>
                  <a:pt x="297" y="80"/>
                </a:lnTo>
                <a:lnTo>
                  <a:pt x="283" y="57"/>
                </a:lnTo>
                <a:lnTo>
                  <a:pt x="263" y="38"/>
                </a:lnTo>
                <a:lnTo>
                  <a:pt x="239" y="21"/>
                </a:lnTo>
                <a:lnTo>
                  <a:pt x="215" y="10"/>
                </a:lnTo>
                <a:lnTo>
                  <a:pt x="187" y="2"/>
                </a:lnTo>
                <a:lnTo>
                  <a:pt x="161" y="0"/>
                </a:lnTo>
                <a:lnTo>
                  <a:pt x="132" y="2"/>
                </a:lnTo>
                <a:lnTo>
                  <a:pt x="105" y="10"/>
                </a:lnTo>
                <a:lnTo>
                  <a:pt x="80" y="21"/>
                </a:lnTo>
                <a:lnTo>
                  <a:pt x="57" y="38"/>
                </a:lnTo>
                <a:lnTo>
                  <a:pt x="39" y="57"/>
                </a:lnTo>
                <a:lnTo>
                  <a:pt x="22" y="80"/>
                </a:lnTo>
                <a:lnTo>
                  <a:pt x="11" y="104"/>
                </a:lnTo>
                <a:lnTo>
                  <a:pt x="4" y="132"/>
                </a:lnTo>
                <a:lnTo>
                  <a:pt x="0" y="159"/>
                </a:lnTo>
                <a:lnTo>
                  <a:pt x="4" y="187"/>
                </a:lnTo>
                <a:lnTo>
                  <a:pt x="11" y="214"/>
                </a:lnTo>
                <a:lnTo>
                  <a:pt x="22" y="238"/>
                </a:lnTo>
                <a:lnTo>
                  <a:pt x="39" y="261"/>
                </a:lnTo>
                <a:lnTo>
                  <a:pt x="57" y="281"/>
                </a:lnTo>
                <a:lnTo>
                  <a:pt x="80" y="297"/>
                </a:lnTo>
                <a:lnTo>
                  <a:pt x="105" y="309"/>
                </a:lnTo>
                <a:lnTo>
                  <a:pt x="132" y="317"/>
                </a:lnTo>
                <a:lnTo>
                  <a:pt x="161" y="318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3" y="281"/>
                </a:lnTo>
                <a:lnTo>
                  <a:pt x="283" y="261"/>
                </a:lnTo>
                <a:lnTo>
                  <a:pt x="297" y="238"/>
                </a:lnTo>
                <a:lnTo>
                  <a:pt x="309" y="214"/>
                </a:lnTo>
                <a:lnTo>
                  <a:pt x="317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10" name="Line 545">
            <a:extLst>
              <a:ext uri="{FF2B5EF4-FFF2-40B4-BE49-F238E27FC236}">
                <a16:creationId xmlns:a16="http://schemas.microsoft.com/office/drawing/2014/main" id="{B4DD2D8C-DE8F-4A9A-9DFA-9275B6CE0BB5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5413" y="56022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11" name="Freeform 546">
            <a:extLst>
              <a:ext uri="{FF2B5EF4-FFF2-40B4-BE49-F238E27FC236}">
                <a16:creationId xmlns:a16="http://schemas.microsoft.com/office/drawing/2014/main" id="{679A2A6C-278E-44C6-A76A-9CEC9FB70641}"/>
              </a:ext>
            </a:extLst>
          </p:cNvPr>
          <p:cNvSpPr>
            <a:spLocks/>
          </p:cNvSpPr>
          <p:nvPr/>
        </p:nvSpPr>
        <p:spPr bwMode="auto">
          <a:xfrm>
            <a:off x="7672388" y="5565775"/>
            <a:ext cx="73025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1"/>
                </a:lnTo>
                <a:lnTo>
                  <a:pt x="308" y="106"/>
                </a:lnTo>
                <a:lnTo>
                  <a:pt x="297" y="79"/>
                </a:lnTo>
                <a:lnTo>
                  <a:pt x="280" y="57"/>
                </a:lnTo>
                <a:lnTo>
                  <a:pt x="260" y="37"/>
                </a:lnTo>
                <a:lnTo>
                  <a:pt x="237" y="21"/>
                </a:lnTo>
                <a:lnTo>
                  <a:pt x="212" y="9"/>
                </a:lnTo>
                <a:lnTo>
                  <a:pt x="186" y="4"/>
                </a:lnTo>
                <a:lnTo>
                  <a:pt x="158" y="0"/>
                </a:lnTo>
                <a:lnTo>
                  <a:pt x="131" y="4"/>
                </a:lnTo>
                <a:lnTo>
                  <a:pt x="103" y="9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79"/>
                </a:lnTo>
                <a:lnTo>
                  <a:pt x="9" y="106"/>
                </a:lnTo>
                <a:lnTo>
                  <a:pt x="1" y="131"/>
                </a:lnTo>
                <a:lnTo>
                  <a:pt x="0" y="159"/>
                </a:lnTo>
                <a:lnTo>
                  <a:pt x="1" y="188"/>
                </a:lnTo>
                <a:lnTo>
                  <a:pt x="9" y="213"/>
                </a:lnTo>
                <a:lnTo>
                  <a:pt x="21" y="240"/>
                </a:lnTo>
                <a:lnTo>
                  <a:pt x="36" y="262"/>
                </a:lnTo>
                <a:lnTo>
                  <a:pt x="56" y="282"/>
                </a:lnTo>
                <a:lnTo>
                  <a:pt x="78" y="297"/>
                </a:lnTo>
                <a:lnTo>
                  <a:pt x="103" y="309"/>
                </a:lnTo>
                <a:lnTo>
                  <a:pt x="131" y="315"/>
                </a:lnTo>
                <a:lnTo>
                  <a:pt x="158" y="318"/>
                </a:lnTo>
                <a:lnTo>
                  <a:pt x="186" y="315"/>
                </a:lnTo>
                <a:lnTo>
                  <a:pt x="212" y="309"/>
                </a:lnTo>
                <a:lnTo>
                  <a:pt x="237" y="297"/>
                </a:lnTo>
                <a:lnTo>
                  <a:pt x="260" y="282"/>
                </a:lnTo>
                <a:lnTo>
                  <a:pt x="280" y="262"/>
                </a:lnTo>
                <a:lnTo>
                  <a:pt x="297" y="240"/>
                </a:lnTo>
                <a:lnTo>
                  <a:pt x="308" y="213"/>
                </a:lnTo>
                <a:lnTo>
                  <a:pt x="315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12" name="Line 547">
            <a:extLst>
              <a:ext uri="{FF2B5EF4-FFF2-40B4-BE49-F238E27FC236}">
                <a16:creationId xmlns:a16="http://schemas.microsoft.com/office/drawing/2014/main" id="{FE7A42A6-8764-4FCA-8810-74F67D817F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5538" y="52244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13" name="Freeform 548">
            <a:extLst>
              <a:ext uri="{FF2B5EF4-FFF2-40B4-BE49-F238E27FC236}">
                <a16:creationId xmlns:a16="http://schemas.microsoft.com/office/drawing/2014/main" id="{4A530D46-4547-4BC0-8D0B-89205012370B}"/>
              </a:ext>
            </a:extLst>
          </p:cNvPr>
          <p:cNvSpPr>
            <a:spLocks/>
          </p:cNvSpPr>
          <p:nvPr/>
        </p:nvSpPr>
        <p:spPr bwMode="auto">
          <a:xfrm>
            <a:off x="6132513" y="5187950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60"/>
                </a:moveTo>
                <a:lnTo>
                  <a:pt x="314" y="131"/>
                </a:lnTo>
                <a:lnTo>
                  <a:pt x="309" y="104"/>
                </a:lnTo>
                <a:lnTo>
                  <a:pt x="297" y="79"/>
                </a:lnTo>
                <a:lnTo>
                  <a:pt x="280" y="58"/>
                </a:lnTo>
                <a:lnTo>
                  <a:pt x="261" y="38"/>
                </a:lnTo>
                <a:lnTo>
                  <a:pt x="239" y="21"/>
                </a:lnTo>
                <a:lnTo>
                  <a:pt x="213" y="10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3" y="10"/>
                </a:lnTo>
                <a:lnTo>
                  <a:pt x="79" y="21"/>
                </a:lnTo>
                <a:lnTo>
                  <a:pt x="57" y="38"/>
                </a:lnTo>
                <a:lnTo>
                  <a:pt x="37" y="58"/>
                </a:lnTo>
                <a:lnTo>
                  <a:pt x="21" y="79"/>
                </a:lnTo>
                <a:lnTo>
                  <a:pt x="9" y="104"/>
                </a:lnTo>
                <a:lnTo>
                  <a:pt x="1" y="131"/>
                </a:lnTo>
                <a:lnTo>
                  <a:pt x="0" y="160"/>
                </a:lnTo>
                <a:lnTo>
                  <a:pt x="1" y="188"/>
                </a:lnTo>
                <a:lnTo>
                  <a:pt x="9" y="214"/>
                </a:lnTo>
                <a:lnTo>
                  <a:pt x="21" y="238"/>
                </a:lnTo>
                <a:lnTo>
                  <a:pt x="37" y="262"/>
                </a:lnTo>
                <a:lnTo>
                  <a:pt x="57" y="282"/>
                </a:lnTo>
                <a:lnTo>
                  <a:pt x="79" y="297"/>
                </a:lnTo>
                <a:lnTo>
                  <a:pt x="103" y="309"/>
                </a:lnTo>
                <a:lnTo>
                  <a:pt x="131" y="317"/>
                </a:lnTo>
                <a:lnTo>
                  <a:pt x="159" y="318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1" y="282"/>
                </a:lnTo>
                <a:lnTo>
                  <a:pt x="280" y="262"/>
                </a:lnTo>
                <a:lnTo>
                  <a:pt x="297" y="238"/>
                </a:lnTo>
                <a:lnTo>
                  <a:pt x="309" y="214"/>
                </a:lnTo>
                <a:lnTo>
                  <a:pt x="314" y="188"/>
                </a:lnTo>
                <a:lnTo>
                  <a:pt x="318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14" name="Line 549">
            <a:extLst>
              <a:ext uri="{FF2B5EF4-FFF2-40B4-BE49-F238E27FC236}">
                <a16:creationId xmlns:a16="http://schemas.microsoft.com/office/drawing/2014/main" id="{3FD861F9-6D01-4DEE-8493-D0B4B7DE63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9225" y="55118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15" name="Freeform 550">
            <a:extLst>
              <a:ext uri="{FF2B5EF4-FFF2-40B4-BE49-F238E27FC236}">
                <a16:creationId xmlns:a16="http://schemas.microsoft.com/office/drawing/2014/main" id="{CEB8A6B6-3DD9-4EF7-A15B-8291FB79AB08}"/>
              </a:ext>
            </a:extLst>
          </p:cNvPr>
          <p:cNvSpPr>
            <a:spLocks/>
          </p:cNvSpPr>
          <p:nvPr/>
        </p:nvSpPr>
        <p:spPr bwMode="auto">
          <a:xfrm>
            <a:off x="6426200" y="5475288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1"/>
                </a:lnTo>
                <a:lnTo>
                  <a:pt x="309" y="105"/>
                </a:lnTo>
                <a:lnTo>
                  <a:pt x="297" y="79"/>
                </a:lnTo>
                <a:lnTo>
                  <a:pt x="283" y="56"/>
                </a:lnTo>
                <a:lnTo>
                  <a:pt x="263" y="38"/>
                </a:lnTo>
                <a:lnTo>
                  <a:pt x="240" y="21"/>
                </a:lnTo>
                <a:lnTo>
                  <a:pt x="214" y="9"/>
                </a:lnTo>
                <a:lnTo>
                  <a:pt x="188" y="3"/>
                </a:lnTo>
                <a:lnTo>
                  <a:pt x="161" y="0"/>
                </a:lnTo>
                <a:lnTo>
                  <a:pt x="131" y="3"/>
                </a:lnTo>
                <a:lnTo>
                  <a:pt x="106" y="9"/>
                </a:lnTo>
                <a:lnTo>
                  <a:pt x="80" y="21"/>
                </a:lnTo>
                <a:lnTo>
                  <a:pt x="57" y="38"/>
                </a:lnTo>
                <a:lnTo>
                  <a:pt x="37" y="56"/>
                </a:lnTo>
                <a:lnTo>
                  <a:pt x="21" y="79"/>
                </a:lnTo>
                <a:lnTo>
                  <a:pt x="9" y="105"/>
                </a:lnTo>
                <a:lnTo>
                  <a:pt x="4" y="131"/>
                </a:lnTo>
                <a:lnTo>
                  <a:pt x="0" y="158"/>
                </a:lnTo>
                <a:lnTo>
                  <a:pt x="4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80" y="297"/>
                </a:lnTo>
                <a:lnTo>
                  <a:pt x="106" y="309"/>
                </a:lnTo>
                <a:lnTo>
                  <a:pt x="131" y="317"/>
                </a:lnTo>
                <a:lnTo>
                  <a:pt x="161" y="318"/>
                </a:lnTo>
                <a:lnTo>
                  <a:pt x="188" y="317"/>
                </a:lnTo>
                <a:lnTo>
                  <a:pt x="214" y="309"/>
                </a:lnTo>
                <a:lnTo>
                  <a:pt x="240" y="297"/>
                </a:lnTo>
                <a:lnTo>
                  <a:pt x="263" y="281"/>
                </a:lnTo>
                <a:lnTo>
                  <a:pt x="283" y="261"/>
                </a:lnTo>
                <a:lnTo>
                  <a:pt x="297" y="239"/>
                </a:lnTo>
                <a:lnTo>
                  <a:pt x="309" y="215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16" name="Line 551">
            <a:extLst>
              <a:ext uri="{FF2B5EF4-FFF2-40B4-BE49-F238E27FC236}">
                <a16:creationId xmlns:a16="http://schemas.microsoft.com/office/drawing/2014/main" id="{26A6F0B2-B8C7-4669-8827-3AB9B68EC98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6825" y="507047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17" name="Freeform 552">
            <a:extLst>
              <a:ext uri="{FF2B5EF4-FFF2-40B4-BE49-F238E27FC236}">
                <a16:creationId xmlns:a16="http://schemas.microsoft.com/office/drawing/2014/main" id="{853547CD-E539-44F8-830A-ACC7346685D2}"/>
              </a:ext>
            </a:extLst>
          </p:cNvPr>
          <p:cNvSpPr>
            <a:spLocks/>
          </p:cNvSpPr>
          <p:nvPr/>
        </p:nvSpPr>
        <p:spPr bwMode="auto">
          <a:xfrm>
            <a:off x="7543800" y="5035550"/>
            <a:ext cx="73025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4" y="132"/>
                </a:lnTo>
                <a:lnTo>
                  <a:pt x="309" y="105"/>
                </a:lnTo>
                <a:lnTo>
                  <a:pt x="297" y="80"/>
                </a:lnTo>
                <a:lnTo>
                  <a:pt x="281" y="57"/>
                </a:lnTo>
                <a:lnTo>
                  <a:pt x="261" y="37"/>
                </a:lnTo>
                <a:lnTo>
                  <a:pt x="239" y="22"/>
                </a:lnTo>
                <a:lnTo>
                  <a:pt x="212" y="10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5" y="10"/>
                </a:lnTo>
                <a:lnTo>
                  <a:pt x="78" y="22"/>
                </a:lnTo>
                <a:lnTo>
                  <a:pt x="56" y="37"/>
                </a:lnTo>
                <a:lnTo>
                  <a:pt x="36" y="57"/>
                </a:lnTo>
                <a:lnTo>
                  <a:pt x="21" y="80"/>
                </a:lnTo>
                <a:lnTo>
                  <a:pt x="9" y="105"/>
                </a:lnTo>
                <a:lnTo>
                  <a:pt x="2" y="132"/>
                </a:lnTo>
                <a:lnTo>
                  <a:pt x="0" y="158"/>
                </a:lnTo>
                <a:lnTo>
                  <a:pt x="2" y="188"/>
                </a:lnTo>
                <a:lnTo>
                  <a:pt x="9" y="214"/>
                </a:lnTo>
                <a:lnTo>
                  <a:pt x="21" y="239"/>
                </a:lnTo>
                <a:lnTo>
                  <a:pt x="36" y="262"/>
                </a:lnTo>
                <a:lnTo>
                  <a:pt x="56" y="282"/>
                </a:lnTo>
                <a:lnTo>
                  <a:pt x="78" y="298"/>
                </a:lnTo>
                <a:lnTo>
                  <a:pt x="105" y="310"/>
                </a:lnTo>
                <a:lnTo>
                  <a:pt x="130" y="316"/>
                </a:lnTo>
                <a:lnTo>
                  <a:pt x="159" y="319"/>
                </a:lnTo>
                <a:lnTo>
                  <a:pt x="187" y="316"/>
                </a:lnTo>
                <a:lnTo>
                  <a:pt x="212" y="310"/>
                </a:lnTo>
                <a:lnTo>
                  <a:pt x="239" y="298"/>
                </a:lnTo>
                <a:lnTo>
                  <a:pt x="261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4"/>
                </a:lnTo>
                <a:lnTo>
                  <a:pt x="314" y="188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18" name="Line 553">
            <a:extLst>
              <a:ext uri="{FF2B5EF4-FFF2-40B4-BE49-F238E27FC236}">
                <a16:creationId xmlns:a16="http://schemas.microsoft.com/office/drawing/2014/main" id="{78E91752-AB7A-4092-B6C7-908E9C588A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3063" y="42005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19" name="Freeform 554">
            <a:extLst>
              <a:ext uri="{FF2B5EF4-FFF2-40B4-BE49-F238E27FC236}">
                <a16:creationId xmlns:a16="http://schemas.microsoft.com/office/drawing/2014/main" id="{838D8D44-EE10-4468-AA69-367A81A7A631}"/>
              </a:ext>
            </a:extLst>
          </p:cNvPr>
          <p:cNvSpPr>
            <a:spLocks/>
          </p:cNvSpPr>
          <p:nvPr/>
        </p:nvSpPr>
        <p:spPr bwMode="auto">
          <a:xfrm>
            <a:off x="5381625" y="4165600"/>
            <a:ext cx="71438" cy="71438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8"/>
                </a:moveTo>
                <a:lnTo>
                  <a:pt x="314" y="132"/>
                </a:lnTo>
                <a:lnTo>
                  <a:pt x="309" y="105"/>
                </a:lnTo>
                <a:lnTo>
                  <a:pt x="296" y="80"/>
                </a:lnTo>
                <a:lnTo>
                  <a:pt x="280" y="57"/>
                </a:lnTo>
                <a:lnTo>
                  <a:pt x="261" y="37"/>
                </a:lnTo>
                <a:lnTo>
                  <a:pt x="239" y="22"/>
                </a:lnTo>
                <a:lnTo>
                  <a:pt x="212" y="10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3" y="10"/>
                </a:lnTo>
                <a:lnTo>
                  <a:pt x="78" y="22"/>
                </a:lnTo>
                <a:lnTo>
                  <a:pt x="56" y="37"/>
                </a:lnTo>
                <a:lnTo>
                  <a:pt x="36" y="57"/>
                </a:lnTo>
                <a:lnTo>
                  <a:pt x="21" y="80"/>
                </a:lnTo>
                <a:lnTo>
                  <a:pt x="9" y="105"/>
                </a:lnTo>
                <a:lnTo>
                  <a:pt x="1" y="132"/>
                </a:lnTo>
                <a:lnTo>
                  <a:pt x="0" y="158"/>
                </a:lnTo>
                <a:lnTo>
                  <a:pt x="1" y="188"/>
                </a:lnTo>
                <a:lnTo>
                  <a:pt x="9" y="214"/>
                </a:lnTo>
                <a:lnTo>
                  <a:pt x="21" y="239"/>
                </a:lnTo>
                <a:lnTo>
                  <a:pt x="36" y="263"/>
                </a:lnTo>
                <a:lnTo>
                  <a:pt x="56" y="282"/>
                </a:lnTo>
                <a:lnTo>
                  <a:pt x="78" y="298"/>
                </a:lnTo>
                <a:lnTo>
                  <a:pt x="103" y="310"/>
                </a:lnTo>
                <a:lnTo>
                  <a:pt x="130" y="316"/>
                </a:lnTo>
                <a:lnTo>
                  <a:pt x="159" y="319"/>
                </a:lnTo>
                <a:lnTo>
                  <a:pt x="187" y="316"/>
                </a:lnTo>
                <a:lnTo>
                  <a:pt x="212" y="310"/>
                </a:lnTo>
                <a:lnTo>
                  <a:pt x="239" y="298"/>
                </a:lnTo>
                <a:lnTo>
                  <a:pt x="261" y="282"/>
                </a:lnTo>
                <a:lnTo>
                  <a:pt x="280" y="263"/>
                </a:lnTo>
                <a:lnTo>
                  <a:pt x="296" y="239"/>
                </a:lnTo>
                <a:lnTo>
                  <a:pt x="309" y="214"/>
                </a:lnTo>
                <a:lnTo>
                  <a:pt x="314" y="188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20" name="Line 555">
            <a:extLst>
              <a:ext uri="{FF2B5EF4-FFF2-40B4-BE49-F238E27FC236}">
                <a16:creationId xmlns:a16="http://schemas.microsoft.com/office/drawing/2014/main" id="{A973A899-92A7-4AD4-8B4C-6EEAF8E7CD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5575" y="588486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21" name="Freeform 556">
            <a:extLst>
              <a:ext uri="{FF2B5EF4-FFF2-40B4-BE49-F238E27FC236}">
                <a16:creationId xmlns:a16="http://schemas.microsoft.com/office/drawing/2014/main" id="{E3811A48-8801-4085-90BA-0BDEAECC0C07}"/>
              </a:ext>
            </a:extLst>
          </p:cNvPr>
          <p:cNvSpPr>
            <a:spLocks/>
          </p:cNvSpPr>
          <p:nvPr/>
        </p:nvSpPr>
        <p:spPr bwMode="auto">
          <a:xfrm>
            <a:off x="5164138" y="5848350"/>
            <a:ext cx="71437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4" y="133"/>
                </a:lnTo>
                <a:lnTo>
                  <a:pt x="306" y="105"/>
                </a:lnTo>
                <a:lnTo>
                  <a:pt x="296" y="81"/>
                </a:lnTo>
                <a:lnTo>
                  <a:pt x="280" y="58"/>
                </a:lnTo>
                <a:lnTo>
                  <a:pt x="260" y="38"/>
                </a:lnTo>
                <a:lnTo>
                  <a:pt x="239" y="21"/>
                </a:lnTo>
                <a:lnTo>
                  <a:pt x="212" y="11"/>
                </a:lnTo>
                <a:lnTo>
                  <a:pt x="187" y="3"/>
                </a:lnTo>
                <a:lnTo>
                  <a:pt x="158" y="0"/>
                </a:lnTo>
                <a:lnTo>
                  <a:pt x="130" y="3"/>
                </a:lnTo>
                <a:lnTo>
                  <a:pt x="103" y="11"/>
                </a:lnTo>
                <a:lnTo>
                  <a:pt x="78" y="21"/>
                </a:lnTo>
                <a:lnTo>
                  <a:pt x="56" y="38"/>
                </a:lnTo>
                <a:lnTo>
                  <a:pt x="36" y="58"/>
                </a:lnTo>
                <a:lnTo>
                  <a:pt x="21" y="81"/>
                </a:lnTo>
                <a:lnTo>
                  <a:pt x="9" y="105"/>
                </a:lnTo>
                <a:lnTo>
                  <a:pt x="1" y="133"/>
                </a:lnTo>
                <a:lnTo>
                  <a:pt x="0" y="159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8" y="298"/>
                </a:lnTo>
                <a:lnTo>
                  <a:pt x="103" y="309"/>
                </a:lnTo>
                <a:lnTo>
                  <a:pt x="130" y="317"/>
                </a:lnTo>
                <a:lnTo>
                  <a:pt x="158" y="318"/>
                </a:lnTo>
                <a:lnTo>
                  <a:pt x="187" y="317"/>
                </a:lnTo>
                <a:lnTo>
                  <a:pt x="212" y="309"/>
                </a:lnTo>
                <a:lnTo>
                  <a:pt x="239" y="298"/>
                </a:lnTo>
                <a:lnTo>
                  <a:pt x="260" y="281"/>
                </a:lnTo>
                <a:lnTo>
                  <a:pt x="280" y="261"/>
                </a:lnTo>
                <a:lnTo>
                  <a:pt x="296" y="239"/>
                </a:lnTo>
                <a:lnTo>
                  <a:pt x="306" y="215"/>
                </a:lnTo>
                <a:lnTo>
                  <a:pt x="314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22" name="Line 557">
            <a:extLst>
              <a:ext uri="{FF2B5EF4-FFF2-40B4-BE49-F238E27FC236}">
                <a16:creationId xmlns:a16="http://schemas.microsoft.com/office/drawing/2014/main" id="{1B56E549-9D55-44A4-A3FA-CCD868E0ACC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2300" y="29337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23" name="Freeform 558">
            <a:extLst>
              <a:ext uri="{FF2B5EF4-FFF2-40B4-BE49-F238E27FC236}">
                <a16:creationId xmlns:a16="http://schemas.microsoft.com/office/drawing/2014/main" id="{3B725618-088D-48FC-9969-374C8F1A7FCE}"/>
              </a:ext>
            </a:extLst>
          </p:cNvPr>
          <p:cNvSpPr>
            <a:spLocks/>
          </p:cNvSpPr>
          <p:nvPr/>
        </p:nvSpPr>
        <p:spPr bwMode="auto">
          <a:xfrm>
            <a:off x="6899275" y="2897188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60"/>
                </a:moveTo>
                <a:lnTo>
                  <a:pt x="317" y="132"/>
                </a:lnTo>
                <a:lnTo>
                  <a:pt x="309" y="105"/>
                </a:lnTo>
                <a:lnTo>
                  <a:pt x="297" y="80"/>
                </a:lnTo>
                <a:lnTo>
                  <a:pt x="281" y="58"/>
                </a:lnTo>
                <a:lnTo>
                  <a:pt x="261" y="38"/>
                </a:lnTo>
                <a:lnTo>
                  <a:pt x="239" y="22"/>
                </a:lnTo>
                <a:lnTo>
                  <a:pt x="215" y="11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5" y="11"/>
                </a:lnTo>
                <a:lnTo>
                  <a:pt x="79" y="22"/>
                </a:lnTo>
                <a:lnTo>
                  <a:pt x="58" y="38"/>
                </a:lnTo>
                <a:lnTo>
                  <a:pt x="38" y="58"/>
                </a:lnTo>
                <a:lnTo>
                  <a:pt x="21" y="80"/>
                </a:lnTo>
                <a:lnTo>
                  <a:pt x="11" y="105"/>
                </a:lnTo>
                <a:lnTo>
                  <a:pt x="3" y="132"/>
                </a:lnTo>
                <a:lnTo>
                  <a:pt x="0" y="160"/>
                </a:lnTo>
                <a:lnTo>
                  <a:pt x="3" y="188"/>
                </a:lnTo>
                <a:lnTo>
                  <a:pt x="11" y="214"/>
                </a:lnTo>
                <a:lnTo>
                  <a:pt x="21" y="239"/>
                </a:lnTo>
                <a:lnTo>
                  <a:pt x="38" y="262"/>
                </a:lnTo>
                <a:lnTo>
                  <a:pt x="58" y="282"/>
                </a:lnTo>
                <a:lnTo>
                  <a:pt x="79" y="297"/>
                </a:lnTo>
                <a:lnTo>
                  <a:pt x="105" y="310"/>
                </a:lnTo>
                <a:lnTo>
                  <a:pt x="131" y="316"/>
                </a:lnTo>
                <a:lnTo>
                  <a:pt x="160" y="318"/>
                </a:lnTo>
                <a:lnTo>
                  <a:pt x="187" y="316"/>
                </a:lnTo>
                <a:lnTo>
                  <a:pt x="215" y="310"/>
                </a:lnTo>
                <a:lnTo>
                  <a:pt x="239" y="297"/>
                </a:lnTo>
                <a:lnTo>
                  <a:pt x="261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8"/>
                </a:lnTo>
                <a:lnTo>
                  <a:pt x="318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24" name="Line 559">
            <a:extLst>
              <a:ext uri="{FF2B5EF4-FFF2-40B4-BE49-F238E27FC236}">
                <a16:creationId xmlns:a16="http://schemas.microsoft.com/office/drawing/2014/main" id="{5B917452-5600-48D6-BCAE-215A54A5790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5563" y="55181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25" name="Freeform 560">
            <a:extLst>
              <a:ext uri="{FF2B5EF4-FFF2-40B4-BE49-F238E27FC236}">
                <a16:creationId xmlns:a16="http://schemas.microsoft.com/office/drawing/2014/main" id="{8F110B25-40F8-49DE-A49E-DC3687EF3DAF}"/>
              </a:ext>
            </a:extLst>
          </p:cNvPr>
          <p:cNvSpPr>
            <a:spLocks/>
          </p:cNvSpPr>
          <p:nvPr/>
        </p:nvSpPr>
        <p:spPr bwMode="auto">
          <a:xfrm>
            <a:off x="6334125" y="5481638"/>
            <a:ext cx="71438" cy="73025"/>
          </a:xfrm>
          <a:custGeom>
            <a:avLst/>
            <a:gdLst>
              <a:gd name="T0" fmla="*/ 2147483647 w 317"/>
              <a:gd name="T1" fmla="*/ 2147483647 h 316"/>
              <a:gd name="T2" fmla="*/ 2147483647 w 317"/>
              <a:gd name="T3" fmla="*/ 2147483647 h 316"/>
              <a:gd name="T4" fmla="*/ 2147483647 w 317"/>
              <a:gd name="T5" fmla="*/ 2147483647 h 316"/>
              <a:gd name="T6" fmla="*/ 2147483647 w 317"/>
              <a:gd name="T7" fmla="*/ 2147483647 h 316"/>
              <a:gd name="T8" fmla="*/ 2147483647 w 317"/>
              <a:gd name="T9" fmla="*/ 2147483647 h 316"/>
              <a:gd name="T10" fmla="*/ 2147483647 w 317"/>
              <a:gd name="T11" fmla="*/ 2147483647 h 316"/>
              <a:gd name="T12" fmla="*/ 2147483647 w 317"/>
              <a:gd name="T13" fmla="*/ 2147483647 h 316"/>
              <a:gd name="T14" fmla="*/ 2147483647 w 317"/>
              <a:gd name="T15" fmla="*/ 2147483647 h 316"/>
              <a:gd name="T16" fmla="*/ 2147483647 w 317"/>
              <a:gd name="T17" fmla="*/ 2147483647 h 316"/>
              <a:gd name="T18" fmla="*/ 2147483647 w 317"/>
              <a:gd name="T19" fmla="*/ 0 h 316"/>
              <a:gd name="T20" fmla="*/ 2147483647 w 317"/>
              <a:gd name="T21" fmla="*/ 2147483647 h 316"/>
              <a:gd name="T22" fmla="*/ 2147483647 w 317"/>
              <a:gd name="T23" fmla="*/ 2147483647 h 316"/>
              <a:gd name="T24" fmla="*/ 2147483647 w 317"/>
              <a:gd name="T25" fmla="*/ 2147483647 h 316"/>
              <a:gd name="T26" fmla="*/ 2147483647 w 317"/>
              <a:gd name="T27" fmla="*/ 2147483647 h 316"/>
              <a:gd name="T28" fmla="*/ 2147483647 w 317"/>
              <a:gd name="T29" fmla="*/ 2147483647 h 316"/>
              <a:gd name="T30" fmla="*/ 2147483647 w 317"/>
              <a:gd name="T31" fmla="*/ 2147483647 h 316"/>
              <a:gd name="T32" fmla="*/ 2147483647 w 317"/>
              <a:gd name="T33" fmla="*/ 2147483647 h 316"/>
              <a:gd name="T34" fmla="*/ 2147483647 w 317"/>
              <a:gd name="T35" fmla="*/ 2147483647 h 316"/>
              <a:gd name="T36" fmla="*/ 0 w 317"/>
              <a:gd name="T37" fmla="*/ 2147483647 h 316"/>
              <a:gd name="T38" fmla="*/ 2147483647 w 317"/>
              <a:gd name="T39" fmla="*/ 2147483647 h 316"/>
              <a:gd name="T40" fmla="*/ 2147483647 w 317"/>
              <a:gd name="T41" fmla="*/ 2147483647 h 316"/>
              <a:gd name="T42" fmla="*/ 2147483647 w 317"/>
              <a:gd name="T43" fmla="*/ 2147483647 h 316"/>
              <a:gd name="T44" fmla="*/ 2147483647 w 317"/>
              <a:gd name="T45" fmla="*/ 2147483647 h 316"/>
              <a:gd name="T46" fmla="*/ 2147483647 w 317"/>
              <a:gd name="T47" fmla="*/ 2147483647 h 316"/>
              <a:gd name="T48" fmla="*/ 2147483647 w 317"/>
              <a:gd name="T49" fmla="*/ 2147483647 h 316"/>
              <a:gd name="T50" fmla="*/ 2147483647 w 317"/>
              <a:gd name="T51" fmla="*/ 2147483647 h 316"/>
              <a:gd name="T52" fmla="*/ 2147483647 w 317"/>
              <a:gd name="T53" fmla="*/ 2147483647 h 316"/>
              <a:gd name="T54" fmla="*/ 2147483647 w 317"/>
              <a:gd name="T55" fmla="*/ 2147483647 h 316"/>
              <a:gd name="T56" fmla="*/ 2147483647 w 317"/>
              <a:gd name="T57" fmla="*/ 2147483647 h 316"/>
              <a:gd name="T58" fmla="*/ 2147483647 w 317"/>
              <a:gd name="T59" fmla="*/ 2147483647 h 316"/>
              <a:gd name="T60" fmla="*/ 2147483647 w 317"/>
              <a:gd name="T61" fmla="*/ 2147483647 h 316"/>
              <a:gd name="T62" fmla="*/ 2147483647 w 317"/>
              <a:gd name="T63" fmla="*/ 2147483647 h 316"/>
              <a:gd name="T64" fmla="*/ 2147483647 w 317"/>
              <a:gd name="T65" fmla="*/ 2147483647 h 316"/>
              <a:gd name="T66" fmla="*/ 2147483647 w 317"/>
              <a:gd name="T67" fmla="*/ 2147483647 h 316"/>
              <a:gd name="T68" fmla="*/ 2147483647 w 317"/>
              <a:gd name="T69" fmla="*/ 2147483647 h 316"/>
              <a:gd name="T70" fmla="*/ 2147483647 w 317"/>
              <a:gd name="T71" fmla="*/ 2147483647 h 316"/>
              <a:gd name="T72" fmla="*/ 2147483647 w 317"/>
              <a:gd name="T73" fmla="*/ 2147483647 h 31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6"/>
              <a:gd name="T113" fmla="*/ 317 w 317"/>
              <a:gd name="T114" fmla="*/ 316 h 31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6">
                <a:moveTo>
                  <a:pt x="317" y="158"/>
                </a:moveTo>
                <a:lnTo>
                  <a:pt x="314" y="130"/>
                </a:lnTo>
                <a:lnTo>
                  <a:pt x="308" y="104"/>
                </a:lnTo>
                <a:lnTo>
                  <a:pt x="296" y="79"/>
                </a:lnTo>
                <a:lnTo>
                  <a:pt x="280" y="56"/>
                </a:lnTo>
                <a:lnTo>
                  <a:pt x="261" y="36"/>
                </a:lnTo>
                <a:lnTo>
                  <a:pt x="238" y="20"/>
                </a:lnTo>
                <a:lnTo>
                  <a:pt x="212" y="9"/>
                </a:lnTo>
                <a:lnTo>
                  <a:pt x="187" y="1"/>
                </a:lnTo>
                <a:lnTo>
                  <a:pt x="159" y="0"/>
                </a:lnTo>
                <a:lnTo>
                  <a:pt x="130" y="1"/>
                </a:lnTo>
                <a:lnTo>
                  <a:pt x="103" y="9"/>
                </a:lnTo>
                <a:lnTo>
                  <a:pt x="78" y="20"/>
                </a:lnTo>
                <a:lnTo>
                  <a:pt x="55" y="36"/>
                </a:lnTo>
                <a:lnTo>
                  <a:pt x="36" y="56"/>
                </a:lnTo>
                <a:lnTo>
                  <a:pt x="21" y="79"/>
                </a:lnTo>
                <a:lnTo>
                  <a:pt x="8" y="104"/>
                </a:lnTo>
                <a:lnTo>
                  <a:pt x="1" y="130"/>
                </a:lnTo>
                <a:lnTo>
                  <a:pt x="0" y="158"/>
                </a:lnTo>
                <a:lnTo>
                  <a:pt x="1" y="186"/>
                </a:lnTo>
                <a:lnTo>
                  <a:pt x="8" y="213"/>
                </a:lnTo>
                <a:lnTo>
                  <a:pt x="21" y="238"/>
                </a:lnTo>
                <a:lnTo>
                  <a:pt x="36" y="260"/>
                </a:lnTo>
                <a:lnTo>
                  <a:pt x="55" y="280"/>
                </a:lnTo>
                <a:lnTo>
                  <a:pt x="78" y="296"/>
                </a:lnTo>
                <a:lnTo>
                  <a:pt x="103" y="308"/>
                </a:lnTo>
                <a:lnTo>
                  <a:pt x="130" y="315"/>
                </a:lnTo>
                <a:lnTo>
                  <a:pt x="159" y="316"/>
                </a:lnTo>
                <a:lnTo>
                  <a:pt x="187" y="315"/>
                </a:lnTo>
                <a:lnTo>
                  <a:pt x="212" y="308"/>
                </a:lnTo>
                <a:lnTo>
                  <a:pt x="238" y="296"/>
                </a:lnTo>
                <a:lnTo>
                  <a:pt x="261" y="280"/>
                </a:lnTo>
                <a:lnTo>
                  <a:pt x="280" y="260"/>
                </a:lnTo>
                <a:lnTo>
                  <a:pt x="296" y="238"/>
                </a:lnTo>
                <a:lnTo>
                  <a:pt x="308" y="213"/>
                </a:lnTo>
                <a:lnTo>
                  <a:pt x="314" y="186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26" name="Line 561">
            <a:extLst>
              <a:ext uri="{FF2B5EF4-FFF2-40B4-BE49-F238E27FC236}">
                <a16:creationId xmlns:a16="http://schemas.microsoft.com/office/drawing/2014/main" id="{5D876089-0738-4376-9949-1214E31F8F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9575" y="228758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27" name="Freeform 562">
            <a:extLst>
              <a:ext uri="{FF2B5EF4-FFF2-40B4-BE49-F238E27FC236}">
                <a16:creationId xmlns:a16="http://schemas.microsoft.com/office/drawing/2014/main" id="{4873CCDB-FE7F-4F46-B064-9326A26914B3}"/>
              </a:ext>
            </a:extLst>
          </p:cNvPr>
          <p:cNvSpPr>
            <a:spLocks/>
          </p:cNvSpPr>
          <p:nvPr/>
        </p:nvSpPr>
        <p:spPr bwMode="auto">
          <a:xfrm>
            <a:off x="6686550" y="2251075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7" y="132"/>
                </a:lnTo>
                <a:lnTo>
                  <a:pt x="309" y="105"/>
                </a:lnTo>
                <a:lnTo>
                  <a:pt x="297" y="80"/>
                </a:lnTo>
                <a:lnTo>
                  <a:pt x="282" y="56"/>
                </a:lnTo>
                <a:lnTo>
                  <a:pt x="262" y="37"/>
                </a:lnTo>
                <a:lnTo>
                  <a:pt x="238" y="22"/>
                </a:lnTo>
                <a:lnTo>
                  <a:pt x="214" y="10"/>
                </a:lnTo>
                <a:lnTo>
                  <a:pt x="187" y="3"/>
                </a:lnTo>
                <a:lnTo>
                  <a:pt x="160" y="0"/>
                </a:lnTo>
                <a:lnTo>
                  <a:pt x="132" y="3"/>
                </a:lnTo>
                <a:lnTo>
                  <a:pt x="104" y="10"/>
                </a:lnTo>
                <a:lnTo>
                  <a:pt x="80" y="22"/>
                </a:lnTo>
                <a:lnTo>
                  <a:pt x="58" y="37"/>
                </a:lnTo>
                <a:lnTo>
                  <a:pt x="38" y="56"/>
                </a:lnTo>
                <a:lnTo>
                  <a:pt x="21" y="80"/>
                </a:lnTo>
                <a:lnTo>
                  <a:pt x="10" y="105"/>
                </a:lnTo>
                <a:lnTo>
                  <a:pt x="3" y="132"/>
                </a:lnTo>
                <a:lnTo>
                  <a:pt x="0" y="158"/>
                </a:lnTo>
                <a:lnTo>
                  <a:pt x="3" y="188"/>
                </a:lnTo>
                <a:lnTo>
                  <a:pt x="10" y="214"/>
                </a:lnTo>
                <a:lnTo>
                  <a:pt x="21" y="239"/>
                </a:lnTo>
                <a:lnTo>
                  <a:pt x="38" y="262"/>
                </a:lnTo>
                <a:lnTo>
                  <a:pt x="58" y="282"/>
                </a:lnTo>
                <a:lnTo>
                  <a:pt x="80" y="298"/>
                </a:lnTo>
                <a:lnTo>
                  <a:pt x="104" y="310"/>
                </a:lnTo>
                <a:lnTo>
                  <a:pt x="132" y="317"/>
                </a:lnTo>
                <a:lnTo>
                  <a:pt x="160" y="319"/>
                </a:lnTo>
                <a:lnTo>
                  <a:pt x="187" y="317"/>
                </a:lnTo>
                <a:lnTo>
                  <a:pt x="214" y="310"/>
                </a:lnTo>
                <a:lnTo>
                  <a:pt x="238" y="298"/>
                </a:lnTo>
                <a:lnTo>
                  <a:pt x="262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8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28" name="Line 563">
            <a:extLst>
              <a:ext uri="{FF2B5EF4-FFF2-40B4-BE49-F238E27FC236}">
                <a16:creationId xmlns:a16="http://schemas.microsoft.com/office/drawing/2014/main" id="{E625E93D-63A2-4DF0-A5D6-4C492AB82C5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4963" y="23907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29" name="Freeform 564">
            <a:extLst>
              <a:ext uri="{FF2B5EF4-FFF2-40B4-BE49-F238E27FC236}">
                <a16:creationId xmlns:a16="http://schemas.microsoft.com/office/drawing/2014/main" id="{324F9D04-ECB4-42B9-B3C8-4E438649AA37}"/>
              </a:ext>
            </a:extLst>
          </p:cNvPr>
          <p:cNvSpPr>
            <a:spLocks/>
          </p:cNvSpPr>
          <p:nvPr/>
        </p:nvSpPr>
        <p:spPr bwMode="auto">
          <a:xfrm>
            <a:off x="5343525" y="2354263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0"/>
                </a:moveTo>
                <a:lnTo>
                  <a:pt x="317" y="133"/>
                </a:lnTo>
                <a:lnTo>
                  <a:pt x="309" y="105"/>
                </a:lnTo>
                <a:lnTo>
                  <a:pt x="297" y="80"/>
                </a:lnTo>
                <a:lnTo>
                  <a:pt x="282" y="57"/>
                </a:lnTo>
                <a:lnTo>
                  <a:pt x="263" y="39"/>
                </a:lnTo>
                <a:lnTo>
                  <a:pt x="239" y="21"/>
                </a:lnTo>
                <a:lnTo>
                  <a:pt x="215" y="11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6" y="11"/>
                </a:lnTo>
                <a:lnTo>
                  <a:pt x="80" y="21"/>
                </a:lnTo>
                <a:lnTo>
                  <a:pt x="57" y="39"/>
                </a:lnTo>
                <a:lnTo>
                  <a:pt x="38" y="57"/>
                </a:lnTo>
                <a:lnTo>
                  <a:pt x="21" y="80"/>
                </a:lnTo>
                <a:lnTo>
                  <a:pt x="9" y="105"/>
                </a:lnTo>
                <a:lnTo>
                  <a:pt x="4" y="133"/>
                </a:lnTo>
                <a:lnTo>
                  <a:pt x="0" y="160"/>
                </a:lnTo>
                <a:lnTo>
                  <a:pt x="4" y="187"/>
                </a:lnTo>
                <a:lnTo>
                  <a:pt x="9" y="215"/>
                </a:lnTo>
                <a:lnTo>
                  <a:pt x="21" y="239"/>
                </a:lnTo>
                <a:lnTo>
                  <a:pt x="38" y="262"/>
                </a:lnTo>
                <a:lnTo>
                  <a:pt x="57" y="282"/>
                </a:lnTo>
                <a:lnTo>
                  <a:pt x="80" y="297"/>
                </a:lnTo>
                <a:lnTo>
                  <a:pt x="106" y="309"/>
                </a:lnTo>
                <a:lnTo>
                  <a:pt x="131" y="317"/>
                </a:lnTo>
                <a:lnTo>
                  <a:pt x="160" y="319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3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8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30" name="Line 565">
            <a:extLst>
              <a:ext uri="{FF2B5EF4-FFF2-40B4-BE49-F238E27FC236}">
                <a16:creationId xmlns:a16="http://schemas.microsoft.com/office/drawing/2014/main" id="{2FF254A1-34D1-43BB-B993-FEB0D29100F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9438" y="35274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31" name="Freeform 566">
            <a:extLst>
              <a:ext uri="{FF2B5EF4-FFF2-40B4-BE49-F238E27FC236}">
                <a16:creationId xmlns:a16="http://schemas.microsoft.com/office/drawing/2014/main" id="{900E0363-A1BC-4A27-B479-D16475CCE333}"/>
              </a:ext>
            </a:extLst>
          </p:cNvPr>
          <p:cNvSpPr>
            <a:spLocks/>
          </p:cNvSpPr>
          <p:nvPr/>
        </p:nvSpPr>
        <p:spPr bwMode="auto">
          <a:xfrm>
            <a:off x="5586413" y="3490913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5" y="132"/>
                </a:lnTo>
                <a:lnTo>
                  <a:pt x="308" y="104"/>
                </a:lnTo>
                <a:lnTo>
                  <a:pt x="297" y="79"/>
                </a:lnTo>
                <a:lnTo>
                  <a:pt x="280" y="56"/>
                </a:lnTo>
                <a:lnTo>
                  <a:pt x="260" y="36"/>
                </a:lnTo>
                <a:lnTo>
                  <a:pt x="239" y="22"/>
                </a:lnTo>
                <a:lnTo>
                  <a:pt x="213" y="10"/>
                </a:lnTo>
                <a:lnTo>
                  <a:pt x="187" y="2"/>
                </a:lnTo>
                <a:lnTo>
                  <a:pt x="159" y="0"/>
                </a:lnTo>
                <a:lnTo>
                  <a:pt x="131" y="2"/>
                </a:lnTo>
                <a:lnTo>
                  <a:pt x="103" y="10"/>
                </a:lnTo>
                <a:lnTo>
                  <a:pt x="79" y="22"/>
                </a:lnTo>
                <a:lnTo>
                  <a:pt x="57" y="36"/>
                </a:lnTo>
                <a:lnTo>
                  <a:pt x="37" y="56"/>
                </a:lnTo>
                <a:lnTo>
                  <a:pt x="21" y="79"/>
                </a:lnTo>
                <a:lnTo>
                  <a:pt x="9" y="104"/>
                </a:lnTo>
                <a:lnTo>
                  <a:pt x="1" y="132"/>
                </a:lnTo>
                <a:lnTo>
                  <a:pt x="0" y="158"/>
                </a:lnTo>
                <a:lnTo>
                  <a:pt x="1" y="188"/>
                </a:lnTo>
                <a:lnTo>
                  <a:pt x="9" y="213"/>
                </a:lnTo>
                <a:lnTo>
                  <a:pt x="21" y="239"/>
                </a:lnTo>
                <a:lnTo>
                  <a:pt x="37" y="261"/>
                </a:lnTo>
                <a:lnTo>
                  <a:pt x="57" y="280"/>
                </a:lnTo>
                <a:lnTo>
                  <a:pt x="79" y="298"/>
                </a:lnTo>
                <a:lnTo>
                  <a:pt x="103" y="308"/>
                </a:lnTo>
                <a:lnTo>
                  <a:pt x="131" y="315"/>
                </a:lnTo>
                <a:lnTo>
                  <a:pt x="159" y="319"/>
                </a:lnTo>
                <a:lnTo>
                  <a:pt x="187" y="315"/>
                </a:lnTo>
                <a:lnTo>
                  <a:pt x="213" y="308"/>
                </a:lnTo>
                <a:lnTo>
                  <a:pt x="239" y="298"/>
                </a:lnTo>
                <a:lnTo>
                  <a:pt x="260" y="280"/>
                </a:lnTo>
                <a:lnTo>
                  <a:pt x="280" y="261"/>
                </a:lnTo>
                <a:lnTo>
                  <a:pt x="297" y="239"/>
                </a:lnTo>
                <a:lnTo>
                  <a:pt x="308" y="213"/>
                </a:lnTo>
                <a:lnTo>
                  <a:pt x="315" y="188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32" name="Line 567">
            <a:extLst>
              <a:ext uri="{FF2B5EF4-FFF2-40B4-BE49-F238E27FC236}">
                <a16:creationId xmlns:a16="http://schemas.microsoft.com/office/drawing/2014/main" id="{137BDC44-2469-4F6B-A527-3783C1A6589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3950" y="383222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33" name="Freeform 568">
            <a:extLst>
              <a:ext uri="{FF2B5EF4-FFF2-40B4-BE49-F238E27FC236}">
                <a16:creationId xmlns:a16="http://schemas.microsoft.com/office/drawing/2014/main" id="{CC82FAFF-AEF6-43E3-9B7E-873E25A11D0E}"/>
              </a:ext>
            </a:extLst>
          </p:cNvPr>
          <p:cNvSpPr>
            <a:spLocks/>
          </p:cNvSpPr>
          <p:nvPr/>
        </p:nvSpPr>
        <p:spPr bwMode="auto">
          <a:xfrm>
            <a:off x="7400925" y="3797300"/>
            <a:ext cx="73025" cy="71438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5" y="132"/>
                </a:lnTo>
                <a:lnTo>
                  <a:pt x="310" y="104"/>
                </a:lnTo>
                <a:lnTo>
                  <a:pt x="298" y="80"/>
                </a:lnTo>
                <a:lnTo>
                  <a:pt x="282" y="57"/>
                </a:lnTo>
                <a:lnTo>
                  <a:pt x="262" y="37"/>
                </a:lnTo>
                <a:lnTo>
                  <a:pt x="239" y="22"/>
                </a:lnTo>
                <a:lnTo>
                  <a:pt x="213" y="10"/>
                </a:lnTo>
                <a:lnTo>
                  <a:pt x="188" y="2"/>
                </a:lnTo>
                <a:lnTo>
                  <a:pt x="160" y="0"/>
                </a:lnTo>
                <a:lnTo>
                  <a:pt x="132" y="2"/>
                </a:lnTo>
                <a:lnTo>
                  <a:pt x="105" y="10"/>
                </a:lnTo>
                <a:lnTo>
                  <a:pt x="80" y="22"/>
                </a:lnTo>
                <a:lnTo>
                  <a:pt x="56" y="37"/>
                </a:lnTo>
                <a:lnTo>
                  <a:pt x="36" y="57"/>
                </a:lnTo>
                <a:lnTo>
                  <a:pt x="22" y="80"/>
                </a:lnTo>
                <a:lnTo>
                  <a:pt x="10" y="104"/>
                </a:lnTo>
                <a:lnTo>
                  <a:pt x="3" y="132"/>
                </a:lnTo>
                <a:lnTo>
                  <a:pt x="0" y="158"/>
                </a:lnTo>
                <a:lnTo>
                  <a:pt x="3" y="187"/>
                </a:lnTo>
                <a:lnTo>
                  <a:pt x="10" y="214"/>
                </a:lnTo>
                <a:lnTo>
                  <a:pt x="22" y="239"/>
                </a:lnTo>
                <a:lnTo>
                  <a:pt x="36" y="260"/>
                </a:lnTo>
                <a:lnTo>
                  <a:pt x="56" y="280"/>
                </a:lnTo>
                <a:lnTo>
                  <a:pt x="80" y="297"/>
                </a:lnTo>
                <a:lnTo>
                  <a:pt x="105" y="308"/>
                </a:lnTo>
                <a:lnTo>
                  <a:pt x="132" y="316"/>
                </a:lnTo>
                <a:lnTo>
                  <a:pt x="160" y="319"/>
                </a:lnTo>
                <a:lnTo>
                  <a:pt x="188" y="316"/>
                </a:lnTo>
                <a:lnTo>
                  <a:pt x="213" y="308"/>
                </a:lnTo>
                <a:lnTo>
                  <a:pt x="239" y="297"/>
                </a:lnTo>
                <a:lnTo>
                  <a:pt x="262" y="280"/>
                </a:lnTo>
                <a:lnTo>
                  <a:pt x="282" y="260"/>
                </a:lnTo>
                <a:lnTo>
                  <a:pt x="298" y="239"/>
                </a:lnTo>
                <a:lnTo>
                  <a:pt x="310" y="214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34" name="Line 569">
            <a:extLst>
              <a:ext uri="{FF2B5EF4-FFF2-40B4-BE49-F238E27FC236}">
                <a16:creationId xmlns:a16="http://schemas.microsoft.com/office/drawing/2014/main" id="{75C30B6F-B464-4036-9F69-EE50E35CA85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7950" y="31908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35" name="Freeform 570">
            <a:extLst>
              <a:ext uri="{FF2B5EF4-FFF2-40B4-BE49-F238E27FC236}">
                <a16:creationId xmlns:a16="http://schemas.microsoft.com/office/drawing/2014/main" id="{D62AB8E1-2477-4C97-AC06-E51D359C99A0}"/>
              </a:ext>
            </a:extLst>
          </p:cNvPr>
          <p:cNvSpPr>
            <a:spLocks/>
          </p:cNvSpPr>
          <p:nvPr/>
        </p:nvSpPr>
        <p:spPr bwMode="auto">
          <a:xfrm>
            <a:off x="5114925" y="3154363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5" y="131"/>
                </a:lnTo>
                <a:lnTo>
                  <a:pt x="307" y="106"/>
                </a:lnTo>
                <a:lnTo>
                  <a:pt x="297" y="80"/>
                </a:lnTo>
                <a:lnTo>
                  <a:pt x="280" y="57"/>
                </a:lnTo>
                <a:lnTo>
                  <a:pt x="260" y="37"/>
                </a:lnTo>
                <a:lnTo>
                  <a:pt x="237" y="21"/>
                </a:lnTo>
                <a:lnTo>
                  <a:pt x="213" y="9"/>
                </a:lnTo>
                <a:lnTo>
                  <a:pt x="185" y="4"/>
                </a:lnTo>
                <a:lnTo>
                  <a:pt x="159" y="0"/>
                </a:lnTo>
                <a:lnTo>
                  <a:pt x="131" y="4"/>
                </a:lnTo>
                <a:lnTo>
                  <a:pt x="103" y="9"/>
                </a:lnTo>
                <a:lnTo>
                  <a:pt x="79" y="21"/>
                </a:lnTo>
                <a:lnTo>
                  <a:pt x="56" y="37"/>
                </a:lnTo>
                <a:lnTo>
                  <a:pt x="37" y="57"/>
                </a:lnTo>
                <a:lnTo>
                  <a:pt x="21" y="80"/>
                </a:lnTo>
                <a:lnTo>
                  <a:pt x="9" y="106"/>
                </a:lnTo>
                <a:lnTo>
                  <a:pt x="1" y="131"/>
                </a:lnTo>
                <a:lnTo>
                  <a:pt x="0" y="159"/>
                </a:lnTo>
                <a:lnTo>
                  <a:pt x="1" y="188"/>
                </a:lnTo>
                <a:lnTo>
                  <a:pt x="9" y="215"/>
                </a:lnTo>
                <a:lnTo>
                  <a:pt x="21" y="240"/>
                </a:lnTo>
                <a:lnTo>
                  <a:pt x="37" y="263"/>
                </a:lnTo>
                <a:lnTo>
                  <a:pt x="56" y="283"/>
                </a:lnTo>
                <a:lnTo>
                  <a:pt x="79" y="297"/>
                </a:lnTo>
                <a:lnTo>
                  <a:pt x="103" y="309"/>
                </a:lnTo>
                <a:lnTo>
                  <a:pt x="131" y="317"/>
                </a:lnTo>
                <a:lnTo>
                  <a:pt x="159" y="319"/>
                </a:lnTo>
                <a:lnTo>
                  <a:pt x="185" y="317"/>
                </a:lnTo>
                <a:lnTo>
                  <a:pt x="213" y="309"/>
                </a:lnTo>
                <a:lnTo>
                  <a:pt x="237" y="297"/>
                </a:lnTo>
                <a:lnTo>
                  <a:pt x="260" y="283"/>
                </a:lnTo>
                <a:lnTo>
                  <a:pt x="280" y="263"/>
                </a:lnTo>
                <a:lnTo>
                  <a:pt x="297" y="240"/>
                </a:lnTo>
                <a:lnTo>
                  <a:pt x="307" y="215"/>
                </a:lnTo>
                <a:lnTo>
                  <a:pt x="315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36" name="Line 571">
            <a:extLst>
              <a:ext uri="{FF2B5EF4-FFF2-40B4-BE49-F238E27FC236}">
                <a16:creationId xmlns:a16="http://schemas.microsoft.com/office/drawing/2014/main" id="{7E0C3464-7148-43BE-AE58-E14B8A17AC3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9325" y="39258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37" name="Freeform 572">
            <a:extLst>
              <a:ext uri="{FF2B5EF4-FFF2-40B4-BE49-F238E27FC236}">
                <a16:creationId xmlns:a16="http://schemas.microsoft.com/office/drawing/2014/main" id="{B1A3EC51-969C-439B-9EE5-820EEF392A96}"/>
              </a:ext>
            </a:extLst>
          </p:cNvPr>
          <p:cNvSpPr>
            <a:spLocks/>
          </p:cNvSpPr>
          <p:nvPr/>
        </p:nvSpPr>
        <p:spPr bwMode="auto">
          <a:xfrm>
            <a:off x="7226300" y="3889375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0"/>
                </a:lnTo>
                <a:lnTo>
                  <a:pt x="310" y="104"/>
                </a:lnTo>
                <a:lnTo>
                  <a:pt x="297" y="79"/>
                </a:lnTo>
                <a:lnTo>
                  <a:pt x="282" y="56"/>
                </a:lnTo>
                <a:lnTo>
                  <a:pt x="262" y="36"/>
                </a:lnTo>
                <a:lnTo>
                  <a:pt x="239" y="20"/>
                </a:lnTo>
                <a:lnTo>
                  <a:pt x="214" y="9"/>
                </a:lnTo>
                <a:lnTo>
                  <a:pt x="188" y="2"/>
                </a:lnTo>
                <a:lnTo>
                  <a:pt x="160" y="0"/>
                </a:lnTo>
                <a:lnTo>
                  <a:pt x="131" y="2"/>
                </a:lnTo>
                <a:lnTo>
                  <a:pt x="105" y="9"/>
                </a:lnTo>
                <a:lnTo>
                  <a:pt x="79" y="20"/>
                </a:lnTo>
                <a:lnTo>
                  <a:pt x="56" y="36"/>
                </a:lnTo>
                <a:lnTo>
                  <a:pt x="38" y="56"/>
                </a:lnTo>
                <a:lnTo>
                  <a:pt x="22" y="79"/>
                </a:lnTo>
                <a:lnTo>
                  <a:pt x="10" y="104"/>
                </a:lnTo>
                <a:lnTo>
                  <a:pt x="3" y="130"/>
                </a:lnTo>
                <a:lnTo>
                  <a:pt x="0" y="158"/>
                </a:lnTo>
                <a:lnTo>
                  <a:pt x="3" y="186"/>
                </a:lnTo>
                <a:lnTo>
                  <a:pt x="10" y="213"/>
                </a:lnTo>
                <a:lnTo>
                  <a:pt x="22" y="238"/>
                </a:lnTo>
                <a:lnTo>
                  <a:pt x="38" y="260"/>
                </a:lnTo>
                <a:lnTo>
                  <a:pt x="56" y="280"/>
                </a:lnTo>
                <a:lnTo>
                  <a:pt x="79" y="296"/>
                </a:lnTo>
                <a:lnTo>
                  <a:pt x="105" y="307"/>
                </a:lnTo>
                <a:lnTo>
                  <a:pt x="131" y="315"/>
                </a:lnTo>
                <a:lnTo>
                  <a:pt x="160" y="319"/>
                </a:lnTo>
                <a:lnTo>
                  <a:pt x="188" y="315"/>
                </a:lnTo>
                <a:lnTo>
                  <a:pt x="214" y="307"/>
                </a:lnTo>
                <a:lnTo>
                  <a:pt x="239" y="296"/>
                </a:lnTo>
                <a:lnTo>
                  <a:pt x="262" y="280"/>
                </a:lnTo>
                <a:lnTo>
                  <a:pt x="282" y="260"/>
                </a:lnTo>
                <a:lnTo>
                  <a:pt x="297" y="238"/>
                </a:lnTo>
                <a:lnTo>
                  <a:pt x="310" y="213"/>
                </a:lnTo>
                <a:lnTo>
                  <a:pt x="316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38" name="Line 573">
            <a:extLst>
              <a:ext uri="{FF2B5EF4-FFF2-40B4-BE49-F238E27FC236}">
                <a16:creationId xmlns:a16="http://schemas.microsoft.com/office/drawing/2014/main" id="{3B695406-527E-4020-AB34-1BA2AE282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5050" y="358775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39" name="Freeform 574">
            <a:extLst>
              <a:ext uri="{FF2B5EF4-FFF2-40B4-BE49-F238E27FC236}">
                <a16:creationId xmlns:a16="http://schemas.microsoft.com/office/drawing/2014/main" id="{2DE987FE-9AF8-47E8-BE73-8F2203FDD8DA}"/>
              </a:ext>
            </a:extLst>
          </p:cNvPr>
          <p:cNvSpPr>
            <a:spLocks/>
          </p:cNvSpPr>
          <p:nvPr/>
        </p:nvSpPr>
        <p:spPr bwMode="auto">
          <a:xfrm>
            <a:off x="7313613" y="3552825"/>
            <a:ext cx="71437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4" y="131"/>
                </a:lnTo>
                <a:lnTo>
                  <a:pt x="306" y="105"/>
                </a:lnTo>
                <a:lnTo>
                  <a:pt x="296" y="78"/>
                </a:lnTo>
                <a:lnTo>
                  <a:pt x="280" y="56"/>
                </a:lnTo>
                <a:lnTo>
                  <a:pt x="260" y="36"/>
                </a:lnTo>
                <a:lnTo>
                  <a:pt x="238" y="21"/>
                </a:lnTo>
                <a:lnTo>
                  <a:pt x="212" y="9"/>
                </a:lnTo>
                <a:lnTo>
                  <a:pt x="187" y="3"/>
                </a:lnTo>
                <a:lnTo>
                  <a:pt x="158" y="0"/>
                </a:lnTo>
                <a:lnTo>
                  <a:pt x="130" y="3"/>
                </a:lnTo>
                <a:lnTo>
                  <a:pt x="103" y="9"/>
                </a:lnTo>
                <a:lnTo>
                  <a:pt x="78" y="21"/>
                </a:lnTo>
                <a:lnTo>
                  <a:pt x="55" y="36"/>
                </a:lnTo>
                <a:lnTo>
                  <a:pt x="36" y="56"/>
                </a:lnTo>
                <a:lnTo>
                  <a:pt x="21" y="78"/>
                </a:lnTo>
                <a:lnTo>
                  <a:pt x="9" y="105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2"/>
                </a:lnTo>
                <a:lnTo>
                  <a:pt x="21" y="239"/>
                </a:lnTo>
                <a:lnTo>
                  <a:pt x="36" y="261"/>
                </a:lnTo>
                <a:lnTo>
                  <a:pt x="55" y="281"/>
                </a:lnTo>
                <a:lnTo>
                  <a:pt x="78" y="297"/>
                </a:lnTo>
                <a:lnTo>
                  <a:pt x="103" y="309"/>
                </a:lnTo>
                <a:lnTo>
                  <a:pt x="130" y="314"/>
                </a:lnTo>
                <a:lnTo>
                  <a:pt x="158" y="318"/>
                </a:lnTo>
                <a:lnTo>
                  <a:pt x="187" y="314"/>
                </a:lnTo>
                <a:lnTo>
                  <a:pt x="212" y="309"/>
                </a:lnTo>
                <a:lnTo>
                  <a:pt x="238" y="297"/>
                </a:lnTo>
                <a:lnTo>
                  <a:pt x="260" y="281"/>
                </a:lnTo>
                <a:lnTo>
                  <a:pt x="280" y="261"/>
                </a:lnTo>
                <a:lnTo>
                  <a:pt x="296" y="239"/>
                </a:lnTo>
                <a:lnTo>
                  <a:pt x="306" y="212"/>
                </a:lnTo>
                <a:lnTo>
                  <a:pt x="314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40" name="Line 575">
            <a:extLst>
              <a:ext uri="{FF2B5EF4-FFF2-40B4-BE49-F238E27FC236}">
                <a16:creationId xmlns:a16="http://schemas.microsoft.com/office/drawing/2014/main" id="{FDC1B89D-399D-49A8-AE3A-09D553E86B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7250" y="40878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41" name="Freeform 576">
            <a:extLst>
              <a:ext uri="{FF2B5EF4-FFF2-40B4-BE49-F238E27FC236}">
                <a16:creationId xmlns:a16="http://schemas.microsoft.com/office/drawing/2014/main" id="{EC30DC84-5D6C-495B-88FC-336B9A0124F4}"/>
              </a:ext>
            </a:extLst>
          </p:cNvPr>
          <p:cNvSpPr>
            <a:spLocks/>
          </p:cNvSpPr>
          <p:nvPr/>
        </p:nvSpPr>
        <p:spPr bwMode="auto">
          <a:xfrm>
            <a:off x="7135813" y="4051300"/>
            <a:ext cx="71437" cy="71438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9"/>
                </a:moveTo>
                <a:lnTo>
                  <a:pt x="315" y="131"/>
                </a:lnTo>
                <a:lnTo>
                  <a:pt x="309" y="105"/>
                </a:lnTo>
                <a:lnTo>
                  <a:pt x="296" y="80"/>
                </a:lnTo>
                <a:lnTo>
                  <a:pt x="281" y="57"/>
                </a:lnTo>
                <a:lnTo>
                  <a:pt x="262" y="37"/>
                </a:lnTo>
                <a:lnTo>
                  <a:pt x="239" y="21"/>
                </a:lnTo>
                <a:lnTo>
                  <a:pt x="213" y="10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5" y="10"/>
                </a:lnTo>
                <a:lnTo>
                  <a:pt x="79" y="21"/>
                </a:lnTo>
                <a:lnTo>
                  <a:pt x="56" y="37"/>
                </a:lnTo>
                <a:lnTo>
                  <a:pt x="36" y="57"/>
                </a:lnTo>
                <a:lnTo>
                  <a:pt x="21" y="80"/>
                </a:lnTo>
                <a:lnTo>
                  <a:pt x="9" y="105"/>
                </a:lnTo>
                <a:lnTo>
                  <a:pt x="3" y="131"/>
                </a:lnTo>
                <a:lnTo>
                  <a:pt x="0" y="159"/>
                </a:lnTo>
                <a:lnTo>
                  <a:pt x="3" y="187"/>
                </a:lnTo>
                <a:lnTo>
                  <a:pt x="9" y="214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9" y="296"/>
                </a:lnTo>
                <a:lnTo>
                  <a:pt x="105" y="309"/>
                </a:lnTo>
                <a:lnTo>
                  <a:pt x="130" y="316"/>
                </a:lnTo>
                <a:lnTo>
                  <a:pt x="159" y="317"/>
                </a:lnTo>
                <a:lnTo>
                  <a:pt x="187" y="316"/>
                </a:lnTo>
                <a:lnTo>
                  <a:pt x="213" y="309"/>
                </a:lnTo>
                <a:lnTo>
                  <a:pt x="239" y="296"/>
                </a:lnTo>
                <a:lnTo>
                  <a:pt x="262" y="281"/>
                </a:lnTo>
                <a:lnTo>
                  <a:pt x="281" y="261"/>
                </a:lnTo>
                <a:lnTo>
                  <a:pt x="296" y="239"/>
                </a:lnTo>
                <a:lnTo>
                  <a:pt x="309" y="214"/>
                </a:lnTo>
                <a:lnTo>
                  <a:pt x="315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42" name="Line 577">
            <a:extLst>
              <a:ext uri="{FF2B5EF4-FFF2-40B4-BE49-F238E27FC236}">
                <a16:creationId xmlns:a16="http://schemas.microsoft.com/office/drawing/2014/main" id="{5A886F43-40A0-4C75-8551-CB1ED9223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1988" y="56356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43" name="Freeform 578">
            <a:extLst>
              <a:ext uri="{FF2B5EF4-FFF2-40B4-BE49-F238E27FC236}">
                <a16:creationId xmlns:a16="http://schemas.microsoft.com/office/drawing/2014/main" id="{72CB0EAD-E030-4B2A-A935-0D986A1B492C}"/>
              </a:ext>
            </a:extLst>
          </p:cNvPr>
          <p:cNvSpPr>
            <a:spLocks/>
          </p:cNvSpPr>
          <p:nvPr/>
        </p:nvSpPr>
        <p:spPr bwMode="auto">
          <a:xfrm>
            <a:off x="6940550" y="5599113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1"/>
                </a:lnTo>
                <a:lnTo>
                  <a:pt x="308" y="103"/>
                </a:lnTo>
                <a:lnTo>
                  <a:pt x="297" y="78"/>
                </a:lnTo>
                <a:lnTo>
                  <a:pt x="280" y="55"/>
                </a:lnTo>
                <a:lnTo>
                  <a:pt x="261" y="36"/>
                </a:lnTo>
                <a:lnTo>
                  <a:pt x="237" y="21"/>
                </a:lnTo>
                <a:lnTo>
                  <a:pt x="213" y="9"/>
                </a:lnTo>
                <a:lnTo>
                  <a:pt x="186" y="1"/>
                </a:lnTo>
                <a:lnTo>
                  <a:pt x="159" y="0"/>
                </a:lnTo>
                <a:lnTo>
                  <a:pt x="131" y="1"/>
                </a:lnTo>
                <a:lnTo>
                  <a:pt x="103" y="9"/>
                </a:lnTo>
                <a:lnTo>
                  <a:pt x="79" y="21"/>
                </a:lnTo>
                <a:lnTo>
                  <a:pt x="57" y="36"/>
                </a:lnTo>
                <a:lnTo>
                  <a:pt x="37" y="55"/>
                </a:lnTo>
                <a:lnTo>
                  <a:pt x="21" y="78"/>
                </a:lnTo>
                <a:lnTo>
                  <a:pt x="9" y="103"/>
                </a:lnTo>
                <a:lnTo>
                  <a:pt x="1" y="131"/>
                </a:lnTo>
                <a:lnTo>
                  <a:pt x="0" y="158"/>
                </a:lnTo>
                <a:lnTo>
                  <a:pt x="1" y="185"/>
                </a:lnTo>
                <a:lnTo>
                  <a:pt x="9" y="212"/>
                </a:lnTo>
                <a:lnTo>
                  <a:pt x="21" y="237"/>
                </a:lnTo>
                <a:lnTo>
                  <a:pt x="37" y="260"/>
                </a:lnTo>
                <a:lnTo>
                  <a:pt x="57" y="280"/>
                </a:lnTo>
                <a:lnTo>
                  <a:pt x="79" y="297"/>
                </a:lnTo>
                <a:lnTo>
                  <a:pt x="103" y="307"/>
                </a:lnTo>
                <a:lnTo>
                  <a:pt x="131" y="314"/>
                </a:lnTo>
                <a:lnTo>
                  <a:pt x="159" y="318"/>
                </a:lnTo>
                <a:lnTo>
                  <a:pt x="186" y="314"/>
                </a:lnTo>
                <a:lnTo>
                  <a:pt x="213" y="307"/>
                </a:lnTo>
                <a:lnTo>
                  <a:pt x="237" y="297"/>
                </a:lnTo>
                <a:lnTo>
                  <a:pt x="261" y="280"/>
                </a:lnTo>
                <a:lnTo>
                  <a:pt x="280" y="260"/>
                </a:lnTo>
                <a:lnTo>
                  <a:pt x="297" y="237"/>
                </a:lnTo>
                <a:lnTo>
                  <a:pt x="308" y="212"/>
                </a:lnTo>
                <a:lnTo>
                  <a:pt x="315" y="185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44" name="Line 579">
            <a:extLst>
              <a:ext uri="{FF2B5EF4-FFF2-40B4-BE49-F238E27FC236}">
                <a16:creationId xmlns:a16="http://schemas.microsoft.com/office/drawing/2014/main" id="{E2EFB6C9-CE7B-48E7-A574-581ED3C995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8788" y="24463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45" name="Freeform 580">
            <a:extLst>
              <a:ext uri="{FF2B5EF4-FFF2-40B4-BE49-F238E27FC236}">
                <a16:creationId xmlns:a16="http://schemas.microsoft.com/office/drawing/2014/main" id="{FB78FF97-7E7D-4993-813E-4292051808B0}"/>
              </a:ext>
            </a:extLst>
          </p:cNvPr>
          <p:cNvSpPr>
            <a:spLocks/>
          </p:cNvSpPr>
          <p:nvPr/>
        </p:nvSpPr>
        <p:spPr bwMode="auto">
          <a:xfrm>
            <a:off x="6735763" y="2409825"/>
            <a:ext cx="73025" cy="71438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1"/>
                </a:moveTo>
                <a:lnTo>
                  <a:pt x="316" y="133"/>
                </a:lnTo>
                <a:lnTo>
                  <a:pt x="308" y="106"/>
                </a:lnTo>
                <a:lnTo>
                  <a:pt x="297" y="80"/>
                </a:lnTo>
                <a:lnTo>
                  <a:pt x="280" y="58"/>
                </a:lnTo>
                <a:lnTo>
                  <a:pt x="260" y="39"/>
                </a:lnTo>
                <a:lnTo>
                  <a:pt x="239" y="21"/>
                </a:lnTo>
                <a:lnTo>
                  <a:pt x="214" y="12"/>
                </a:lnTo>
                <a:lnTo>
                  <a:pt x="187" y="4"/>
                </a:lnTo>
                <a:lnTo>
                  <a:pt x="159" y="0"/>
                </a:lnTo>
                <a:lnTo>
                  <a:pt x="131" y="4"/>
                </a:lnTo>
                <a:lnTo>
                  <a:pt x="104" y="12"/>
                </a:lnTo>
                <a:lnTo>
                  <a:pt x="80" y="21"/>
                </a:lnTo>
                <a:lnTo>
                  <a:pt x="57" y="39"/>
                </a:lnTo>
                <a:lnTo>
                  <a:pt x="37" y="58"/>
                </a:lnTo>
                <a:lnTo>
                  <a:pt x="21" y="80"/>
                </a:lnTo>
                <a:lnTo>
                  <a:pt x="9" y="106"/>
                </a:lnTo>
                <a:lnTo>
                  <a:pt x="3" y="133"/>
                </a:lnTo>
                <a:lnTo>
                  <a:pt x="0" y="161"/>
                </a:lnTo>
                <a:lnTo>
                  <a:pt x="3" y="188"/>
                </a:lnTo>
                <a:lnTo>
                  <a:pt x="9" y="215"/>
                </a:lnTo>
                <a:lnTo>
                  <a:pt x="21" y="240"/>
                </a:lnTo>
                <a:lnTo>
                  <a:pt x="37" y="263"/>
                </a:lnTo>
                <a:lnTo>
                  <a:pt x="57" y="283"/>
                </a:lnTo>
                <a:lnTo>
                  <a:pt x="80" y="297"/>
                </a:lnTo>
                <a:lnTo>
                  <a:pt x="104" y="309"/>
                </a:lnTo>
                <a:lnTo>
                  <a:pt x="131" y="317"/>
                </a:lnTo>
                <a:lnTo>
                  <a:pt x="159" y="319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0" y="283"/>
                </a:lnTo>
                <a:lnTo>
                  <a:pt x="280" y="263"/>
                </a:lnTo>
                <a:lnTo>
                  <a:pt x="297" y="240"/>
                </a:lnTo>
                <a:lnTo>
                  <a:pt x="308" y="215"/>
                </a:lnTo>
                <a:lnTo>
                  <a:pt x="316" y="188"/>
                </a:lnTo>
                <a:lnTo>
                  <a:pt x="319" y="161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46" name="Line 581">
            <a:extLst>
              <a:ext uri="{FF2B5EF4-FFF2-40B4-BE49-F238E27FC236}">
                <a16:creationId xmlns:a16="http://schemas.microsoft.com/office/drawing/2014/main" id="{45468548-0C48-41EF-8C87-1A68D4502D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6075" y="23622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47" name="Freeform 582">
            <a:extLst>
              <a:ext uri="{FF2B5EF4-FFF2-40B4-BE49-F238E27FC236}">
                <a16:creationId xmlns:a16="http://schemas.microsoft.com/office/drawing/2014/main" id="{AC26CC59-EFD8-49DD-989A-897E76966A26}"/>
              </a:ext>
            </a:extLst>
          </p:cNvPr>
          <p:cNvSpPr>
            <a:spLocks/>
          </p:cNvSpPr>
          <p:nvPr/>
        </p:nvSpPr>
        <p:spPr bwMode="auto">
          <a:xfrm>
            <a:off x="7893050" y="2327275"/>
            <a:ext cx="73025" cy="71438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5" y="131"/>
                </a:lnTo>
                <a:lnTo>
                  <a:pt x="309" y="105"/>
                </a:lnTo>
                <a:lnTo>
                  <a:pt x="296" y="80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3" y="9"/>
                </a:lnTo>
                <a:lnTo>
                  <a:pt x="187" y="3"/>
                </a:lnTo>
                <a:lnTo>
                  <a:pt x="160" y="0"/>
                </a:lnTo>
                <a:lnTo>
                  <a:pt x="130" y="3"/>
                </a:lnTo>
                <a:lnTo>
                  <a:pt x="105" y="9"/>
                </a:lnTo>
                <a:lnTo>
                  <a:pt x="79" y="21"/>
                </a:lnTo>
                <a:lnTo>
                  <a:pt x="56" y="37"/>
                </a:lnTo>
                <a:lnTo>
                  <a:pt x="36" y="57"/>
                </a:lnTo>
                <a:lnTo>
                  <a:pt x="21" y="80"/>
                </a:lnTo>
                <a:lnTo>
                  <a:pt x="9" y="105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6" y="262"/>
                </a:lnTo>
                <a:lnTo>
                  <a:pt x="56" y="282"/>
                </a:lnTo>
                <a:lnTo>
                  <a:pt x="79" y="297"/>
                </a:lnTo>
                <a:lnTo>
                  <a:pt x="105" y="309"/>
                </a:lnTo>
                <a:lnTo>
                  <a:pt x="130" y="316"/>
                </a:lnTo>
                <a:lnTo>
                  <a:pt x="160" y="319"/>
                </a:lnTo>
                <a:lnTo>
                  <a:pt x="187" y="316"/>
                </a:lnTo>
                <a:lnTo>
                  <a:pt x="213" y="309"/>
                </a:lnTo>
                <a:lnTo>
                  <a:pt x="239" y="297"/>
                </a:lnTo>
                <a:lnTo>
                  <a:pt x="262" y="282"/>
                </a:lnTo>
                <a:lnTo>
                  <a:pt x="282" y="262"/>
                </a:lnTo>
                <a:lnTo>
                  <a:pt x="296" y="239"/>
                </a:lnTo>
                <a:lnTo>
                  <a:pt x="309" y="214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48" name="Line 583">
            <a:extLst>
              <a:ext uri="{FF2B5EF4-FFF2-40B4-BE49-F238E27FC236}">
                <a16:creationId xmlns:a16="http://schemas.microsoft.com/office/drawing/2014/main" id="{281AE854-0FB9-4654-8401-6B751D744DA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9413" y="50974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49" name="Freeform 584">
            <a:extLst>
              <a:ext uri="{FF2B5EF4-FFF2-40B4-BE49-F238E27FC236}">
                <a16:creationId xmlns:a16="http://schemas.microsoft.com/office/drawing/2014/main" id="{98CC78B5-37E8-46B7-A1DF-772F94967FDC}"/>
              </a:ext>
            </a:extLst>
          </p:cNvPr>
          <p:cNvSpPr>
            <a:spLocks/>
          </p:cNvSpPr>
          <p:nvPr/>
        </p:nvSpPr>
        <p:spPr bwMode="auto">
          <a:xfrm>
            <a:off x="6657975" y="5062538"/>
            <a:ext cx="71438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4" y="130"/>
                </a:lnTo>
                <a:lnTo>
                  <a:pt x="306" y="103"/>
                </a:lnTo>
                <a:lnTo>
                  <a:pt x="297" y="78"/>
                </a:lnTo>
                <a:lnTo>
                  <a:pt x="280" y="56"/>
                </a:lnTo>
                <a:lnTo>
                  <a:pt x="260" y="36"/>
                </a:lnTo>
                <a:lnTo>
                  <a:pt x="239" y="21"/>
                </a:lnTo>
                <a:lnTo>
                  <a:pt x="212" y="9"/>
                </a:lnTo>
                <a:lnTo>
                  <a:pt x="187" y="1"/>
                </a:lnTo>
                <a:lnTo>
                  <a:pt x="158" y="0"/>
                </a:lnTo>
                <a:lnTo>
                  <a:pt x="130" y="1"/>
                </a:lnTo>
                <a:lnTo>
                  <a:pt x="103" y="9"/>
                </a:lnTo>
                <a:lnTo>
                  <a:pt x="78" y="21"/>
                </a:lnTo>
                <a:lnTo>
                  <a:pt x="56" y="36"/>
                </a:lnTo>
                <a:lnTo>
                  <a:pt x="36" y="56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5"/>
                </a:lnTo>
                <a:lnTo>
                  <a:pt x="9" y="212"/>
                </a:lnTo>
                <a:lnTo>
                  <a:pt x="21" y="239"/>
                </a:lnTo>
                <a:lnTo>
                  <a:pt x="36" y="260"/>
                </a:lnTo>
                <a:lnTo>
                  <a:pt x="56" y="280"/>
                </a:lnTo>
                <a:lnTo>
                  <a:pt x="78" y="296"/>
                </a:lnTo>
                <a:lnTo>
                  <a:pt x="103" y="306"/>
                </a:lnTo>
                <a:lnTo>
                  <a:pt x="130" y="314"/>
                </a:lnTo>
                <a:lnTo>
                  <a:pt x="158" y="317"/>
                </a:lnTo>
                <a:lnTo>
                  <a:pt x="187" y="314"/>
                </a:lnTo>
                <a:lnTo>
                  <a:pt x="212" y="306"/>
                </a:lnTo>
                <a:lnTo>
                  <a:pt x="239" y="296"/>
                </a:lnTo>
                <a:lnTo>
                  <a:pt x="260" y="280"/>
                </a:lnTo>
                <a:lnTo>
                  <a:pt x="280" y="260"/>
                </a:lnTo>
                <a:lnTo>
                  <a:pt x="297" y="239"/>
                </a:lnTo>
                <a:lnTo>
                  <a:pt x="306" y="212"/>
                </a:lnTo>
                <a:lnTo>
                  <a:pt x="314" y="185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50" name="Line 585">
            <a:extLst>
              <a:ext uri="{FF2B5EF4-FFF2-40B4-BE49-F238E27FC236}">
                <a16:creationId xmlns:a16="http://schemas.microsoft.com/office/drawing/2014/main" id="{F4504FC9-1310-49E6-8A79-503670BA451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6088" y="35036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51" name="Freeform 586">
            <a:extLst>
              <a:ext uri="{FF2B5EF4-FFF2-40B4-BE49-F238E27FC236}">
                <a16:creationId xmlns:a16="http://schemas.microsoft.com/office/drawing/2014/main" id="{6AB17ABD-B80B-410D-B0B2-96EF2AA489DD}"/>
              </a:ext>
            </a:extLst>
          </p:cNvPr>
          <p:cNvSpPr>
            <a:spLocks/>
          </p:cNvSpPr>
          <p:nvPr/>
        </p:nvSpPr>
        <p:spPr bwMode="auto">
          <a:xfrm>
            <a:off x="7994650" y="3467100"/>
            <a:ext cx="71438" cy="73025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5" y="130"/>
                </a:lnTo>
                <a:lnTo>
                  <a:pt x="308" y="103"/>
                </a:lnTo>
                <a:lnTo>
                  <a:pt x="297" y="78"/>
                </a:lnTo>
                <a:lnTo>
                  <a:pt x="280" y="55"/>
                </a:lnTo>
                <a:lnTo>
                  <a:pt x="260" y="36"/>
                </a:lnTo>
                <a:lnTo>
                  <a:pt x="238" y="19"/>
                </a:lnTo>
                <a:lnTo>
                  <a:pt x="214" y="9"/>
                </a:lnTo>
                <a:lnTo>
                  <a:pt x="186" y="1"/>
                </a:lnTo>
                <a:lnTo>
                  <a:pt x="158" y="0"/>
                </a:lnTo>
                <a:lnTo>
                  <a:pt x="131" y="1"/>
                </a:lnTo>
                <a:lnTo>
                  <a:pt x="104" y="9"/>
                </a:lnTo>
                <a:lnTo>
                  <a:pt x="80" y="19"/>
                </a:lnTo>
                <a:lnTo>
                  <a:pt x="56" y="36"/>
                </a:lnTo>
                <a:lnTo>
                  <a:pt x="36" y="55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5"/>
                </a:lnTo>
                <a:lnTo>
                  <a:pt x="9" y="212"/>
                </a:lnTo>
                <a:lnTo>
                  <a:pt x="21" y="237"/>
                </a:lnTo>
                <a:lnTo>
                  <a:pt x="36" y="260"/>
                </a:lnTo>
                <a:lnTo>
                  <a:pt x="56" y="280"/>
                </a:lnTo>
                <a:lnTo>
                  <a:pt x="80" y="296"/>
                </a:lnTo>
                <a:lnTo>
                  <a:pt x="104" y="306"/>
                </a:lnTo>
                <a:lnTo>
                  <a:pt x="131" y="314"/>
                </a:lnTo>
                <a:lnTo>
                  <a:pt x="158" y="317"/>
                </a:lnTo>
                <a:lnTo>
                  <a:pt x="186" y="314"/>
                </a:lnTo>
                <a:lnTo>
                  <a:pt x="214" y="306"/>
                </a:lnTo>
                <a:lnTo>
                  <a:pt x="238" y="296"/>
                </a:lnTo>
                <a:lnTo>
                  <a:pt x="260" y="280"/>
                </a:lnTo>
                <a:lnTo>
                  <a:pt x="280" y="260"/>
                </a:lnTo>
                <a:lnTo>
                  <a:pt x="297" y="237"/>
                </a:lnTo>
                <a:lnTo>
                  <a:pt x="308" y="212"/>
                </a:lnTo>
                <a:lnTo>
                  <a:pt x="315" y="185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52" name="Line 587">
            <a:extLst>
              <a:ext uri="{FF2B5EF4-FFF2-40B4-BE49-F238E27FC236}">
                <a16:creationId xmlns:a16="http://schemas.microsoft.com/office/drawing/2014/main" id="{7DE60BCB-6FA4-4BF6-BCC0-54485C58E0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1450" y="29035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53" name="Freeform 588">
            <a:extLst>
              <a:ext uri="{FF2B5EF4-FFF2-40B4-BE49-F238E27FC236}">
                <a16:creationId xmlns:a16="http://schemas.microsoft.com/office/drawing/2014/main" id="{6D74925C-C323-47C0-B9F8-63285B4B18CC}"/>
              </a:ext>
            </a:extLst>
          </p:cNvPr>
          <p:cNvSpPr>
            <a:spLocks/>
          </p:cNvSpPr>
          <p:nvPr/>
        </p:nvSpPr>
        <p:spPr bwMode="auto">
          <a:xfrm>
            <a:off x="6450013" y="2867025"/>
            <a:ext cx="71437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8"/>
                </a:lnTo>
                <a:lnTo>
                  <a:pt x="281" y="56"/>
                </a:lnTo>
                <a:lnTo>
                  <a:pt x="261" y="37"/>
                </a:lnTo>
                <a:lnTo>
                  <a:pt x="238" y="21"/>
                </a:lnTo>
                <a:lnTo>
                  <a:pt x="214" y="9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4" y="9"/>
                </a:lnTo>
                <a:lnTo>
                  <a:pt x="79" y="21"/>
                </a:lnTo>
                <a:lnTo>
                  <a:pt x="55" y="37"/>
                </a:lnTo>
                <a:lnTo>
                  <a:pt x="38" y="56"/>
                </a:lnTo>
                <a:lnTo>
                  <a:pt x="21" y="78"/>
                </a:lnTo>
                <a:lnTo>
                  <a:pt x="9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5"/>
                </a:lnTo>
                <a:lnTo>
                  <a:pt x="21" y="239"/>
                </a:lnTo>
                <a:lnTo>
                  <a:pt x="38" y="261"/>
                </a:lnTo>
                <a:lnTo>
                  <a:pt x="55" y="281"/>
                </a:lnTo>
                <a:lnTo>
                  <a:pt x="79" y="297"/>
                </a:lnTo>
                <a:lnTo>
                  <a:pt x="104" y="309"/>
                </a:lnTo>
                <a:lnTo>
                  <a:pt x="131" y="316"/>
                </a:lnTo>
                <a:lnTo>
                  <a:pt x="159" y="318"/>
                </a:lnTo>
                <a:lnTo>
                  <a:pt x="187" y="316"/>
                </a:lnTo>
                <a:lnTo>
                  <a:pt x="214" y="309"/>
                </a:lnTo>
                <a:lnTo>
                  <a:pt x="238" y="297"/>
                </a:lnTo>
                <a:lnTo>
                  <a:pt x="261" y="281"/>
                </a:lnTo>
                <a:lnTo>
                  <a:pt x="281" y="261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54" name="Line 589">
            <a:extLst>
              <a:ext uri="{FF2B5EF4-FFF2-40B4-BE49-F238E27FC236}">
                <a16:creationId xmlns:a16="http://schemas.microsoft.com/office/drawing/2014/main" id="{177CB336-0D24-441F-BFF9-8018D926AA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4688" y="463073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55" name="Freeform 590">
            <a:extLst>
              <a:ext uri="{FF2B5EF4-FFF2-40B4-BE49-F238E27FC236}">
                <a16:creationId xmlns:a16="http://schemas.microsoft.com/office/drawing/2014/main" id="{52F4DAB3-8001-427C-A122-0B3F7886BD8A}"/>
              </a:ext>
            </a:extLst>
          </p:cNvPr>
          <p:cNvSpPr>
            <a:spLocks/>
          </p:cNvSpPr>
          <p:nvPr/>
        </p:nvSpPr>
        <p:spPr bwMode="auto">
          <a:xfrm>
            <a:off x="5681663" y="4594225"/>
            <a:ext cx="73025" cy="71438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1"/>
                </a:moveTo>
                <a:lnTo>
                  <a:pt x="315" y="133"/>
                </a:lnTo>
                <a:lnTo>
                  <a:pt x="308" y="105"/>
                </a:lnTo>
                <a:lnTo>
                  <a:pt x="297" y="81"/>
                </a:lnTo>
                <a:lnTo>
                  <a:pt x="280" y="58"/>
                </a:lnTo>
                <a:lnTo>
                  <a:pt x="260" y="39"/>
                </a:lnTo>
                <a:lnTo>
                  <a:pt x="239" y="21"/>
                </a:lnTo>
                <a:lnTo>
                  <a:pt x="214" y="11"/>
                </a:lnTo>
                <a:lnTo>
                  <a:pt x="187" y="3"/>
                </a:lnTo>
                <a:lnTo>
                  <a:pt x="158" y="0"/>
                </a:lnTo>
                <a:lnTo>
                  <a:pt x="132" y="3"/>
                </a:lnTo>
                <a:lnTo>
                  <a:pt x="104" y="11"/>
                </a:lnTo>
                <a:lnTo>
                  <a:pt x="80" y="21"/>
                </a:lnTo>
                <a:lnTo>
                  <a:pt x="56" y="39"/>
                </a:lnTo>
                <a:lnTo>
                  <a:pt x="36" y="58"/>
                </a:lnTo>
                <a:lnTo>
                  <a:pt x="22" y="81"/>
                </a:lnTo>
                <a:lnTo>
                  <a:pt x="10" y="105"/>
                </a:lnTo>
                <a:lnTo>
                  <a:pt x="2" y="133"/>
                </a:lnTo>
                <a:lnTo>
                  <a:pt x="0" y="161"/>
                </a:lnTo>
                <a:lnTo>
                  <a:pt x="2" y="187"/>
                </a:lnTo>
                <a:lnTo>
                  <a:pt x="10" y="215"/>
                </a:lnTo>
                <a:lnTo>
                  <a:pt x="22" y="239"/>
                </a:lnTo>
                <a:lnTo>
                  <a:pt x="36" y="262"/>
                </a:lnTo>
                <a:lnTo>
                  <a:pt x="56" y="282"/>
                </a:lnTo>
                <a:lnTo>
                  <a:pt x="80" y="299"/>
                </a:lnTo>
                <a:lnTo>
                  <a:pt x="104" y="309"/>
                </a:lnTo>
                <a:lnTo>
                  <a:pt x="132" y="317"/>
                </a:lnTo>
                <a:lnTo>
                  <a:pt x="158" y="319"/>
                </a:lnTo>
                <a:lnTo>
                  <a:pt x="187" y="317"/>
                </a:lnTo>
                <a:lnTo>
                  <a:pt x="214" y="309"/>
                </a:lnTo>
                <a:lnTo>
                  <a:pt x="239" y="299"/>
                </a:lnTo>
                <a:lnTo>
                  <a:pt x="260" y="282"/>
                </a:lnTo>
                <a:lnTo>
                  <a:pt x="280" y="262"/>
                </a:lnTo>
                <a:lnTo>
                  <a:pt x="297" y="239"/>
                </a:lnTo>
                <a:lnTo>
                  <a:pt x="308" y="215"/>
                </a:lnTo>
                <a:lnTo>
                  <a:pt x="315" y="187"/>
                </a:lnTo>
                <a:lnTo>
                  <a:pt x="319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56" name="Line 591">
            <a:extLst>
              <a:ext uri="{FF2B5EF4-FFF2-40B4-BE49-F238E27FC236}">
                <a16:creationId xmlns:a16="http://schemas.microsoft.com/office/drawing/2014/main" id="{062AC5DC-2DAF-40D9-90CE-F8776BE5C4E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8588" y="49799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57" name="Freeform 592">
            <a:extLst>
              <a:ext uri="{FF2B5EF4-FFF2-40B4-BE49-F238E27FC236}">
                <a16:creationId xmlns:a16="http://schemas.microsoft.com/office/drawing/2014/main" id="{0CDBC73C-AAE0-402D-83EA-6E3FC9B94C63}"/>
              </a:ext>
            </a:extLst>
          </p:cNvPr>
          <p:cNvSpPr>
            <a:spLocks/>
          </p:cNvSpPr>
          <p:nvPr/>
        </p:nvSpPr>
        <p:spPr bwMode="auto">
          <a:xfrm>
            <a:off x="5135563" y="4945063"/>
            <a:ext cx="73025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9"/>
                </a:lnTo>
                <a:lnTo>
                  <a:pt x="281" y="56"/>
                </a:lnTo>
                <a:lnTo>
                  <a:pt x="262" y="36"/>
                </a:lnTo>
                <a:lnTo>
                  <a:pt x="239" y="21"/>
                </a:lnTo>
                <a:lnTo>
                  <a:pt x="215" y="8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5" y="8"/>
                </a:lnTo>
                <a:lnTo>
                  <a:pt x="80" y="21"/>
                </a:lnTo>
                <a:lnTo>
                  <a:pt x="56" y="36"/>
                </a:lnTo>
                <a:lnTo>
                  <a:pt x="38" y="56"/>
                </a:lnTo>
                <a:lnTo>
                  <a:pt x="21" y="79"/>
                </a:lnTo>
                <a:lnTo>
                  <a:pt x="9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9" y="213"/>
                </a:lnTo>
                <a:lnTo>
                  <a:pt x="21" y="239"/>
                </a:lnTo>
                <a:lnTo>
                  <a:pt x="38" y="262"/>
                </a:lnTo>
                <a:lnTo>
                  <a:pt x="56" y="282"/>
                </a:lnTo>
                <a:lnTo>
                  <a:pt x="80" y="296"/>
                </a:lnTo>
                <a:lnTo>
                  <a:pt x="105" y="308"/>
                </a:lnTo>
                <a:lnTo>
                  <a:pt x="131" y="315"/>
                </a:lnTo>
                <a:lnTo>
                  <a:pt x="159" y="318"/>
                </a:lnTo>
                <a:lnTo>
                  <a:pt x="187" y="315"/>
                </a:lnTo>
                <a:lnTo>
                  <a:pt x="215" y="308"/>
                </a:lnTo>
                <a:lnTo>
                  <a:pt x="239" y="296"/>
                </a:lnTo>
                <a:lnTo>
                  <a:pt x="262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3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58" name="Line 593">
            <a:extLst>
              <a:ext uri="{FF2B5EF4-FFF2-40B4-BE49-F238E27FC236}">
                <a16:creationId xmlns:a16="http://schemas.microsoft.com/office/drawing/2014/main" id="{DE888083-A12C-43BF-8DBB-89DC6034C3E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4075" y="39878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59" name="Freeform 594">
            <a:extLst>
              <a:ext uri="{FF2B5EF4-FFF2-40B4-BE49-F238E27FC236}">
                <a16:creationId xmlns:a16="http://schemas.microsoft.com/office/drawing/2014/main" id="{A987E975-F064-407C-971A-7F8928A69E27}"/>
              </a:ext>
            </a:extLst>
          </p:cNvPr>
          <p:cNvSpPr>
            <a:spLocks/>
          </p:cNvSpPr>
          <p:nvPr/>
        </p:nvSpPr>
        <p:spPr bwMode="auto">
          <a:xfrm>
            <a:off x="7131050" y="3951288"/>
            <a:ext cx="73025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1"/>
                </a:lnTo>
                <a:lnTo>
                  <a:pt x="309" y="103"/>
                </a:lnTo>
                <a:lnTo>
                  <a:pt x="297" y="79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59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8" y="36"/>
                </a:lnTo>
                <a:lnTo>
                  <a:pt x="38" y="56"/>
                </a:lnTo>
                <a:lnTo>
                  <a:pt x="21" y="79"/>
                </a:lnTo>
                <a:lnTo>
                  <a:pt x="11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6"/>
                </a:lnTo>
                <a:lnTo>
                  <a:pt x="11" y="212"/>
                </a:lnTo>
                <a:lnTo>
                  <a:pt x="21" y="237"/>
                </a:lnTo>
                <a:lnTo>
                  <a:pt x="38" y="260"/>
                </a:lnTo>
                <a:lnTo>
                  <a:pt x="58" y="280"/>
                </a:lnTo>
                <a:lnTo>
                  <a:pt x="79" y="297"/>
                </a:lnTo>
                <a:lnTo>
                  <a:pt x="105" y="308"/>
                </a:lnTo>
                <a:lnTo>
                  <a:pt x="131" y="315"/>
                </a:lnTo>
                <a:lnTo>
                  <a:pt x="159" y="318"/>
                </a:lnTo>
                <a:lnTo>
                  <a:pt x="187" y="315"/>
                </a:lnTo>
                <a:lnTo>
                  <a:pt x="215" y="308"/>
                </a:lnTo>
                <a:lnTo>
                  <a:pt x="239" y="297"/>
                </a:lnTo>
                <a:lnTo>
                  <a:pt x="261" y="280"/>
                </a:lnTo>
                <a:lnTo>
                  <a:pt x="281" y="260"/>
                </a:lnTo>
                <a:lnTo>
                  <a:pt x="297" y="237"/>
                </a:lnTo>
                <a:lnTo>
                  <a:pt x="309" y="212"/>
                </a:lnTo>
                <a:lnTo>
                  <a:pt x="317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60" name="Line 595">
            <a:extLst>
              <a:ext uri="{FF2B5EF4-FFF2-40B4-BE49-F238E27FC236}">
                <a16:creationId xmlns:a16="http://schemas.microsoft.com/office/drawing/2014/main" id="{456EABF0-09E1-40DF-821C-E1711F47E1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6650" y="40370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61" name="Freeform 596">
            <a:extLst>
              <a:ext uri="{FF2B5EF4-FFF2-40B4-BE49-F238E27FC236}">
                <a16:creationId xmlns:a16="http://schemas.microsoft.com/office/drawing/2014/main" id="{62EDA8B1-F05F-459C-955A-2F0B60D10E2F}"/>
              </a:ext>
            </a:extLst>
          </p:cNvPr>
          <p:cNvSpPr>
            <a:spLocks/>
          </p:cNvSpPr>
          <p:nvPr/>
        </p:nvSpPr>
        <p:spPr bwMode="auto">
          <a:xfrm>
            <a:off x="6145213" y="4002088"/>
            <a:ext cx="71437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6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7"/>
                </a:lnTo>
                <a:lnTo>
                  <a:pt x="260" y="37"/>
                </a:lnTo>
                <a:lnTo>
                  <a:pt x="238" y="21"/>
                </a:lnTo>
                <a:lnTo>
                  <a:pt x="214" y="9"/>
                </a:lnTo>
                <a:lnTo>
                  <a:pt x="186" y="2"/>
                </a:lnTo>
                <a:lnTo>
                  <a:pt x="159" y="0"/>
                </a:lnTo>
                <a:lnTo>
                  <a:pt x="131" y="2"/>
                </a:lnTo>
                <a:lnTo>
                  <a:pt x="104" y="9"/>
                </a:lnTo>
                <a:lnTo>
                  <a:pt x="80" y="21"/>
                </a:lnTo>
                <a:lnTo>
                  <a:pt x="57" y="37"/>
                </a:lnTo>
                <a:lnTo>
                  <a:pt x="37" y="57"/>
                </a:lnTo>
                <a:lnTo>
                  <a:pt x="20" y="79"/>
                </a:lnTo>
                <a:lnTo>
                  <a:pt x="9" y="103"/>
                </a:lnTo>
                <a:lnTo>
                  <a:pt x="3" y="131"/>
                </a:lnTo>
                <a:lnTo>
                  <a:pt x="0" y="159"/>
                </a:lnTo>
                <a:lnTo>
                  <a:pt x="3" y="188"/>
                </a:lnTo>
                <a:lnTo>
                  <a:pt x="9" y="213"/>
                </a:lnTo>
                <a:lnTo>
                  <a:pt x="20" y="240"/>
                </a:lnTo>
                <a:lnTo>
                  <a:pt x="37" y="262"/>
                </a:lnTo>
                <a:lnTo>
                  <a:pt x="57" y="281"/>
                </a:lnTo>
                <a:lnTo>
                  <a:pt x="80" y="297"/>
                </a:lnTo>
                <a:lnTo>
                  <a:pt x="104" y="307"/>
                </a:lnTo>
                <a:lnTo>
                  <a:pt x="131" y="315"/>
                </a:lnTo>
                <a:lnTo>
                  <a:pt x="159" y="318"/>
                </a:lnTo>
                <a:lnTo>
                  <a:pt x="186" y="315"/>
                </a:lnTo>
                <a:lnTo>
                  <a:pt x="214" y="307"/>
                </a:lnTo>
                <a:lnTo>
                  <a:pt x="238" y="297"/>
                </a:lnTo>
                <a:lnTo>
                  <a:pt x="260" y="281"/>
                </a:lnTo>
                <a:lnTo>
                  <a:pt x="280" y="262"/>
                </a:lnTo>
                <a:lnTo>
                  <a:pt x="297" y="240"/>
                </a:lnTo>
                <a:lnTo>
                  <a:pt x="308" y="213"/>
                </a:lnTo>
                <a:lnTo>
                  <a:pt x="316" y="188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62" name="Line 597">
            <a:extLst>
              <a:ext uri="{FF2B5EF4-FFF2-40B4-BE49-F238E27FC236}">
                <a16:creationId xmlns:a16="http://schemas.microsoft.com/office/drawing/2014/main" id="{C08A2F0C-347F-4795-A932-F1581FD67F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3963" y="29432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63" name="Freeform 598">
            <a:extLst>
              <a:ext uri="{FF2B5EF4-FFF2-40B4-BE49-F238E27FC236}">
                <a16:creationId xmlns:a16="http://schemas.microsoft.com/office/drawing/2014/main" id="{677344B3-0E77-4728-A4A7-B7360FD1F181}"/>
              </a:ext>
            </a:extLst>
          </p:cNvPr>
          <p:cNvSpPr>
            <a:spLocks/>
          </p:cNvSpPr>
          <p:nvPr/>
        </p:nvSpPr>
        <p:spPr bwMode="auto">
          <a:xfrm>
            <a:off x="6232525" y="2908300"/>
            <a:ext cx="71438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1"/>
                </a:lnTo>
                <a:lnTo>
                  <a:pt x="307" y="105"/>
                </a:lnTo>
                <a:lnTo>
                  <a:pt x="297" y="79"/>
                </a:lnTo>
                <a:lnTo>
                  <a:pt x="281" y="57"/>
                </a:lnTo>
                <a:lnTo>
                  <a:pt x="261" y="38"/>
                </a:lnTo>
                <a:lnTo>
                  <a:pt x="240" y="21"/>
                </a:lnTo>
                <a:lnTo>
                  <a:pt x="213" y="9"/>
                </a:lnTo>
                <a:lnTo>
                  <a:pt x="188" y="2"/>
                </a:lnTo>
                <a:lnTo>
                  <a:pt x="159" y="0"/>
                </a:lnTo>
                <a:lnTo>
                  <a:pt x="131" y="2"/>
                </a:lnTo>
                <a:lnTo>
                  <a:pt x="103" y="9"/>
                </a:lnTo>
                <a:lnTo>
                  <a:pt x="79" y="21"/>
                </a:lnTo>
                <a:lnTo>
                  <a:pt x="57" y="38"/>
                </a:lnTo>
                <a:lnTo>
                  <a:pt x="37" y="57"/>
                </a:lnTo>
                <a:lnTo>
                  <a:pt x="21" y="79"/>
                </a:lnTo>
                <a:lnTo>
                  <a:pt x="9" y="105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79" y="297"/>
                </a:lnTo>
                <a:lnTo>
                  <a:pt x="103" y="309"/>
                </a:lnTo>
                <a:lnTo>
                  <a:pt x="131" y="317"/>
                </a:lnTo>
                <a:lnTo>
                  <a:pt x="159" y="318"/>
                </a:lnTo>
                <a:lnTo>
                  <a:pt x="188" y="317"/>
                </a:lnTo>
                <a:lnTo>
                  <a:pt x="213" y="309"/>
                </a:lnTo>
                <a:lnTo>
                  <a:pt x="240" y="297"/>
                </a:lnTo>
                <a:lnTo>
                  <a:pt x="261" y="281"/>
                </a:lnTo>
                <a:lnTo>
                  <a:pt x="281" y="261"/>
                </a:lnTo>
                <a:lnTo>
                  <a:pt x="297" y="239"/>
                </a:lnTo>
                <a:lnTo>
                  <a:pt x="307" y="215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64" name="Line 599">
            <a:extLst>
              <a:ext uri="{FF2B5EF4-FFF2-40B4-BE49-F238E27FC236}">
                <a16:creationId xmlns:a16="http://schemas.microsoft.com/office/drawing/2014/main" id="{FF252002-342F-4F9B-A8CD-57D5111ECD5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35893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65" name="Freeform 600">
            <a:extLst>
              <a:ext uri="{FF2B5EF4-FFF2-40B4-BE49-F238E27FC236}">
                <a16:creationId xmlns:a16="http://schemas.microsoft.com/office/drawing/2014/main" id="{52606F3D-63E8-4E3D-A203-406AD81FAB83}"/>
              </a:ext>
            </a:extLst>
          </p:cNvPr>
          <p:cNvSpPr>
            <a:spLocks/>
          </p:cNvSpPr>
          <p:nvPr/>
        </p:nvSpPr>
        <p:spPr bwMode="auto">
          <a:xfrm>
            <a:off x="7445375" y="3554413"/>
            <a:ext cx="73025" cy="71437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9"/>
                </a:moveTo>
                <a:lnTo>
                  <a:pt x="316" y="132"/>
                </a:lnTo>
                <a:lnTo>
                  <a:pt x="309" y="104"/>
                </a:lnTo>
                <a:lnTo>
                  <a:pt x="297" y="80"/>
                </a:lnTo>
                <a:lnTo>
                  <a:pt x="282" y="57"/>
                </a:lnTo>
                <a:lnTo>
                  <a:pt x="262" y="37"/>
                </a:lnTo>
                <a:lnTo>
                  <a:pt x="239" y="23"/>
                </a:lnTo>
                <a:lnTo>
                  <a:pt x="214" y="10"/>
                </a:lnTo>
                <a:lnTo>
                  <a:pt x="187" y="3"/>
                </a:lnTo>
                <a:lnTo>
                  <a:pt x="161" y="0"/>
                </a:lnTo>
                <a:lnTo>
                  <a:pt x="131" y="3"/>
                </a:lnTo>
                <a:lnTo>
                  <a:pt x="105" y="10"/>
                </a:lnTo>
                <a:lnTo>
                  <a:pt x="80" y="23"/>
                </a:lnTo>
                <a:lnTo>
                  <a:pt x="56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3" y="132"/>
                </a:lnTo>
                <a:lnTo>
                  <a:pt x="0" y="159"/>
                </a:lnTo>
                <a:lnTo>
                  <a:pt x="3" y="188"/>
                </a:lnTo>
                <a:lnTo>
                  <a:pt x="9" y="214"/>
                </a:lnTo>
                <a:lnTo>
                  <a:pt x="21" y="240"/>
                </a:lnTo>
                <a:lnTo>
                  <a:pt x="37" y="263"/>
                </a:lnTo>
                <a:lnTo>
                  <a:pt x="56" y="281"/>
                </a:lnTo>
                <a:lnTo>
                  <a:pt x="80" y="297"/>
                </a:lnTo>
                <a:lnTo>
                  <a:pt x="105" y="309"/>
                </a:lnTo>
                <a:lnTo>
                  <a:pt x="131" y="316"/>
                </a:lnTo>
                <a:lnTo>
                  <a:pt x="161" y="319"/>
                </a:lnTo>
                <a:lnTo>
                  <a:pt x="187" y="316"/>
                </a:lnTo>
                <a:lnTo>
                  <a:pt x="214" y="309"/>
                </a:lnTo>
                <a:lnTo>
                  <a:pt x="239" y="297"/>
                </a:lnTo>
                <a:lnTo>
                  <a:pt x="262" y="281"/>
                </a:lnTo>
                <a:lnTo>
                  <a:pt x="282" y="263"/>
                </a:lnTo>
                <a:lnTo>
                  <a:pt x="297" y="240"/>
                </a:lnTo>
                <a:lnTo>
                  <a:pt x="309" y="214"/>
                </a:lnTo>
                <a:lnTo>
                  <a:pt x="316" y="188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66" name="Line 601">
            <a:extLst>
              <a:ext uri="{FF2B5EF4-FFF2-40B4-BE49-F238E27FC236}">
                <a16:creationId xmlns:a16="http://schemas.microsoft.com/office/drawing/2014/main" id="{E89A2047-9D3F-4ADE-89D5-B0DC7414E69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6575" y="443865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67" name="Freeform 602">
            <a:extLst>
              <a:ext uri="{FF2B5EF4-FFF2-40B4-BE49-F238E27FC236}">
                <a16:creationId xmlns:a16="http://schemas.microsoft.com/office/drawing/2014/main" id="{522BB3DF-87D3-4454-B0EE-A57CB6B50BE4}"/>
              </a:ext>
            </a:extLst>
          </p:cNvPr>
          <p:cNvSpPr>
            <a:spLocks/>
          </p:cNvSpPr>
          <p:nvPr/>
        </p:nvSpPr>
        <p:spPr bwMode="auto">
          <a:xfrm>
            <a:off x="6813550" y="4403725"/>
            <a:ext cx="73025" cy="71438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8"/>
                </a:moveTo>
                <a:lnTo>
                  <a:pt x="315" y="130"/>
                </a:lnTo>
                <a:lnTo>
                  <a:pt x="307" y="105"/>
                </a:lnTo>
                <a:lnTo>
                  <a:pt x="296" y="79"/>
                </a:lnTo>
                <a:lnTo>
                  <a:pt x="280" y="56"/>
                </a:lnTo>
                <a:lnTo>
                  <a:pt x="260" y="36"/>
                </a:lnTo>
                <a:lnTo>
                  <a:pt x="239" y="21"/>
                </a:lnTo>
                <a:lnTo>
                  <a:pt x="212" y="9"/>
                </a:lnTo>
                <a:lnTo>
                  <a:pt x="187" y="3"/>
                </a:lnTo>
                <a:lnTo>
                  <a:pt x="158" y="0"/>
                </a:lnTo>
                <a:lnTo>
                  <a:pt x="130" y="3"/>
                </a:lnTo>
                <a:lnTo>
                  <a:pt x="103" y="9"/>
                </a:lnTo>
                <a:lnTo>
                  <a:pt x="78" y="21"/>
                </a:lnTo>
                <a:lnTo>
                  <a:pt x="56" y="36"/>
                </a:lnTo>
                <a:lnTo>
                  <a:pt x="36" y="56"/>
                </a:lnTo>
                <a:lnTo>
                  <a:pt x="21" y="79"/>
                </a:lnTo>
                <a:lnTo>
                  <a:pt x="8" y="105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8" y="213"/>
                </a:lnTo>
                <a:lnTo>
                  <a:pt x="21" y="239"/>
                </a:lnTo>
                <a:lnTo>
                  <a:pt x="36" y="262"/>
                </a:lnTo>
                <a:lnTo>
                  <a:pt x="56" y="282"/>
                </a:lnTo>
                <a:lnTo>
                  <a:pt x="78" y="296"/>
                </a:lnTo>
                <a:lnTo>
                  <a:pt x="103" y="309"/>
                </a:lnTo>
                <a:lnTo>
                  <a:pt x="130" y="315"/>
                </a:lnTo>
                <a:lnTo>
                  <a:pt x="158" y="319"/>
                </a:lnTo>
                <a:lnTo>
                  <a:pt x="187" y="315"/>
                </a:lnTo>
                <a:lnTo>
                  <a:pt x="212" y="309"/>
                </a:lnTo>
                <a:lnTo>
                  <a:pt x="239" y="296"/>
                </a:lnTo>
                <a:lnTo>
                  <a:pt x="260" y="282"/>
                </a:lnTo>
                <a:lnTo>
                  <a:pt x="280" y="262"/>
                </a:lnTo>
                <a:lnTo>
                  <a:pt x="296" y="239"/>
                </a:lnTo>
                <a:lnTo>
                  <a:pt x="307" y="213"/>
                </a:lnTo>
                <a:lnTo>
                  <a:pt x="315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68" name="Line 603">
            <a:extLst>
              <a:ext uri="{FF2B5EF4-FFF2-40B4-BE49-F238E27FC236}">
                <a16:creationId xmlns:a16="http://schemas.microsoft.com/office/drawing/2014/main" id="{95ECF0EB-2F21-48ED-8A93-E25831A9E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0325" y="48498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69" name="Freeform 604">
            <a:extLst>
              <a:ext uri="{FF2B5EF4-FFF2-40B4-BE49-F238E27FC236}">
                <a16:creationId xmlns:a16="http://schemas.microsoft.com/office/drawing/2014/main" id="{D9C7B3A3-E7DC-4E8E-86C3-2DD84824EE85}"/>
              </a:ext>
            </a:extLst>
          </p:cNvPr>
          <p:cNvSpPr>
            <a:spLocks/>
          </p:cNvSpPr>
          <p:nvPr/>
        </p:nvSpPr>
        <p:spPr bwMode="auto">
          <a:xfrm>
            <a:off x="7608888" y="4813300"/>
            <a:ext cx="71437" cy="73025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6" y="130"/>
                </a:lnTo>
                <a:lnTo>
                  <a:pt x="309" y="105"/>
                </a:lnTo>
                <a:lnTo>
                  <a:pt x="297" y="78"/>
                </a:lnTo>
                <a:lnTo>
                  <a:pt x="281" y="56"/>
                </a:lnTo>
                <a:lnTo>
                  <a:pt x="263" y="37"/>
                </a:lnTo>
                <a:lnTo>
                  <a:pt x="240" y="21"/>
                </a:lnTo>
                <a:lnTo>
                  <a:pt x="214" y="9"/>
                </a:lnTo>
                <a:lnTo>
                  <a:pt x="188" y="2"/>
                </a:lnTo>
                <a:lnTo>
                  <a:pt x="161" y="0"/>
                </a:lnTo>
                <a:lnTo>
                  <a:pt x="131" y="2"/>
                </a:lnTo>
                <a:lnTo>
                  <a:pt x="105" y="9"/>
                </a:lnTo>
                <a:lnTo>
                  <a:pt x="80" y="21"/>
                </a:lnTo>
                <a:lnTo>
                  <a:pt x="57" y="37"/>
                </a:lnTo>
                <a:lnTo>
                  <a:pt x="37" y="56"/>
                </a:lnTo>
                <a:lnTo>
                  <a:pt x="22" y="78"/>
                </a:lnTo>
                <a:lnTo>
                  <a:pt x="9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9" y="214"/>
                </a:lnTo>
                <a:lnTo>
                  <a:pt x="22" y="239"/>
                </a:lnTo>
                <a:lnTo>
                  <a:pt x="37" y="261"/>
                </a:lnTo>
                <a:lnTo>
                  <a:pt x="57" y="281"/>
                </a:lnTo>
                <a:lnTo>
                  <a:pt x="80" y="296"/>
                </a:lnTo>
                <a:lnTo>
                  <a:pt x="105" y="309"/>
                </a:lnTo>
                <a:lnTo>
                  <a:pt x="131" y="316"/>
                </a:lnTo>
                <a:lnTo>
                  <a:pt x="161" y="317"/>
                </a:lnTo>
                <a:lnTo>
                  <a:pt x="188" y="316"/>
                </a:lnTo>
                <a:lnTo>
                  <a:pt x="214" y="309"/>
                </a:lnTo>
                <a:lnTo>
                  <a:pt x="240" y="296"/>
                </a:lnTo>
                <a:lnTo>
                  <a:pt x="263" y="281"/>
                </a:lnTo>
                <a:lnTo>
                  <a:pt x="281" y="261"/>
                </a:lnTo>
                <a:lnTo>
                  <a:pt x="297" y="239"/>
                </a:lnTo>
                <a:lnTo>
                  <a:pt x="309" y="214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70" name="Line 605">
            <a:extLst>
              <a:ext uri="{FF2B5EF4-FFF2-40B4-BE49-F238E27FC236}">
                <a16:creationId xmlns:a16="http://schemas.microsoft.com/office/drawing/2014/main" id="{1CCB5456-5E43-46D6-AA45-8D1EDE5B55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8850" y="57515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71" name="Freeform 606">
            <a:extLst>
              <a:ext uri="{FF2B5EF4-FFF2-40B4-BE49-F238E27FC236}">
                <a16:creationId xmlns:a16="http://schemas.microsoft.com/office/drawing/2014/main" id="{A3E72420-80DE-4258-84E5-64BB95259584}"/>
              </a:ext>
            </a:extLst>
          </p:cNvPr>
          <p:cNvSpPr>
            <a:spLocks/>
          </p:cNvSpPr>
          <p:nvPr/>
        </p:nvSpPr>
        <p:spPr bwMode="auto">
          <a:xfrm>
            <a:off x="5965825" y="5715000"/>
            <a:ext cx="73025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1"/>
                </a:moveTo>
                <a:lnTo>
                  <a:pt x="316" y="131"/>
                </a:lnTo>
                <a:lnTo>
                  <a:pt x="308" y="105"/>
                </a:lnTo>
                <a:lnTo>
                  <a:pt x="297" y="80"/>
                </a:lnTo>
                <a:lnTo>
                  <a:pt x="280" y="58"/>
                </a:lnTo>
                <a:lnTo>
                  <a:pt x="260" y="39"/>
                </a:lnTo>
                <a:lnTo>
                  <a:pt x="239" y="21"/>
                </a:lnTo>
                <a:lnTo>
                  <a:pt x="214" y="11"/>
                </a:lnTo>
                <a:lnTo>
                  <a:pt x="186" y="3"/>
                </a:lnTo>
                <a:lnTo>
                  <a:pt x="158" y="0"/>
                </a:lnTo>
                <a:lnTo>
                  <a:pt x="132" y="3"/>
                </a:lnTo>
                <a:lnTo>
                  <a:pt x="104" y="11"/>
                </a:lnTo>
                <a:lnTo>
                  <a:pt x="80" y="21"/>
                </a:lnTo>
                <a:lnTo>
                  <a:pt x="57" y="39"/>
                </a:lnTo>
                <a:lnTo>
                  <a:pt x="37" y="58"/>
                </a:lnTo>
                <a:lnTo>
                  <a:pt x="22" y="80"/>
                </a:lnTo>
                <a:lnTo>
                  <a:pt x="10" y="105"/>
                </a:lnTo>
                <a:lnTo>
                  <a:pt x="2" y="131"/>
                </a:lnTo>
                <a:lnTo>
                  <a:pt x="0" y="161"/>
                </a:lnTo>
                <a:lnTo>
                  <a:pt x="2" y="187"/>
                </a:lnTo>
                <a:lnTo>
                  <a:pt x="10" y="215"/>
                </a:lnTo>
                <a:lnTo>
                  <a:pt x="22" y="239"/>
                </a:lnTo>
                <a:lnTo>
                  <a:pt x="37" y="263"/>
                </a:lnTo>
                <a:lnTo>
                  <a:pt x="57" y="282"/>
                </a:lnTo>
                <a:lnTo>
                  <a:pt x="80" y="297"/>
                </a:lnTo>
                <a:lnTo>
                  <a:pt x="104" y="309"/>
                </a:lnTo>
                <a:lnTo>
                  <a:pt x="132" y="317"/>
                </a:lnTo>
                <a:lnTo>
                  <a:pt x="158" y="319"/>
                </a:lnTo>
                <a:lnTo>
                  <a:pt x="186" y="317"/>
                </a:lnTo>
                <a:lnTo>
                  <a:pt x="214" y="309"/>
                </a:lnTo>
                <a:lnTo>
                  <a:pt x="239" y="297"/>
                </a:lnTo>
                <a:lnTo>
                  <a:pt x="260" y="282"/>
                </a:lnTo>
                <a:lnTo>
                  <a:pt x="280" y="263"/>
                </a:lnTo>
                <a:lnTo>
                  <a:pt x="297" y="239"/>
                </a:lnTo>
                <a:lnTo>
                  <a:pt x="308" y="215"/>
                </a:lnTo>
                <a:lnTo>
                  <a:pt x="316" y="187"/>
                </a:lnTo>
                <a:lnTo>
                  <a:pt x="319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72" name="Line 607">
            <a:extLst>
              <a:ext uri="{FF2B5EF4-FFF2-40B4-BE49-F238E27FC236}">
                <a16:creationId xmlns:a16="http://schemas.microsoft.com/office/drawing/2014/main" id="{437B303C-8D5D-41D1-A092-7397331A34C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0663" y="538480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73" name="Freeform 608">
            <a:extLst>
              <a:ext uri="{FF2B5EF4-FFF2-40B4-BE49-F238E27FC236}">
                <a16:creationId xmlns:a16="http://schemas.microsoft.com/office/drawing/2014/main" id="{0FCAC647-1C58-4445-9ACC-9E50FF54FCF9}"/>
              </a:ext>
            </a:extLst>
          </p:cNvPr>
          <p:cNvSpPr>
            <a:spLocks/>
          </p:cNvSpPr>
          <p:nvPr/>
        </p:nvSpPr>
        <p:spPr bwMode="auto">
          <a:xfrm>
            <a:off x="7767638" y="5348288"/>
            <a:ext cx="73025" cy="71437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1"/>
                </a:moveTo>
                <a:lnTo>
                  <a:pt x="316" y="133"/>
                </a:lnTo>
                <a:lnTo>
                  <a:pt x="310" y="106"/>
                </a:lnTo>
                <a:lnTo>
                  <a:pt x="298" y="81"/>
                </a:lnTo>
                <a:lnTo>
                  <a:pt x="283" y="58"/>
                </a:lnTo>
                <a:lnTo>
                  <a:pt x="263" y="39"/>
                </a:lnTo>
                <a:lnTo>
                  <a:pt x="240" y="22"/>
                </a:lnTo>
                <a:lnTo>
                  <a:pt x="214" y="12"/>
                </a:lnTo>
                <a:lnTo>
                  <a:pt x="189" y="4"/>
                </a:lnTo>
                <a:lnTo>
                  <a:pt x="161" y="0"/>
                </a:lnTo>
                <a:lnTo>
                  <a:pt x="132" y="4"/>
                </a:lnTo>
                <a:lnTo>
                  <a:pt x="106" y="12"/>
                </a:lnTo>
                <a:lnTo>
                  <a:pt x="80" y="22"/>
                </a:lnTo>
                <a:lnTo>
                  <a:pt x="57" y="39"/>
                </a:lnTo>
                <a:lnTo>
                  <a:pt x="37" y="58"/>
                </a:lnTo>
                <a:lnTo>
                  <a:pt x="23" y="81"/>
                </a:lnTo>
                <a:lnTo>
                  <a:pt x="10" y="106"/>
                </a:lnTo>
                <a:lnTo>
                  <a:pt x="4" y="133"/>
                </a:lnTo>
                <a:lnTo>
                  <a:pt x="0" y="161"/>
                </a:lnTo>
                <a:lnTo>
                  <a:pt x="4" y="188"/>
                </a:lnTo>
                <a:lnTo>
                  <a:pt x="10" y="215"/>
                </a:lnTo>
                <a:lnTo>
                  <a:pt x="23" y="240"/>
                </a:lnTo>
                <a:lnTo>
                  <a:pt x="37" y="263"/>
                </a:lnTo>
                <a:lnTo>
                  <a:pt x="57" y="283"/>
                </a:lnTo>
                <a:lnTo>
                  <a:pt x="80" y="297"/>
                </a:lnTo>
                <a:lnTo>
                  <a:pt x="106" y="309"/>
                </a:lnTo>
                <a:lnTo>
                  <a:pt x="132" y="317"/>
                </a:lnTo>
                <a:lnTo>
                  <a:pt x="161" y="319"/>
                </a:lnTo>
                <a:lnTo>
                  <a:pt x="189" y="317"/>
                </a:lnTo>
                <a:lnTo>
                  <a:pt x="214" y="309"/>
                </a:lnTo>
                <a:lnTo>
                  <a:pt x="240" y="297"/>
                </a:lnTo>
                <a:lnTo>
                  <a:pt x="263" y="283"/>
                </a:lnTo>
                <a:lnTo>
                  <a:pt x="283" y="263"/>
                </a:lnTo>
                <a:lnTo>
                  <a:pt x="298" y="240"/>
                </a:lnTo>
                <a:lnTo>
                  <a:pt x="310" y="215"/>
                </a:lnTo>
                <a:lnTo>
                  <a:pt x="316" y="188"/>
                </a:lnTo>
                <a:lnTo>
                  <a:pt x="319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74" name="Line 609">
            <a:extLst>
              <a:ext uri="{FF2B5EF4-FFF2-40B4-BE49-F238E27FC236}">
                <a16:creationId xmlns:a16="http://schemas.microsoft.com/office/drawing/2014/main" id="{5CEAB2F4-C087-44F9-A797-8BE8E07612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28527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75" name="Freeform 610">
            <a:extLst>
              <a:ext uri="{FF2B5EF4-FFF2-40B4-BE49-F238E27FC236}">
                <a16:creationId xmlns:a16="http://schemas.microsoft.com/office/drawing/2014/main" id="{CE390A24-53F1-44EA-9716-7A3368909D90}"/>
              </a:ext>
            </a:extLst>
          </p:cNvPr>
          <p:cNvSpPr>
            <a:spLocks/>
          </p:cNvSpPr>
          <p:nvPr/>
        </p:nvSpPr>
        <p:spPr bwMode="auto">
          <a:xfrm>
            <a:off x="5508625" y="2816225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4" y="131"/>
                </a:lnTo>
                <a:lnTo>
                  <a:pt x="309" y="103"/>
                </a:lnTo>
                <a:lnTo>
                  <a:pt x="297" y="79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2" y="9"/>
                </a:lnTo>
                <a:lnTo>
                  <a:pt x="187" y="1"/>
                </a:lnTo>
                <a:lnTo>
                  <a:pt x="159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6" y="37"/>
                </a:lnTo>
                <a:lnTo>
                  <a:pt x="36" y="57"/>
                </a:lnTo>
                <a:lnTo>
                  <a:pt x="21" y="79"/>
                </a:lnTo>
                <a:lnTo>
                  <a:pt x="9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9" y="213"/>
                </a:lnTo>
                <a:lnTo>
                  <a:pt x="21" y="239"/>
                </a:lnTo>
                <a:lnTo>
                  <a:pt x="36" y="260"/>
                </a:lnTo>
                <a:lnTo>
                  <a:pt x="56" y="280"/>
                </a:lnTo>
                <a:lnTo>
                  <a:pt x="79" y="297"/>
                </a:lnTo>
                <a:lnTo>
                  <a:pt x="105" y="307"/>
                </a:lnTo>
                <a:lnTo>
                  <a:pt x="131" y="315"/>
                </a:lnTo>
                <a:lnTo>
                  <a:pt x="159" y="318"/>
                </a:lnTo>
                <a:lnTo>
                  <a:pt x="187" y="315"/>
                </a:lnTo>
                <a:lnTo>
                  <a:pt x="212" y="307"/>
                </a:lnTo>
                <a:lnTo>
                  <a:pt x="239" y="297"/>
                </a:lnTo>
                <a:lnTo>
                  <a:pt x="261" y="280"/>
                </a:lnTo>
                <a:lnTo>
                  <a:pt x="281" y="260"/>
                </a:lnTo>
                <a:lnTo>
                  <a:pt x="297" y="239"/>
                </a:lnTo>
                <a:lnTo>
                  <a:pt x="309" y="213"/>
                </a:lnTo>
                <a:lnTo>
                  <a:pt x="314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76" name="Line 611">
            <a:extLst>
              <a:ext uri="{FF2B5EF4-FFF2-40B4-BE49-F238E27FC236}">
                <a16:creationId xmlns:a16="http://schemas.microsoft.com/office/drawing/2014/main" id="{52441FD3-2D50-43B3-94CE-E143060017E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0413" y="48990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77" name="Freeform 612">
            <a:extLst>
              <a:ext uri="{FF2B5EF4-FFF2-40B4-BE49-F238E27FC236}">
                <a16:creationId xmlns:a16="http://schemas.microsoft.com/office/drawing/2014/main" id="{902EA09E-5051-4C6A-A232-DDCE978FDA43}"/>
              </a:ext>
            </a:extLst>
          </p:cNvPr>
          <p:cNvSpPr>
            <a:spLocks/>
          </p:cNvSpPr>
          <p:nvPr/>
        </p:nvSpPr>
        <p:spPr bwMode="auto">
          <a:xfrm>
            <a:off x="7037388" y="4862513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1"/>
                </a:lnTo>
                <a:lnTo>
                  <a:pt x="309" y="104"/>
                </a:lnTo>
                <a:lnTo>
                  <a:pt x="297" y="79"/>
                </a:lnTo>
                <a:lnTo>
                  <a:pt x="282" y="56"/>
                </a:lnTo>
                <a:lnTo>
                  <a:pt x="263" y="36"/>
                </a:lnTo>
                <a:lnTo>
                  <a:pt x="239" y="22"/>
                </a:lnTo>
                <a:lnTo>
                  <a:pt x="215" y="10"/>
                </a:lnTo>
                <a:lnTo>
                  <a:pt x="187" y="2"/>
                </a:lnTo>
                <a:lnTo>
                  <a:pt x="161" y="0"/>
                </a:lnTo>
                <a:lnTo>
                  <a:pt x="132" y="2"/>
                </a:lnTo>
                <a:lnTo>
                  <a:pt x="105" y="10"/>
                </a:lnTo>
                <a:lnTo>
                  <a:pt x="80" y="22"/>
                </a:lnTo>
                <a:lnTo>
                  <a:pt x="57" y="36"/>
                </a:lnTo>
                <a:lnTo>
                  <a:pt x="39" y="56"/>
                </a:lnTo>
                <a:lnTo>
                  <a:pt x="22" y="79"/>
                </a:lnTo>
                <a:lnTo>
                  <a:pt x="11" y="104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1" y="213"/>
                </a:lnTo>
                <a:lnTo>
                  <a:pt x="22" y="239"/>
                </a:lnTo>
                <a:lnTo>
                  <a:pt x="39" y="260"/>
                </a:lnTo>
                <a:lnTo>
                  <a:pt x="57" y="280"/>
                </a:lnTo>
                <a:lnTo>
                  <a:pt x="80" y="296"/>
                </a:lnTo>
                <a:lnTo>
                  <a:pt x="105" y="307"/>
                </a:lnTo>
                <a:lnTo>
                  <a:pt x="132" y="315"/>
                </a:lnTo>
                <a:lnTo>
                  <a:pt x="161" y="318"/>
                </a:lnTo>
                <a:lnTo>
                  <a:pt x="187" y="315"/>
                </a:lnTo>
                <a:lnTo>
                  <a:pt x="215" y="307"/>
                </a:lnTo>
                <a:lnTo>
                  <a:pt x="239" y="296"/>
                </a:lnTo>
                <a:lnTo>
                  <a:pt x="263" y="280"/>
                </a:lnTo>
                <a:lnTo>
                  <a:pt x="282" y="260"/>
                </a:lnTo>
                <a:lnTo>
                  <a:pt x="297" y="239"/>
                </a:lnTo>
                <a:lnTo>
                  <a:pt x="309" y="213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78" name="Line 613">
            <a:extLst>
              <a:ext uri="{FF2B5EF4-FFF2-40B4-BE49-F238E27FC236}">
                <a16:creationId xmlns:a16="http://schemas.microsoft.com/office/drawing/2014/main" id="{9F7A54CA-C49B-44D6-98B3-466C656608F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349567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79" name="Freeform 614">
            <a:extLst>
              <a:ext uri="{FF2B5EF4-FFF2-40B4-BE49-F238E27FC236}">
                <a16:creationId xmlns:a16="http://schemas.microsoft.com/office/drawing/2014/main" id="{91F57AEB-0F86-48BE-8E56-2D7505A3D008}"/>
              </a:ext>
            </a:extLst>
          </p:cNvPr>
          <p:cNvSpPr>
            <a:spLocks/>
          </p:cNvSpPr>
          <p:nvPr/>
        </p:nvSpPr>
        <p:spPr bwMode="auto">
          <a:xfrm>
            <a:off x="7986713" y="3459163"/>
            <a:ext cx="71437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4" y="131"/>
                </a:lnTo>
                <a:lnTo>
                  <a:pt x="309" y="103"/>
                </a:lnTo>
                <a:lnTo>
                  <a:pt x="296" y="79"/>
                </a:lnTo>
                <a:lnTo>
                  <a:pt x="281" y="56"/>
                </a:lnTo>
                <a:lnTo>
                  <a:pt x="261" y="37"/>
                </a:lnTo>
                <a:lnTo>
                  <a:pt x="239" y="21"/>
                </a:lnTo>
                <a:lnTo>
                  <a:pt x="212" y="9"/>
                </a:lnTo>
                <a:lnTo>
                  <a:pt x="187" y="1"/>
                </a:lnTo>
                <a:lnTo>
                  <a:pt x="159" y="0"/>
                </a:lnTo>
                <a:lnTo>
                  <a:pt x="130" y="1"/>
                </a:lnTo>
                <a:lnTo>
                  <a:pt x="105" y="9"/>
                </a:lnTo>
                <a:lnTo>
                  <a:pt x="78" y="21"/>
                </a:lnTo>
                <a:lnTo>
                  <a:pt x="56" y="37"/>
                </a:lnTo>
                <a:lnTo>
                  <a:pt x="36" y="56"/>
                </a:lnTo>
                <a:lnTo>
                  <a:pt x="21" y="79"/>
                </a:lnTo>
                <a:lnTo>
                  <a:pt x="9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9" y="213"/>
                </a:lnTo>
                <a:lnTo>
                  <a:pt x="21" y="238"/>
                </a:lnTo>
                <a:lnTo>
                  <a:pt x="36" y="261"/>
                </a:lnTo>
                <a:lnTo>
                  <a:pt x="56" y="280"/>
                </a:lnTo>
                <a:lnTo>
                  <a:pt x="78" y="297"/>
                </a:lnTo>
                <a:lnTo>
                  <a:pt x="105" y="307"/>
                </a:lnTo>
                <a:lnTo>
                  <a:pt x="130" y="315"/>
                </a:lnTo>
                <a:lnTo>
                  <a:pt x="159" y="318"/>
                </a:lnTo>
                <a:lnTo>
                  <a:pt x="187" y="315"/>
                </a:lnTo>
                <a:lnTo>
                  <a:pt x="212" y="307"/>
                </a:lnTo>
                <a:lnTo>
                  <a:pt x="239" y="297"/>
                </a:lnTo>
                <a:lnTo>
                  <a:pt x="261" y="280"/>
                </a:lnTo>
                <a:lnTo>
                  <a:pt x="281" y="261"/>
                </a:lnTo>
                <a:lnTo>
                  <a:pt x="296" y="238"/>
                </a:lnTo>
                <a:lnTo>
                  <a:pt x="309" y="213"/>
                </a:lnTo>
                <a:lnTo>
                  <a:pt x="314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80" name="Line 615">
            <a:extLst>
              <a:ext uri="{FF2B5EF4-FFF2-40B4-BE49-F238E27FC236}">
                <a16:creationId xmlns:a16="http://schemas.microsoft.com/office/drawing/2014/main" id="{12D94422-E901-4EFC-B352-08416773C8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3350" y="24844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81" name="Freeform 616">
            <a:extLst>
              <a:ext uri="{FF2B5EF4-FFF2-40B4-BE49-F238E27FC236}">
                <a16:creationId xmlns:a16="http://schemas.microsoft.com/office/drawing/2014/main" id="{539A7B01-69B9-45A6-86AC-5AC16C97D57E}"/>
              </a:ext>
            </a:extLst>
          </p:cNvPr>
          <p:cNvSpPr>
            <a:spLocks/>
          </p:cNvSpPr>
          <p:nvPr/>
        </p:nvSpPr>
        <p:spPr bwMode="auto">
          <a:xfrm>
            <a:off x="5141913" y="2447925"/>
            <a:ext cx="71437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8" y="78"/>
                </a:lnTo>
                <a:lnTo>
                  <a:pt x="281" y="56"/>
                </a:lnTo>
                <a:lnTo>
                  <a:pt x="262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3"/>
                </a:lnTo>
                <a:lnTo>
                  <a:pt x="160" y="0"/>
                </a:lnTo>
                <a:lnTo>
                  <a:pt x="132" y="3"/>
                </a:lnTo>
                <a:lnTo>
                  <a:pt x="105" y="9"/>
                </a:lnTo>
                <a:lnTo>
                  <a:pt x="81" y="21"/>
                </a:lnTo>
                <a:lnTo>
                  <a:pt x="58" y="37"/>
                </a:lnTo>
                <a:lnTo>
                  <a:pt x="38" y="56"/>
                </a:lnTo>
                <a:lnTo>
                  <a:pt x="21" y="78"/>
                </a:lnTo>
                <a:lnTo>
                  <a:pt x="10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5"/>
                </a:lnTo>
                <a:lnTo>
                  <a:pt x="21" y="239"/>
                </a:lnTo>
                <a:lnTo>
                  <a:pt x="38" y="261"/>
                </a:lnTo>
                <a:lnTo>
                  <a:pt x="58" y="281"/>
                </a:lnTo>
                <a:lnTo>
                  <a:pt x="81" y="297"/>
                </a:lnTo>
                <a:lnTo>
                  <a:pt x="105" y="309"/>
                </a:lnTo>
                <a:lnTo>
                  <a:pt x="132" y="316"/>
                </a:lnTo>
                <a:lnTo>
                  <a:pt x="160" y="318"/>
                </a:lnTo>
                <a:lnTo>
                  <a:pt x="187" y="316"/>
                </a:lnTo>
                <a:lnTo>
                  <a:pt x="215" y="309"/>
                </a:lnTo>
                <a:lnTo>
                  <a:pt x="239" y="297"/>
                </a:lnTo>
                <a:lnTo>
                  <a:pt x="262" y="281"/>
                </a:lnTo>
                <a:lnTo>
                  <a:pt x="281" y="261"/>
                </a:lnTo>
                <a:lnTo>
                  <a:pt x="298" y="239"/>
                </a:lnTo>
                <a:lnTo>
                  <a:pt x="309" y="215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82" name="Line 617">
            <a:extLst>
              <a:ext uri="{FF2B5EF4-FFF2-40B4-BE49-F238E27FC236}">
                <a16:creationId xmlns:a16="http://schemas.microsoft.com/office/drawing/2014/main" id="{786360F2-1FAE-47DA-A744-3A8B4B5ADD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3850" y="25146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83" name="Freeform 618">
            <a:extLst>
              <a:ext uri="{FF2B5EF4-FFF2-40B4-BE49-F238E27FC236}">
                <a16:creationId xmlns:a16="http://schemas.microsoft.com/office/drawing/2014/main" id="{F418B8A7-184D-44E2-B191-AE144DFC20BE}"/>
              </a:ext>
            </a:extLst>
          </p:cNvPr>
          <p:cNvSpPr>
            <a:spLocks/>
          </p:cNvSpPr>
          <p:nvPr/>
        </p:nvSpPr>
        <p:spPr bwMode="auto">
          <a:xfrm>
            <a:off x="5330825" y="2478088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1"/>
                </a:lnTo>
                <a:lnTo>
                  <a:pt x="309" y="105"/>
                </a:lnTo>
                <a:lnTo>
                  <a:pt x="297" y="80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3" y="9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5" y="9"/>
                </a:lnTo>
                <a:lnTo>
                  <a:pt x="79" y="21"/>
                </a:lnTo>
                <a:lnTo>
                  <a:pt x="57" y="36"/>
                </a:lnTo>
                <a:lnTo>
                  <a:pt x="37" y="56"/>
                </a:lnTo>
                <a:lnTo>
                  <a:pt x="21" y="80"/>
                </a:lnTo>
                <a:lnTo>
                  <a:pt x="9" y="105"/>
                </a:lnTo>
                <a:lnTo>
                  <a:pt x="4" y="131"/>
                </a:lnTo>
                <a:lnTo>
                  <a:pt x="0" y="158"/>
                </a:lnTo>
                <a:lnTo>
                  <a:pt x="4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79" y="297"/>
                </a:lnTo>
                <a:lnTo>
                  <a:pt x="105" y="309"/>
                </a:lnTo>
                <a:lnTo>
                  <a:pt x="131" y="315"/>
                </a:lnTo>
                <a:lnTo>
                  <a:pt x="160" y="319"/>
                </a:lnTo>
                <a:lnTo>
                  <a:pt x="187" y="315"/>
                </a:lnTo>
                <a:lnTo>
                  <a:pt x="213" y="309"/>
                </a:lnTo>
                <a:lnTo>
                  <a:pt x="239" y="297"/>
                </a:lnTo>
                <a:lnTo>
                  <a:pt x="261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4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84" name="Line 619">
            <a:extLst>
              <a:ext uri="{FF2B5EF4-FFF2-40B4-BE49-F238E27FC236}">
                <a16:creationId xmlns:a16="http://schemas.microsoft.com/office/drawing/2014/main" id="{9F9D4102-B8E0-4A02-99FC-D9DC5F9A68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0713" y="28892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85" name="Freeform 620">
            <a:extLst>
              <a:ext uri="{FF2B5EF4-FFF2-40B4-BE49-F238E27FC236}">
                <a16:creationId xmlns:a16="http://schemas.microsoft.com/office/drawing/2014/main" id="{7F893C23-B4BC-46D0-8004-439096FE81D1}"/>
              </a:ext>
            </a:extLst>
          </p:cNvPr>
          <p:cNvSpPr>
            <a:spLocks/>
          </p:cNvSpPr>
          <p:nvPr/>
        </p:nvSpPr>
        <p:spPr bwMode="auto">
          <a:xfrm>
            <a:off x="6897688" y="2854325"/>
            <a:ext cx="73025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7" y="131"/>
                </a:lnTo>
                <a:lnTo>
                  <a:pt x="309" y="104"/>
                </a:lnTo>
                <a:lnTo>
                  <a:pt x="297" y="80"/>
                </a:lnTo>
                <a:lnTo>
                  <a:pt x="282" y="57"/>
                </a:lnTo>
                <a:lnTo>
                  <a:pt x="263" y="37"/>
                </a:lnTo>
                <a:lnTo>
                  <a:pt x="240" y="21"/>
                </a:lnTo>
                <a:lnTo>
                  <a:pt x="215" y="9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6" y="9"/>
                </a:lnTo>
                <a:lnTo>
                  <a:pt x="80" y="21"/>
                </a:lnTo>
                <a:lnTo>
                  <a:pt x="58" y="37"/>
                </a:lnTo>
                <a:lnTo>
                  <a:pt x="38" y="57"/>
                </a:lnTo>
                <a:lnTo>
                  <a:pt x="21" y="80"/>
                </a:lnTo>
                <a:lnTo>
                  <a:pt x="11" y="104"/>
                </a:lnTo>
                <a:lnTo>
                  <a:pt x="4" y="131"/>
                </a:lnTo>
                <a:lnTo>
                  <a:pt x="0" y="158"/>
                </a:lnTo>
                <a:lnTo>
                  <a:pt x="4" y="187"/>
                </a:lnTo>
                <a:lnTo>
                  <a:pt x="11" y="214"/>
                </a:lnTo>
                <a:lnTo>
                  <a:pt x="21" y="239"/>
                </a:lnTo>
                <a:lnTo>
                  <a:pt x="38" y="262"/>
                </a:lnTo>
                <a:lnTo>
                  <a:pt x="58" y="280"/>
                </a:lnTo>
                <a:lnTo>
                  <a:pt x="80" y="297"/>
                </a:lnTo>
                <a:lnTo>
                  <a:pt x="106" y="309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5" y="309"/>
                </a:lnTo>
                <a:lnTo>
                  <a:pt x="240" y="297"/>
                </a:lnTo>
                <a:lnTo>
                  <a:pt x="263" y="280"/>
                </a:lnTo>
                <a:lnTo>
                  <a:pt x="282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86" name="Line 621">
            <a:extLst>
              <a:ext uri="{FF2B5EF4-FFF2-40B4-BE49-F238E27FC236}">
                <a16:creationId xmlns:a16="http://schemas.microsoft.com/office/drawing/2014/main" id="{7B531612-8362-43C6-82DD-7B796C189BD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3313" y="55975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87" name="Freeform 622">
            <a:extLst>
              <a:ext uri="{FF2B5EF4-FFF2-40B4-BE49-F238E27FC236}">
                <a16:creationId xmlns:a16="http://schemas.microsoft.com/office/drawing/2014/main" id="{61AB5D02-E96B-4612-8777-D0162B0BAF60}"/>
              </a:ext>
            </a:extLst>
          </p:cNvPr>
          <p:cNvSpPr>
            <a:spLocks/>
          </p:cNvSpPr>
          <p:nvPr/>
        </p:nvSpPr>
        <p:spPr bwMode="auto">
          <a:xfrm>
            <a:off x="6110288" y="5561013"/>
            <a:ext cx="73025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60"/>
                </a:moveTo>
                <a:lnTo>
                  <a:pt x="316" y="131"/>
                </a:lnTo>
                <a:lnTo>
                  <a:pt x="309" y="105"/>
                </a:lnTo>
                <a:lnTo>
                  <a:pt x="296" y="79"/>
                </a:lnTo>
                <a:lnTo>
                  <a:pt x="281" y="58"/>
                </a:lnTo>
                <a:lnTo>
                  <a:pt x="262" y="38"/>
                </a:lnTo>
                <a:lnTo>
                  <a:pt x="239" y="22"/>
                </a:lnTo>
                <a:lnTo>
                  <a:pt x="215" y="11"/>
                </a:lnTo>
                <a:lnTo>
                  <a:pt x="187" y="3"/>
                </a:lnTo>
                <a:lnTo>
                  <a:pt x="159" y="0"/>
                </a:lnTo>
                <a:lnTo>
                  <a:pt x="133" y="3"/>
                </a:lnTo>
                <a:lnTo>
                  <a:pt x="105" y="11"/>
                </a:lnTo>
                <a:lnTo>
                  <a:pt x="81" y="22"/>
                </a:lnTo>
                <a:lnTo>
                  <a:pt x="57" y="38"/>
                </a:lnTo>
                <a:lnTo>
                  <a:pt x="37" y="58"/>
                </a:lnTo>
                <a:lnTo>
                  <a:pt x="21" y="79"/>
                </a:lnTo>
                <a:lnTo>
                  <a:pt x="11" y="105"/>
                </a:lnTo>
                <a:lnTo>
                  <a:pt x="3" y="131"/>
                </a:lnTo>
                <a:lnTo>
                  <a:pt x="0" y="160"/>
                </a:lnTo>
                <a:lnTo>
                  <a:pt x="3" y="187"/>
                </a:lnTo>
                <a:lnTo>
                  <a:pt x="11" y="214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81" y="296"/>
                </a:lnTo>
                <a:lnTo>
                  <a:pt x="105" y="308"/>
                </a:lnTo>
                <a:lnTo>
                  <a:pt x="133" y="316"/>
                </a:lnTo>
                <a:lnTo>
                  <a:pt x="159" y="318"/>
                </a:lnTo>
                <a:lnTo>
                  <a:pt x="187" y="316"/>
                </a:lnTo>
                <a:lnTo>
                  <a:pt x="215" y="308"/>
                </a:lnTo>
                <a:lnTo>
                  <a:pt x="239" y="296"/>
                </a:lnTo>
                <a:lnTo>
                  <a:pt x="262" y="282"/>
                </a:lnTo>
                <a:lnTo>
                  <a:pt x="281" y="262"/>
                </a:lnTo>
                <a:lnTo>
                  <a:pt x="296" y="239"/>
                </a:lnTo>
                <a:lnTo>
                  <a:pt x="309" y="214"/>
                </a:lnTo>
                <a:lnTo>
                  <a:pt x="316" y="187"/>
                </a:lnTo>
                <a:lnTo>
                  <a:pt x="317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88" name="Line 623">
            <a:extLst>
              <a:ext uri="{FF2B5EF4-FFF2-40B4-BE49-F238E27FC236}">
                <a16:creationId xmlns:a16="http://schemas.microsoft.com/office/drawing/2014/main" id="{95EC1B86-DA24-4D18-8C1B-910FDF8953F6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8500" y="446087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89" name="Freeform 624">
            <a:extLst>
              <a:ext uri="{FF2B5EF4-FFF2-40B4-BE49-F238E27FC236}">
                <a16:creationId xmlns:a16="http://schemas.microsoft.com/office/drawing/2014/main" id="{A314C5FA-E702-4312-8A3C-9DA44003A52C}"/>
              </a:ext>
            </a:extLst>
          </p:cNvPr>
          <p:cNvSpPr>
            <a:spLocks/>
          </p:cNvSpPr>
          <p:nvPr/>
        </p:nvSpPr>
        <p:spPr bwMode="auto">
          <a:xfrm>
            <a:off x="6977063" y="4424363"/>
            <a:ext cx="71437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9"/>
                </a:lnTo>
                <a:lnTo>
                  <a:pt x="281" y="56"/>
                </a:lnTo>
                <a:lnTo>
                  <a:pt x="261" y="37"/>
                </a:lnTo>
                <a:lnTo>
                  <a:pt x="238" y="21"/>
                </a:lnTo>
                <a:lnTo>
                  <a:pt x="213" y="11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4" y="11"/>
                </a:lnTo>
                <a:lnTo>
                  <a:pt x="79" y="21"/>
                </a:lnTo>
                <a:lnTo>
                  <a:pt x="55" y="37"/>
                </a:lnTo>
                <a:lnTo>
                  <a:pt x="37" y="56"/>
                </a:lnTo>
                <a:lnTo>
                  <a:pt x="21" y="79"/>
                </a:lnTo>
                <a:lnTo>
                  <a:pt x="9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2"/>
                </a:lnTo>
                <a:lnTo>
                  <a:pt x="55" y="281"/>
                </a:lnTo>
                <a:lnTo>
                  <a:pt x="79" y="296"/>
                </a:lnTo>
                <a:lnTo>
                  <a:pt x="104" y="309"/>
                </a:lnTo>
                <a:lnTo>
                  <a:pt x="131" y="316"/>
                </a:lnTo>
                <a:lnTo>
                  <a:pt x="159" y="317"/>
                </a:lnTo>
                <a:lnTo>
                  <a:pt x="187" y="316"/>
                </a:lnTo>
                <a:lnTo>
                  <a:pt x="213" y="309"/>
                </a:lnTo>
                <a:lnTo>
                  <a:pt x="238" y="296"/>
                </a:lnTo>
                <a:lnTo>
                  <a:pt x="261" y="281"/>
                </a:lnTo>
                <a:lnTo>
                  <a:pt x="281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90" name="Line 625">
            <a:extLst>
              <a:ext uri="{FF2B5EF4-FFF2-40B4-BE49-F238E27FC236}">
                <a16:creationId xmlns:a16="http://schemas.microsoft.com/office/drawing/2014/main" id="{B8CE0F97-15D7-46F3-8A18-1C76ABED0C2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3988" y="37465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91" name="Freeform 626">
            <a:extLst>
              <a:ext uri="{FF2B5EF4-FFF2-40B4-BE49-F238E27FC236}">
                <a16:creationId xmlns:a16="http://schemas.microsoft.com/office/drawing/2014/main" id="{6A113067-D13A-4B50-8F61-1A0C3963BFF7}"/>
              </a:ext>
            </a:extLst>
          </p:cNvPr>
          <p:cNvSpPr>
            <a:spLocks/>
          </p:cNvSpPr>
          <p:nvPr/>
        </p:nvSpPr>
        <p:spPr bwMode="auto">
          <a:xfrm>
            <a:off x="6430963" y="3709988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1"/>
                </a:lnTo>
                <a:lnTo>
                  <a:pt x="309" y="104"/>
                </a:lnTo>
                <a:lnTo>
                  <a:pt x="297" y="80"/>
                </a:lnTo>
                <a:lnTo>
                  <a:pt x="282" y="57"/>
                </a:lnTo>
                <a:lnTo>
                  <a:pt x="263" y="37"/>
                </a:lnTo>
                <a:lnTo>
                  <a:pt x="239" y="20"/>
                </a:lnTo>
                <a:lnTo>
                  <a:pt x="214" y="9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6" y="9"/>
                </a:lnTo>
                <a:lnTo>
                  <a:pt x="80" y="20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4" y="131"/>
                </a:lnTo>
                <a:lnTo>
                  <a:pt x="0" y="158"/>
                </a:lnTo>
                <a:lnTo>
                  <a:pt x="4" y="186"/>
                </a:lnTo>
                <a:lnTo>
                  <a:pt x="9" y="214"/>
                </a:lnTo>
                <a:lnTo>
                  <a:pt x="21" y="238"/>
                </a:lnTo>
                <a:lnTo>
                  <a:pt x="37" y="260"/>
                </a:lnTo>
                <a:lnTo>
                  <a:pt x="57" y="280"/>
                </a:lnTo>
                <a:lnTo>
                  <a:pt x="80" y="297"/>
                </a:lnTo>
                <a:lnTo>
                  <a:pt x="106" y="308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4" y="308"/>
                </a:lnTo>
                <a:lnTo>
                  <a:pt x="239" y="297"/>
                </a:lnTo>
                <a:lnTo>
                  <a:pt x="263" y="280"/>
                </a:lnTo>
                <a:lnTo>
                  <a:pt x="282" y="260"/>
                </a:lnTo>
                <a:lnTo>
                  <a:pt x="297" y="238"/>
                </a:lnTo>
                <a:lnTo>
                  <a:pt x="309" y="214"/>
                </a:lnTo>
                <a:lnTo>
                  <a:pt x="316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92" name="Line 627">
            <a:extLst>
              <a:ext uri="{FF2B5EF4-FFF2-40B4-BE49-F238E27FC236}">
                <a16:creationId xmlns:a16="http://schemas.microsoft.com/office/drawing/2014/main" id="{ABF7AA42-4A0C-40F5-B37A-4338C43276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0613" y="31400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93" name="Freeform 628">
            <a:extLst>
              <a:ext uri="{FF2B5EF4-FFF2-40B4-BE49-F238E27FC236}">
                <a16:creationId xmlns:a16="http://schemas.microsoft.com/office/drawing/2014/main" id="{96387CC0-B7D8-404B-95A5-71D3D97B0BCA}"/>
              </a:ext>
            </a:extLst>
          </p:cNvPr>
          <p:cNvSpPr>
            <a:spLocks/>
          </p:cNvSpPr>
          <p:nvPr/>
        </p:nvSpPr>
        <p:spPr bwMode="auto">
          <a:xfrm>
            <a:off x="6099175" y="3105150"/>
            <a:ext cx="71438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6" y="130"/>
                </a:lnTo>
                <a:lnTo>
                  <a:pt x="308" y="105"/>
                </a:lnTo>
                <a:lnTo>
                  <a:pt x="296" y="79"/>
                </a:lnTo>
                <a:lnTo>
                  <a:pt x="281" y="56"/>
                </a:lnTo>
                <a:lnTo>
                  <a:pt x="261" y="36"/>
                </a:lnTo>
                <a:lnTo>
                  <a:pt x="238" y="21"/>
                </a:lnTo>
                <a:lnTo>
                  <a:pt x="213" y="9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4" y="9"/>
                </a:lnTo>
                <a:lnTo>
                  <a:pt x="78" y="21"/>
                </a:lnTo>
                <a:lnTo>
                  <a:pt x="57" y="36"/>
                </a:lnTo>
                <a:lnTo>
                  <a:pt x="37" y="56"/>
                </a:lnTo>
                <a:lnTo>
                  <a:pt x="21" y="79"/>
                </a:lnTo>
                <a:lnTo>
                  <a:pt x="9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3"/>
                </a:lnTo>
                <a:lnTo>
                  <a:pt x="21" y="239"/>
                </a:lnTo>
                <a:lnTo>
                  <a:pt x="37" y="262"/>
                </a:lnTo>
                <a:lnTo>
                  <a:pt x="57" y="281"/>
                </a:lnTo>
                <a:lnTo>
                  <a:pt x="78" y="296"/>
                </a:lnTo>
                <a:lnTo>
                  <a:pt x="104" y="309"/>
                </a:lnTo>
                <a:lnTo>
                  <a:pt x="130" y="316"/>
                </a:lnTo>
                <a:lnTo>
                  <a:pt x="159" y="318"/>
                </a:lnTo>
                <a:lnTo>
                  <a:pt x="187" y="316"/>
                </a:lnTo>
                <a:lnTo>
                  <a:pt x="213" y="309"/>
                </a:lnTo>
                <a:lnTo>
                  <a:pt x="238" y="296"/>
                </a:lnTo>
                <a:lnTo>
                  <a:pt x="261" y="281"/>
                </a:lnTo>
                <a:lnTo>
                  <a:pt x="281" y="262"/>
                </a:lnTo>
                <a:lnTo>
                  <a:pt x="296" y="239"/>
                </a:lnTo>
                <a:lnTo>
                  <a:pt x="308" y="213"/>
                </a:lnTo>
                <a:lnTo>
                  <a:pt x="316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94" name="Line 629">
            <a:extLst>
              <a:ext uri="{FF2B5EF4-FFF2-40B4-BE49-F238E27FC236}">
                <a16:creationId xmlns:a16="http://schemas.microsoft.com/office/drawing/2014/main" id="{2DB9AB3E-5F84-41BC-A7EF-C8D51BDC6FD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27717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95" name="Freeform 630">
            <a:extLst>
              <a:ext uri="{FF2B5EF4-FFF2-40B4-BE49-F238E27FC236}">
                <a16:creationId xmlns:a16="http://schemas.microsoft.com/office/drawing/2014/main" id="{9A2E22D8-9311-4683-A403-67477DD71462}"/>
              </a:ext>
            </a:extLst>
          </p:cNvPr>
          <p:cNvSpPr>
            <a:spLocks/>
          </p:cNvSpPr>
          <p:nvPr/>
        </p:nvSpPr>
        <p:spPr bwMode="auto">
          <a:xfrm>
            <a:off x="5262563" y="2735263"/>
            <a:ext cx="71437" cy="73025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9"/>
                </a:moveTo>
                <a:lnTo>
                  <a:pt x="315" y="131"/>
                </a:lnTo>
                <a:lnTo>
                  <a:pt x="308" y="106"/>
                </a:lnTo>
                <a:lnTo>
                  <a:pt x="296" y="80"/>
                </a:lnTo>
                <a:lnTo>
                  <a:pt x="280" y="57"/>
                </a:lnTo>
                <a:lnTo>
                  <a:pt x="260" y="39"/>
                </a:lnTo>
                <a:lnTo>
                  <a:pt x="237" y="21"/>
                </a:lnTo>
                <a:lnTo>
                  <a:pt x="212" y="9"/>
                </a:lnTo>
                <a:lnTo>
                  <a:pt x="186" y="4"/>
                </a:lnTo>
                <a:lnTo>
                  <a:pt x="158" y="0"/>
                </a:lnTo>
                <a:lnTo>
                  <a:pt x="130" y="4"/>
                </a:lnTo>
                <a:lnTo>
                  <a:pt x="103" y="9"/>
                </a:lnTo>
                <a:lnTo>
                  <a:pt x="78" y="21"/>
                </a:lnTo>
                <a:lnTo>
                  <a:pt x="56" y="39"/>
                </a:lnTo>
                <a:lnTo>
                  <a:pt x="36" y="57"/>
                </a:lnTo>
                <a:lnTo>
                  <a:pt x="21" y="80"/>
                </a:lnTo>
                <a:lnTo>
                  <a:pt x="9" y="106"/>
                </a:lnTo>
                <a:lnTo>
                  <a:pt x="1" y="131"/>
                </a:lnTo>
                <a:lnTo>
                  <a:pt x="0" y="159"/>
                </a:lnTo>
                <a:lnTo>
                  <a:pt x="1" y="188"/>
                </a:lnTo>
                <a:lnTo>
                  <a:pt x="9" y="215"/>
                </a:lnTo>
                <a:lnTo>
                  <a:pt x="21" y="240"/>
                </a:lnTo>
                <a:lnTo>
                  <a:pt x="36" y="263"/>
                </a:lnTo>
                <a:lnTo>
                  <a:pt x="56" y="283"/>
                </a:lnTo>
                <a:lnTo>
                  <a:pt x="78" y="297"/>
                </a:lnTo>
                <a:lnTo>
                  <a:pt x="103" y="309"/>
                </a:lnTo>
                <a:lnTo>
                  <a:pt x="130" y="317"/>
                </a:lnTo>
                <a:lnTo>
                  <a:pt x="158" y="319"/>
                </a:lnTo>
                <a:lnTo>
                  <a:pt x="186" y="317"/>
                </a:lnTo>
                <a:lnTo>
                  <a:pt x="212" y="309"/>
                </a:lnTo>
                <a:lnTo>
                  <a:pt x="237" y="297"/>
                </a:lnTo>
                <a:lnTo>
                  <a:pt x="260" y="283"/>
                </a:lnTo>
                <a:lnTo>
                  <a:pt x="280" y="263"/>
                </a:lnTo>
                <a:lnTo>
                  <a:pt x="296" y="240"/>
                </a:lnTo>
                <a:lnTo>
                  <a:pt x="308" y="215"/>
                </a:lnTo>
                <a:lnTo>
                  <a:pt x="315" y="188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96" name="Line 631">
            <a:extLst>
              <a:ext uri="{FF2B5EF4-FFF2-40B4-BE49-F238E27FC236}">
                <a16:creationId xmlns:a16="http://schemas.microsoft.com/office/drawing/2014/main" id="{CFAEFF23-6DA8-4378-B85B-AF487AC87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1863" y="23860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97" name="Freeform 632">
            <a:extLst>
              <a:ext uri="{FF2B5EF4-FFF2-40B4-BE49-F238E27FC236}">
                <a16:creationId xmlns:a16="http://schemas.microsoft.com/office/drawing/2014/main" id="{3CEAD938-BCEE-4487-8048-58F994F9140A}"/>
              </a:ext>
            </a:extLst>
          </p:cNvPr>
          <p:cNvSpPr>
            <a:spLocks/>
          </p:cNvSpPr>
          <p:nvPr/>
        </p:nvSpPr>
        <p:spPr bwMode="auto">
          <a:xfrm>
            <a:off x="7210425" y="2351088"/>
            <a:ext cx="71438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5" y="132"/>
                </a:lnTo>
                <a:lnTo>
                  <a:pt x="310" y="106"/>
                </a:lnTo>
                <a:lnTo>
                  <a:pt x="297" y="80"/>
                </a:lnTo>
                <a:lnTo>
                  <a:pt x="282" y="57"/>
                </a:lnTo>
                <a:lnTo>
                  <a:pt x="262" y="37"/>
                </a:lnTo>
                <a:lnTo>
                  <a:pt x="239" y="23"/>
                </a:lnTo>
                <a:lnTo>
                  <a:pt x="213" y="10"/>
                </a:lnTo>
                <a:lnTo>
                  <a:pt x="188" y="4"/>
                </a:lnTo>
                <a:lnTo>
                  <a:pt x="160" y="0"/>
                </a:lnTo>
                <a:lnTo>
                  <a:pt x="131" y="4"/>
                </a:lnTo>
                <a:lnTo>
                  <a:pt x="105" y="10"/>
                </a:lnTo>
                <a:lnTo>
                  <a:pt x="79" y="23"/>
                </a:lnTo>
                <a:lnTo>
                  <a:pt x="56" y="37"/>
                </a:lnTo>
                <a:lnTo>
                  <a:pt x="36" y="57"/>
                </a:lnTo>
                <a:lnTo>
                  <a:pt x="22" y="80"/>
                </a:lnTo>
                <a:lnTo>
                  <a:pt x="10" y="106"/>
                </a:lnTo>
                <a:lnTo>
                  <a:pt x="3" y="132"/>
                </a:lnTo>
                <a:lnTo>
                  <a:pt x="0" y="159"/>
                </a:lnTo>
                <a:lnTo>
                  <a:pt x="3" y="189"/>
                </a:lnTo>
                <a:lnTo>
                  <a:pt x="10" y="214"/>
                </a:lnTo>
                <a:lnTo>
                  <a:pt x="22" y="240"/>
                </a:lnTo>
                <a:lnTo>
                  <a:pt x="36" y="263"/>
                </a:lnTo>
                <a:lnTo>
                  <a:pt x="56" y="283"/>
                </a:lnTo>
                <a:lnTo>
                  <a:pt x="79" y="298"/>
                </a:lnTo>
                <a:lnTo>
                  <a:pt x="105" y="310"/>
                </a:lnTo>
                <a:lnTo>
                  <a:pt x="131" y="316"/>
                </a:lnTo>
                <a:lnTo>
                  <a:pt x="160" y="319"/>
                </a:lnTo>
                <a:lnTo>
                  <a:pt x="188" y="316"/>
                </a:lnTo>
                <a:lnTo>
                  <a:pt x="213" y="310"/>
                </a:lnTo>
                <a:lnTo>
                  <a:pt x="239" y="298"/>
                </a:lnTo>
                <a:lnTo>
                  <a:pt x="262" y="283"/>
                </a:lnTo>
                <a:lnTo>
                  <a:pt x="282" y="263"/>
                </a:lnTo>
                <a:lnTo>
                  <a:pt x="297" y="240"/>
                </a:lnTo>
                <a:lnTo>
                  <a:pt x="310" y="214"/>
                </a:lnTo>
                <a:lnTo>
                  <a:pt x="315" y="189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98" name="Line 633">
            <a:extLst>
              <a:ext uri="{FF2B5EF4-FFF2-40B4-BE49-F238E27FC236}">
                <a16:creationId xmlns:a16="http://schemas.microsoft.com/office/drawing/2014/main" id="{86439463-EB9D-48D4-8841-9B7DD537D83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2325" y="467042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899" name="Freeform 634">
            <a:extLst>
              <a:ext uri="{FF2B5EF4-FFF2-40B4-BE49-F238E27FC236}">
                <a16:creationId xmlns:a16="http://schemas.microsoft.com/office/drawing/2014/main" id="{AB5114AD-68D6-46ED-A8B3-62C283E89BE5}"/>
              </a:ext>
            </a:extLst>
          </p:cNvPr>
          <p:cNvSpPr>
            <a:spLocks/>
          </p:cNvSpPr>
          <p:nvPr/>
        </p:nvSpPr>
        <p:spPr bwMode="auto">
          <a:xfrm>
            <a:off x="7100888" y="4633913"/>
            <a:ext cx="71437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1"/>
                </a:lnTo>
                <a:lnTo>
                  <a:pt x="309" y="103"/>
                </a:lnTo>
                <a:lnTo>
                  <a:pt x="296" y="79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60" y="0"/>
                </a:lnTo>
                <a:lnTo>
                  <a:pt x="133" y="1"/>
                </a:lnTo>
                <a:lnTo>
                  <a:pt x="105" y="9"/>
                </a:lnTo>
                <a:lnTo>
                  <a:pt x="81" y="21"/>
                </a:lnTo>
                <a:lnTo>
                  <a:pt x="57" y="37"/>
                </a:lnTo>
                <a:lnTo>
                  <a:pt x="39" y="57"/>
                </a:lnTo>
                <a:lnTo>
                  <a:pt x="21" y="79"/>
                </a:lnTo>
                <a:lnTo>
                  <a:pt x="11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1" y="213"/>
                </a:lnTo>
                <a:lnTo>
                  <a:pt x="21" y="239"/>
                </a:lnTo>
                <a:lnTo>
                  <a:pt x="39" y="261"/>
                </a:lnTo>
                <a:lnTo>
                  <a:pt x="57" y="280"/>
                </a:lnTo>
                <a:lnTo>
                  <a:pt x="81" y="297"/>
                </a:lnTo>
                <a:lnTo>
                  <a:pt x="105" y="309"/>
                </a:lnTo>
                <a:lnTo>
                  <a:pt x="133" y="315"/>
                </a:lnTo>
                <a:lnTo>
                  <a:pt x="160" y="318"/>
                </a:lnTo>
                <a:lnTo>
                  <a:pt x="187" y="315"/>
                </a:lnTo>
                <a:lnTo>
                  <a:pt x="215" y="309"/>
                </a:lnTo>
                <a:lnTo>
                  <a:pt x="239" y="297"/>
                </a:lnTo>
                <a:lnTo>
                  <a:pt x="262" y="280"/>
                </a:lnTo>
                <a:lnTo>
                  <a:pt x="282" y="261"/>
                </a:lnTo>
                <a:lnTo>
                  <a:pt x="296" y="239"/>
                </a:lnTo>
                <a:lnTo>
                  <a:pt x="309" y="213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00" name="Line 635">
            <a:extLst>
              <a:ext uri="{FF2B5EF4-FFF2-40B4-BE49-F238E27FC236}">
                <a16:creationId xmlns:a16="http://schemas.microsoft.com/office/drawing/2014/main" id="{80774E3F-B5C7-43A4-A935-C0568BDCAB9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1575" y="447675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01" name="Freeform 636">
            <a:extLst>
              <a:ext uri="{FF2B5EF4-FFF2-40B4-BE49-F238E27FC236}">
                <a16:creationId xmlns:a16="http://schemas.microsoft.com/office/drawing/2014/main" id="{D01C0198-5F12-489E-8634-5C149C55B925}"/>
              </a:ext>
            </a:extLst>
          </p:cNvPr>
          <p:cNvSpPr>
            <a:spLocks/>
          </p:cNvSpPr>
          <p:nvPr/>
        </p:nvSpPr>
        <p:spPr bwMode="auto">
          <a:xfrm>
            <a:off x="7448550" y="4441825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0"/>
                </a:lnTo>
                <a:lnTo>
                  <a:pt x="309" y="104"/>
                </a:lnTo>
                <a:lnTo>
                  <a:pt x="297" y="79"/>
                </a:lnTo>
                <a:lnTo>
                  <a:pt x="282" y="56"/>
                </a:lnTo>
                <a:lnTo>
                  <a:pt x="263" y="36"/>
                </a:lnTo>
                <a:lnTo>
                  <a:pt x="239" y="20"/>
                </a:lnTo>
                <a:lnTo>
                  <a:pt x="215" y="9"/>
                </a:lnTo>
                <a:lnTo>
                  <a:pt x="187" y="1"/>
                </a:lnTo>
                <a:lnTo>
                  <a:pt x="161" y="0"/>
                </a:lnTo>
                <a:lnTo>
                  <a:pt x="133" y="1"/>
                </a:lnTo>
                <a:lnTo>
                  <a:pt x="105" y="9"/>
                </a:lnTo>
                <a:lnTo>
                  <a:pt x="81" y="20"/>
                </a:lnTo>
                <a:lnTo>
                  <a:pt x="58" y="36"/>
                </a:lnTo>
                <a:lnTo>
                  <a:pt x="39" y="56"/>
                </a:lnTo>
                <a:lnTo>
                  <a:pt x="21" y="79"/>
                </a:lnTo>
                <a:lnTo>
                  <a:pt x="11" y="104"/>
                </a:lnTo>
                <a:lnTo>
                  <a:pt x="3" y="130"/>
                </a:lnTo>
                <a:lnTo>
                  <a:pt x="0" y="158"/>
                </a:lnTo>
                <a:lnTo>
                  <a:pt x="3" y="186"/>
                </a:lnTo>
                <a:lnTo>
                  <a:pt x="11" y="213"/>
                </a:lnTo>
                <a:lnTo>
                  <a:pt x="21" y="238"/>
                </a:lnTo>
                <a:lnTo>
                  <a:pt x="39" y="260"/>
                </a:lnTo>
                <a:lnTo>
                  <a:pt x="58" y="280"/>
                </a:lnTo>
                <a:lnTo>
                  <a:pt x="81" y="296"/>
                </a:lnTo>
                <a:lnTo>
                  <a:pt x="105" y="308"/>
                </a:lnTo>
                <a:lnTo>
                  <a:pt x="133" y="315"/>
                </a:lnTo>
                <a:lnTo>
                  <a:pt x="161" y="318"/>
                </a:lnTo>
                <a:lnTo>
                  <a:pt x="187" y="315"/>
                </a:lnTo>
                <a:lnTo>
                  <a:pt x="215" y="308"/>
                </a:lnTo>
                <a:lnTo>
                  <a:pt x="239" y="296"/>
                </a:lnTo>
                <a:lnTo>
                  <a:pt x="263" y="280"/>
                </a:lnTo>
                <a:lnTo>
                  <a:pt x="282" y="260"/>
                </a:lnTo>
                <a:lnTo>
                  <a:pt x="297" y="238"/>
                </a:lnTo>
                <a:lnTo>
                  <a:pt x="309" y="213"/>
                </a:lnTo>
                <a:lnTo>
                  <a:pt x="317" y="186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02" name="Line 637">
            <a:extLst>
              <a:ext uri="{FF2B5EF4-FFF2-40B4-BE49-F238E27FC236}">
                <a16:creationId xmlns:a16="http://schemas.microsoft.com/office/drawing/2014/main" id="{5907E7E4-B19E-4633-AD85-CDDB5C56E6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5113" y="50276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03" name="Freeform 638">
            <a:extLst>
              <a:ext uri="{FF2B5EF4-FFF2-40B4-BE49-F238E27FC236}">
                <a16:creationId xmlns:a16="http://schemas.microsoft.com/office/drawing/2014/main" id="{C19CF47B-F24F-48FA-9F8C-0D2AF505E1B0}"/>
              </a:ext>
            </a:extLst>
          </p:cNvPr>
          <p:cNvSpPr>
            <a:spLocks/>
          </p:cNvSpPr>
          <p:nvPr/>
        </p:nvSpPr>
        <p:spPr bwMode="auto">
          <a:xfrm>
            <a:off x="6543675" y="4992688"/>
            <a:ext cx="71438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0"/>
                </a:lnTo>
                <a:lnTo>
                  <a:pt x="309" y="104"/>
                </a:lnTo>
                <a:lnTo>
                  <a:pt x="297" y="78"/>
                </a:lnTo>
                <a:lnTo>
                  <a:pt x="281" y="55"/>
                </a:lnTo>
                <a:lnTo>
                  <a:pt x="261" y="36"/>
                </a:lnTo>
                <a:lnTo>
                  <a:pt x="239" y="21"/>
                </a:lnTo>
                <a:lnTo>
                  <a:pt x="213" y="9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5" y="9"/>
                </a:lnTo>
                <a:lnTo>
                  <a:pt x="79" y="21"/>
                </a:lnTo>
                <a:lnTo>
                  <a:pt x="57" y="36"/>
                </a:lnTo>
                <a:lnTo>
                  <a:pt x="37" y="55"/>
                </a:lnTo>
                <a:lnTo>
                  <a:pt x="21" y="78"/>
                </a:lnTo>
                <a:lnTo>
                  <a:pt x="9" y="104"/>
                </a:lnTo>
                <a:lnTo>
                  <a:pt x="4" y="130"/>
                </a:lnTo>
                <a:lnTo>
                  <a:pt x="0" y="158"/>
                </a:lnTo>
                <a:lnTo>
                  <a:pt x="4" y="187"/>
                </a:lnTo>
                <a:lnTo>
                  <a:pt x="9" y="212"/>
                </a:lnTo>
                <a:lnTo>
                  <a:pt x="21" y="238"/>
                </a:lnTo>
                <a:lnTo>
                  <a:pt x="37" y="261"/>
                </a:lnTo>
                <a:lnTo>
                  <a:pt x="57" y="281"/>
                </a:lnTo>
                <a:lnTo>
                  <a:pt x="79" y="296"/>
                </a:lnTo>
                <a:lnTo>
                  <a:pt x="105" y="309"/>
                </a:lnTo>
                <a:lnTo>
                  <a:pt x="131" y="314"/>
                </a:lnTo>
                <a:lnTo>
                  <a:pt x="160" y="318"/>
                </a:lnTo>
                <a:lnTo>
                  <a:pt x="187" y="314"/>
                </a:lnTo>
                <a:lnTo>
                  <a:pt x="213" y="309"/>
                </a:lnTo>
                <a:lnTo>
                  <a:pt x="239" y="296"/>
                </a:lnTo>
                <a:lnTo>
                  <a:pt x="261" y="281"/>
                </a:lnTo>
                <a:lnTo>
                  <a:pt x="281" y="261"/>
                </a:lnTo>
                <a:lnTo>
                  <a:pt x="297" y="238"/>
                </a:lnTo>
                <a:lnTo>
                  <a:pt x="309" y="212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04" name="Line 639">
            <a:extLst>
              <a:ext uri="{FF2B5EF4-FFF2-40B4-BE49-F238E27FC236}">
                <a16:creationId xmlns:a16="http://schemas.microsoft.com/office/drawing/2014/main" id="{408D3BF1-008A-4CE8-BF47-720F10CBC4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9325" y="576897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05" name="Freeform 640">
            <a:extLst>
              <a:ext uri="{FF2B5EF4-FFF2-40B4-BE49-F238E27FC236}">
                <a16:creationId xmlns:a16="http://schemas.microsoft.com/office/drawing/2014/main" id="{746701A9-A9F1-4557-8F70-2DF0EC0A45EA}"/>
              </a:ext>
            </a:extLst>
          </p:cNvPr>
          <p:cNvSpPr>
            <a:spLocks/>
          </p:cNvSpPr>
          <p:nvPr/>
        </p:nvSpPr>
        <p:spPr bwMode="auto">
          <a:xfrm>
            <a:off x="7227888" y="5732463"/>
            <a:ext cx="71437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5" y="131"/>
                </a:lnTo>
                <a:lnTo>
                  <a:pt x="308" y="104"/>
                </a:lnTo>
                <a:lnTo>
                  <a:pt x="297" y="79"/>
                </a:lnTo>
                <a:lnTo>
                  <a:pt x="280" y="56"/>
                </a:lnTo>
                <a:lnTo>
                  <a:pt x="260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3"/>
                </a:lnTo>
                <a:lnTo>
                  <a:pt x="158" y="0"/>
                </a:lnTo>
                <a:lnTo>
                  <a:pt x="131" y="3"/>
                </a:lnTo>
                <a:lnTo>
                  <a:pt x="104" y="9"/>
                </a:lnTo>
                <a:lnTo>
                  <a:pt x="80" y="21"/>
                </a:lnTo>
                <a:lnTo>
                  <a:pt x="56" y="37"/>
                </a:lnTo>
                <a:lnTo>
                  <a:pt x="36" y="56"/>
                </a:lnTo>
                <a:lnTo>
                  <a:pt x="21" y="79"/>
                </a:lnTo>
                <a:lnTo>
                  <a:pt x="9" y="104"/>
                </a:lnTo>
                <a:lnTo>
                  <a:pt x="2" y="131"/>
                </a:lnTo>
                <a:lnTo>
                  <a:pt x="0" y="159"/>
                </a:lnTo>
                <a:lnTo>
                  <a:pt x="2" y="188"/>
                </a:lnTo>
                <a:lnTo>
                  <a:pt x="9" y="213"/>
                </a:lnTo>
                <a:lnTo>
                  <a:pt x="21" y="238"/>
                </a:lnTo>
                <a:lnTo>
                  <a:pt x="36" y="262"/>
                </a:lnTo>
                <a:lnTo>
                  <a:pt x="56" y="282"/>
                </a:lnTo>
                <a:lnTo>
                  <a:pt x="80" y="297"/>
                </a:lnTo>
                <a:lnTo>
                  <a:pt x="104" y="309"/>
                </a:lnTo>
                <a:lnTo>
                  <a:pt x="131" y="315"/>
                </a:lnTo>
                <a:lnTo>
                  <a:pt x="158" y="318"/>
                </a:lnTo>
                <a:lnTo>
                  <a:pt x="187" y="315"/>
                </a:lnTo>
                <a:lnTo>
                  <a:pt x="214" y="309"/>
                </a:lnTo>
                <a:lnTo>
                  <a:pt x="239" y="297"/>
                </a:lnTo>
                <a:lnTo>
                  <a:pt x="260" y="282"/>
                </a:lnTo>
                <a:lnTo>
                  <a:pt x="280" y="262"/>
                </a:lnTo>
                <a:lnTo>
                  <a:pt x="297" y="238"/>
                </a:lnTo>
                <a:lnTo>
                  <a:pt x="308" y="213"/>
                </a:lnTo>
                <a:lnTo>
                  <a:pt x="315" y="188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06" name="Line 641">
            <a:extLst>
              <a:ext uri="{FF2B5EF4-FFF2-40B4-BE49-F238E27FC236}">
                <a16:creationId xmlns:a16="http://schemas.microsoft.com/office/drawing/2014/main" id="{9091A6E0-7298-4FA0-8AF3-3D4015B4ED4B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4213" y="25955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07" name="Freeform 642">
            <a:extLst>
              <a:ext uri="{FF2B5EF4-FFF2-40B4-BE49-F238E27FC236}">
                <a16:creationId xmlns:a16="http://schemas.microsoft.com/office/drawing/2014/main" id="{D69B187A-EEE5-43E4-B360-64FA689E2609}"/>
              </a:ext>
            </a:extLst>
          </p:cNvPr>
          <p:cNvSpPr>
            <a:spLocks/>
          </p:cNvSpPr>
          <p:nvPr/>
        </p:nvSpPr>
        <p:spPr bwMode="auto">
          <a:xfrm>
            <a:off x="8232775" y="2559050"/>
            <a:ext cx="71438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60"/>
                </a:moveTo>
                <a:lnTo>
                  <a:pt x="317" y="131"/>
                </a:lnTo>
                <a:lnTo>
                  <a:pt x="310" y="106"/>
                </a:lnTo>
                <a:lnTo>
                  <a:pt x="298" y="79"/>
                </a:lnTo>
                <a:lnTo>
                  <a:pt x="283" y="58"/>
                </a:lnTo>
                <a:lnTo>
                  <a:pt x="263" y="38"/>
                </a:lnTo>
                <a:lnTo>
                  <a:pt x="239" y="21"/>
                </a:lnTo>
                <a:lnTo>
                  <a:pt x="215" y="11"/>
                </a:lnTo>
                <a:lnTo>
                  <a:pt x="189" y="4"/>
                </a:lnTo>
                <a:lnTo>
                  <a:pt x="161" y="0"/>
                </a:lnTo>
                <a:lnTo>
                  <a:pt x="132" y="4"/>
                </a:lnTo>
                <a:lnTo>
                  <a:pt x="105" y="11"/>
                </a:lnTo>
                <a:lnTo>
                  <a:pt x="80" y="21"/>
                </a:lnTo>
                <a:lnTo>
                  <a:pt x="57" y="38"/>
                </a:lnTo>
                <a:lnTo>
                  <a:pt x="39" y="58"/>
                </a:lnTo>
                <a:lnTo>
                  <a:pt x="22" y="79"/>
                </a:lnTo>
                <a:lnTo>
                  <a:pt x="10" y="106"/>
                </a:lnTo>
                <a:lnTo>
                  <a:pt x="4" y="131"/>
                </a:lnTo>
                <a:lnTo>
                  <a:pt x="0" y="160"/>
                </a:lnTo>
                <a:lnTo>
                  <a:pt x="4" y="187"/>
                </a:lnTo>
                <a:lnTo>
                  <a:pt x="10" y="215"/>
                </a:lnTo>
                <a:lnTo>
                  <a:pt x="22" y="239"/>
                </a:lnTo>
                <a:lnTo>
                  <a:pt x="39" y="262"/>
                </a:lnTo>
                <a:lnTo>
                  <a:pt x="57" y="282"/>
                </a:lnTo>
                <a:lnTo>
                  <a:pt x="80" y="297"/>
                </a:lnTo>
                <a:lnTo>
                  <a:pt x="105" y="309"/>
                </a:lnTo>
                <a:lnTo>
                  <a:pt x="132" y="317"/>
                </a:lnTo>
                <a:lnTo>
                  <a:pt x="161" y="318"/>
                </a:lnTo>
                <a:lnTo>
                  <a:pt x="189" y="317"/>
                </a:lnTo>
                <a:lnTo>
                  <a:pt x="215" y="309"/>
                </a:lnTo>
                <a:lnTo>
                  <a:pt x="239" y="297"/>
                </a:lnTo>
                <a:lnTo>
                  <a:pt x="263" y="282"/>
                </a:lnTo>
                <a:lnTo>
                  <a:pt x="283" y="262"/>
                </a:lnTo>
                <a:lnTo>
                  <a:pt x="298" y="239"/>
                </a:lnTo>
                <a:lnTo>
                  <a:pt x="310" y="215"/>
                </a:lnTo>
                <a:lnTo>
                  <a:pt x="317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08" name="Line 643">
            <a:extLst>
              <a:ext uri="{FF2B5EF4-FFF2-40B4-BE49-F238E27FC236}">
                <a16:creationId xmlns:a16="http://schemas.microsoft.com/office/drawing/2014/main" id="{E8A49AB3-02E3-47CC-9F99-3E686412D13D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9875" y="29543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09" name="Freeform 644">
            <a:extLst>
              <a:ext uri="{FF2B5EF4-FFF2-40B4-BE49-F238E27FC236}">
                <a16:creationId xmlns:a16="http://schemas.microsoft.com/office/drawing/2014/main" id="{0D64C815-DD9D-4B10-9CF9-2B0B8C717248}"/>
              </a:ext>
            </a:extLst>
          </p:cNvPr>
          <p:cNvSpPr>
            <a:spLocks/>
          </p:cNvSpPr>
          <p:nvPr/>
        </p:nvSpPr>
        <p:spPr bwMode="auto">
          <a:xfrm>
            <a:off x="7816850" y="2917825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1"/>
                </a:lnTo>
                <a:lnTo>
                  <a:pt x="309" y="103"/>
                </a:lnTo>
                <a:lnTo>
                  <a:pt x="297" y="79"/>
                </a:lnTo>
                <a:lnTo>
                  <a:pt x="283" y="57"/>
                </a:lnTo>
                <a:lnTo>
                  <a:pt x="263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2"/>
                </a:lnTo>
                <a:lnTo>
                  <a:pt x="161" y="0"/>
                </a:lnTo>
                <a:lnTo>
                  <a:pt x="133" y="2"/>
                </a:lnTo>
                <a:lnTo>
                  <a:pt x="105" y="9"/>
                </a:lnTo>
                <a:lnTo>
                  <a:pt x="80" y="21"/>
                </a:lnTo>
                <a:lnTo>
                  <a:pt x="59" y="37"/>
                </a:lnTo>
                <a:lnTo>
                  <a:pt x="39" y="57"/>
                </a:lnTo>
                <a:lnTo>
                  <a:pt x="22" y="79"/>
                </a:lnTo>
                <a:lnTo>
                  <a:pt x="11" y="103"/>
                </a:lnTo>
                <a:lnTo>
                  <a:pt x="4" y="131"/>
                </a:lnTo>
                <a:lnTo>
                  <a:pt x="0" y="159"/>
                </a:lnTo>
                <a:lnTo>
                  <a:pt x="4" y="188"/>
                </a:lnTo>
                <a:lnTo>
                  <a:pt x="11" y="213"/>
                </a:lnTo>
                <a:lnTo>
                  <a:pt x="22" y="240"/>
                </a:lnTo>
                <a:lnTo>
                  <a:pt x="39" y="261"/>
                </a:lnTo>
                <a:lnTo>
                  <a:pt x="59" y="281"/>
                </a:lnTo>
                <a:lnTo>
                  <a:pt x="80" y="297"/>
                </a:lnTo>
                <a:lnTo>
                  <a:pt x="105" y="308"/>
                </a:lnTo>
                <a:lnTo>
                  <a:pt x="133" y="316"/>
                </a:lnTo>
                <a:lnTo>
                  <a:pt x="161" y="318"/>
                </a:lnTo>
                <a:lnTo>
                  <a:pt x="187" y="316"/>
                </a:lnTo>
                <a:lnTo>
                  <a:pt x="215" y="308"/>
                </a:lnTo>
                <a:lnTo>
                  <a:pt x="239" y="297"/>
                </a:lnTo>
                <a:lnTo>
                  <a:pt x="263" y="281"/>
                </a:lnTo>
                <a:lnTo>
                  <a:pt x="283" y="261"/>
                </a:lnTo>
                <a:lnTo>
                  <a:pt x="297" y="240"/>
                </a:lnTo>
                <a:lnTo>
                  <a:pt x="309" y="213"/>
                </a:lnTo>
                <a:lnTo>
                  <a:pt x="317" y="188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10" name="Line 645">
            <a:extLst>
              <a:ext uri="{FF2B5EF4-FFF2-40B4-BE49-F238E27FC236}">
                <a16:creationId xmlns:a16="http://schemas.microsoft.com/office/drawing/2014/main" id="{2855F5C8-2452-4B64-8266-DC8E1599791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4150" y="368617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11" name="Freeform 646">
            <a:extLst>
              <a:ext uri="{FF2B5EF4-FFF2-40B4-BE49-F238E27FC236}">
                <a16:creationId xmlns:a16="http://schemas.microsoft.com/office/drawing/2014/main" id="{33F12E72-CB5A-494F-87D6-2B3F81D79D9B}"/>
              </a:ext>
            </a:extLst>
          </p:cNvPr>
          <p:cNvSpPr>
            <a:spLocks/>
          </p:cNvSpPr>
          <p:nvPr/>
        </p:nvSpPr>
        <p:spPr bwMode="auto">
          <a:xfrm>
            <a:off x="7732713" y="3651250"/>
            <a:ext cx="71437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1"/>
                </a:lnTo>
                <a:lnTo>
                  <a:pt x="308" y="104"/>
                </a:lnTo>
                <a:lnTo>
                  <a:pt x="297" y="79"/>
                </a:lnTo>
                <a:lnTo>
                  <a:pt x="280" y="56"/>
                </a:lnTo>
                <a:lnTo>
                  <a:pt x="260" y="36"/>
                </a:lnTo>
                <a:lnTo>
                  <a:pt x="238" y="22"/>
                </a:lnTo>
                <a:lnTo>
                  <a:pt x="214" y="10"/>
                </a:lnTo>
                <a:lnTo>
                  <a:pt x="186" y="2"/>
                </a:lnTo>
                <a:lnTo>
                  <a:pt x="158" y="0"/>
                </a:lnTo>
                <a:lnTo>
                  <a:pt x="131" y="2"/>
                </a:lnTo>
                <a:lnTo>
                  <a:pt x="104" y="10"/>
                </a:lnTo>
                <a:lnTo>
                  <a:pt x="80" y="22"/>
                </a:lnTo>
                <a:lnTo>
                  <a:pt x="57" y="36"/>
                </a:lnTo>
                <a:lnTo>
                  <a:pt x="37" y="56"/>
                </a:lnTo>
                <a:lnTo>
                  <a:pt x="20" y="79"/>
                </a:lnTo>
                <a:lnTo>
                  <a:pt x="9" y="104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3"/>
                </a:lnTo>
                <a:lnTo>
                  <a:pt x="20" y="239"/>
                </a:lnTo>
                <a:lnTo>
                  <a:pt x="37" y="260"/>
                </a:lnTo>
                <a:lnTo>
                  <a:pt x="57" y="280"/>
                </a:lnTo>
                <a:lnTo>
                  <a:pt x="80" y="296"/>
                </a:lnTo>
                <a:lnTo>
                  <a:pt x="104" y="307"/>
                </a:lnTo>
                <a:lnTo>
                  <a:pt x="131" y="315"/>
                </a:lnTo>
                <a:lnTo>
                  <a:pt x="158" y="318"/>
                </a:lnTo>
                <a:lnTo>
                  <a:pt x="186" y="315"/>
                </a:lnTo>
                <a:lnTo>
                  <a:pt x="214" y="307"/>
                </a:lnTo>
                <a:lnTo>
                  <a:pt x="238" y="296"/>
                </a:lnTo>
                <a:lnTo>
                  <a:pt x="260" y="280"/>
                </a:lnTo>
                <a:lnTo>
                  <a:pt x="280" y="260"/>
                </a:lnTo>
                <a:lnTo>
                  <a:pt x="297" y="239"/>
                </a:lnTo>
                <a:lnTo>
                  <a:pt x="308" y="213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12" name="Line 647">
            <a:extLst>
              <a:ext uri="{FF2B5EF4-FFF2-40B4-BE49-F238E27FC236}">
                <a16:creationId xmlns:a16="http://schemas.microsoft.com/office/drawing/2014/main" id="{B3F9A1F1-4A73-44E7-93AB-757978232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2575" y="26860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13" name="Freeform 648">
            <a:extLst>
              <a:ext uri="{FF2B5EF4-FFF2-40B4-BE49-F238E27FC236}">
                <a16:creationId xmlns:a16="http://schemas.microsoft.com/office/drawing/2014/main" id="{12A570B7-7E81-4F2F-A69F-D93959F56FF4}"/>
              </a:ext>
            </a:extLst>
          </p:cNvPr>
          <p:cNvSpPr>
            <a:spLocks/>
          </p:cNvSpPr>
          <p:nvPr/>
        </p:nvSpPr>
        <p:spPr bwMode="auto">
          <a:xfrm>
            <a:off x="5289550" y="2651125"/>
            <a:ext cx="73025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6" y="132"/>
                </a:lnTo>
                <a:lnTo>
                  <a:pt x="309" y="106"/>
                </a:lnTo>
                <a:lnTo>
                  <a:pt x="296" y="80"/>
                </a:lnTo>
                <a:lnTo>
                  <a:pt x="282" y="57"/>
                </a:lnTo>
                <a:lnTo>
                  <a:pt x="262" y="37"/>
                </a:lnTo>
                <a:lnTo>
                  <a:pt x="239" y="22"/>
                </a:lnTo>
                <a:lnTo>
                  <a:pt x="214" y="10"/>
                </a:lnTo>
                <a:lnTo>
                  <a:pt x="187" y="4"/>
                </a:lnTo>
                <a:lnTo>
                  <a:pt x="160" y="0"/>
                </a:lnTo>
                <a:lnTo>
                  <a:pt x="131" y="4"/>
                </a:lnTo>
                <a:lnTo>
                  <a:pt x="105" y="10"/>
                </a:lnTo>
                <a:lnTo>
                  <a:pt x="79" y="22"/>
                </a:lnTo>
                <a:lnTo>
                  <a:pt x="56" y="37"/>
                </a:lnTo>
                <a:lnTo>
                  <a:pt x="38" y="57"/>
                </a:lnTo>
                <a:lnTo>
                  <a:pt x="22" y="80"/>
                </a:lnTo>
                <a:lnTo>
                  <a:pt x="10" y="106"/>
                </a:lnTo>
                <a:lnTo>
                  <a:pt x="3" y="132"/>
                </a:lnTo>
                <a:lnTo>
                  <a:pt x="0" y="159"/>
                </a:lnTo>
                <a:lnTo>
                  <a:pt x="3" y="187"/>
                </a:lnTo>
                <a:lnTo>
                  <a:pt x="10" y="214"/>
                </a:lnTo>
                <a:lnTo>
                  <a:pt x="22" y="239"/>
                </a:lnTo>
                <a:lnTo>
                  <a:pt x="38" y="263"/>
                </a:lnTo>
                <a:lnTo>
                  <a:pt x="56" y="283"/>
                </a:lnTo>
                <a:lnTo>
                  <a:pt x="79" y="297"/>
                </a:lnTo>
                <a:lnTo>
                  <a:pt x="105" y="309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4" y="309"/>
                </a:lnTo>
                <a:lnTo>
                  <a:pt x="239" y="297"/>
                </a:lnTo>
                <a:lnTo>
                  <a:pt x="262" y="283"/>
                </a:lnTo>
                <a:lnTo>
                  <a:pt x="282" y="263"/>
                </a:lnTo>
                <a:lnTo>
                  <a:pt x="296" y="239"/>
                </a:lnTo>
                <a:lnTo>
                  <a:pt x="309" y="214"/>
                </a:lnTo>
                <a:lnTo>
                  <a:pt x="316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14" name="Line 649">
            <a:extLst>
              <a:ext uri="{FF2B5EF4-FFF2-40B4-BE49-F238E27FC236}">
                <a16:creationId xmlns:a16="http://schemas.microsoft.com/office/drawing/2014/main" id="{68851D36-F3E6-4A85-BBB3-F2F669E8B17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4450" y="418306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15" name="Freeform 650">
            <a:extLst>
              <a:ext uri="{FF2B5EF4-FFF2-40B4-BE49-F238E27FC236}">
                <a16:creationId xmlns:a16="http://schemas.microsoft.com/office/drawing/2014/main" id="{06225D82-F21E-4D46-AFF6-D5243748B868}"/>
              </a:ext>
            </a:extLst>
          </p:cNvPr>
          <p:cNvSpPr>
            <a:spLocks/>
          </p:cNvSpPr>
          <p:nvPr/>
        </p:nvSpPr>
        <p:spPr bwMode="auto">
          <a:xfrm>
            <a:off x="5053013" y="4146550"/>
            <a:ext cx="71437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1"/>
                </a:lnTo>
                <a:lnTo>
                  <a:pt x="309" y="103"/>
                </a:lnTo>
                <a:lnTo>
                  <a:pt x="297" y="79"/>
                </a:lnTo>
                <a:lnTo>
                  <a:pt x="283" y="56"/>
                </a:lnTo>
                <a:lnTo>
                  <a:pt x="263" y="37"/>
                </a:lnTo>
                <a:lnTo>
                  <a:pt x="240" y="21"/>
                </a:lnTo>
                <a:lnTo>
                  <a:pt x="215" y="9"/>
                </a:lnTo>
                <a:lnTo>
                  <a:pt x="187" y="2"/>
                </a:lnTo>
                <a:lnTo>
                  <a:pt x="161" y="0"/>
                </a:lnTo>
                <a:lnTo>
                  <a:pt x="133" y="2"/>
                </a:lnTo>
                <a:lnTo>
                  <a:pt x="106" y="9"/>
                </a:lnTo>
                <a:lnTo>
                  <a:pt x="80" y="21"/>
                </a:lnTo>
                <a:lnTo>
                  <a:pt x="59" y="37"/>
                </a:lnTo>
                <a:lnTo>
                  <a:pt x="39" y="56"/>
                </a:lnTo>
                <a:lnTo>
                  <a:pt x="23" y="79"/>
                </a:lnTo>
                <a:lnTo>
                  <a:pt x="11" y="103"/>
                </a:lnTo>
                <a:lnTo>
                  <a:pt x="4" y="131"/>
                </a:lnTo>
                <a:lnTo>
                  <a:pt x="0" y="159"/>
                </a:lnTo>
                <a:lnTo>
                  <a:pt x="4" y="188"/>
                </a:lnTo>
                <a:lnTo>
                  <a:pt x="11" y="213"/>
                </a:lnTo>
                <a:lnTo>
                  <a:pt x="23" y="238"/>
                </a:lnTo>
                <a:lnTo>
                  <a:pt x="39" y="262"/>
                </a:lnTo>
                <a:lnTo>
                  <a:pt x="59" y="281"/>
                </a:lnTo>
                <a:lnTo>
                  <a:pt x="80" y="297"/>
                </a:lnTo>
                <a:lnTo>
                  <a:pt x="106" y="309"/>
                </a:lnTo>
                <a:lnTo>
                  <a:pt x="133" y="315"/>
                </a:lnTo>
                <a:lnTo>
                  <a:pt x="161" y="318"/>
                </a:lnTo>
                <a:lnTo>
                  <a:pt x="187" y="315"/>
                </a:lnTo>
                <a:lnTo>
                  <a:pt x="215" y="309"/>
                </a:lnTo>
                <a:lnTo>
                  <a:pt x="240" y="297"/>
                </a:lnTo>
                <a:lnTo>
                  <a:pt x="263" y="281"/>
                </a:lnTo>
                <a:lnTo>
                  <a:pt x="283" y="262"/>
                </a:lnTo>
                <a:lnTo>
                  <a:pt x="297" y="238"/>
                </a:lnTo>
                <a:lnTo>
                  <a:pt x="309" y="213"/>
                </a:lnTo>
                <a:lnTo>
                  <a:pt x="317" y="188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16" name="Line 651">
            <a:extLst>
              <a:ext uri="{FF2B5EF4-FFF2-40B4-BE49-F238E27FC236}">
                <a16:creationId xmlns:a16="http://schemas.microsoft.com/office/drawing/2014/main" id="{1449FBC9-3C9B-431D-8A3E-3910B0A3ACB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4838" y="34147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17" name="Freeform 652">
            <a:extLst>
              <a:ext uri="{FF2B5EF4-FFF2-40B4-BE49-F238E27FC236}">
                <a16:creationId xmlns:a16="http://schemas.microsoft.com/office/drawing/2014/main" id="{DC060477-3D01-4B0E-94C6-CDE95C4CD437}"/>
              </a:ext>
            </a:extLst>
          </p:cNvPr>
          <p:cNvSpPr>
            <a:spLocks/>
          </p:cNvSpPr>
          <p:nvPr/>
        </p:nvSpPr>
        <p:spPr bwMode="auto">
          <a:xfrm>
            <a:off x="6881813" y="3378200"/>
            <a:ext cx="73025" cy="73025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5" y="130"/>
                </a:lnTo>
                <a:lnTo>
                  <a:pt x="308" y="105"/>
                </a:lnTo>
                <a:lnTo>
                  <a:pt x="296" y="78"/>
                </a:lnTo>
                <a:lnTo>
                  <a:pt x="280" y="56"/>
                </a:lnTo>
                <a:lnTo>
                  <a:pt x="260" y="37"/>
                </a:lnTo>
                <a:lnTo>
                  <a:pt x="239" y="21"/>
                </a:lnTo>
                <a:lnTo>
                  <a:pt x="213" y="9"/>
                </a:lnTo>
                <a:lnTo>
                  <a:pt x="186" y="3"/>
                </a:lnTo>
                <a:lnTo>
                  <a:pt x="158" y="0"/>
                </a:lnTo>
                <a:lnTo>
                  <a:pt x="130" y="3"/>
                </a:lnTo>
                <a:lnTo>
                  <a:pt x="104" y="9"/>
                </a:lnTo>
                <a:lnTo>
                  <a:pt x="79" y="21"/>
                </a:lnTo>
                <a:lnTo>
                  <a:pt x="56" y="37"/>
                </a:lnTo>
                <a:lnTo>
                  <a:pt x="36" y="56"/>
                </a:lnTo>
                <a:lnTo>
                  <a:pt x="21" y="78"/>
                </a:lnTo>
                <a:lnTo>
                  <a:pt x="9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9" y="296"/>
                </a:lnTo>
                <a:lnTo>
                  <a:pt x="104" y="309"/>
                </a:lnTo>
                <a:lnTo>
                  <a:pt x="130" y="316"/>
                </a:lnTo>
                <a:lnTo>
                  <a:pt x="158" y="317"/>
                </a:lnTo>
                <a:lnTo>
                  <a:pt x="186" y="316"/>
                </a:lnTo>
                <a:lnTo>
                  <a:pt x="213" y="309"/>
                </a:lnTo>
                <a:lnTo>
                  <a:pt x="239" y="296"/>
                </a:lnTo>
                <a:lnTo>
                  <a:pt x="260" y="281"/>
                </a:lnTo>
                <a:lnTo>
                  <a:pt x="280" y="261"/>
                </a:lnTo>
                <a:lnTo>
                  <a:pt x="296" y="239"/>
                </a:lnTo>
                <a:lnTo>
                  <a:pt x="308" y="214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18" name="Line 653">
            <a:extLst>
              <a:ext uri="{FF2B5EF4-FFF2-40B4-BE49-F238E27FC236}">
                <a16:creationId xmlns:a16="http://schemas.microsoft.com/office/drawing/2014/main" id="{97D8AE7B-7F0E-4FF0-A99A-6ABAC39994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3263" y="53657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19" name="Freeform 654">
            <a:extLst>
              <a:ext uri="{FF2B5EF4-FFF2-40B4-BE49-F238E27FC236}">
                <a16:creationId xmlns:a16="http://schemas.microsoft.com/office/drawing/2014/main" id="{71F1FC55-D286-42C5-BF58-D294CC5C6DCD}"/>
              </a:ext>
            </a:extLst>
          </p:cNvPr>
          <p:cNvSpPr>
            <a:spLocks/>
          </p:cNvSpPr>
          <p:nvPr/>
        </p:nvSpPr>
        <p:spPr bwMode="auto">
          <a:xfrm>
            <a:off x="6981825" y="5329238"/>
            <a:ext cx="71438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5" y="131"/>
                </a:lnTo>
                <a:lnTo>
                  <a:pt x="310" y="105"/>
                </a:lnTo>
                <a:lnTo>
                  <a:pt x="298" y="79"/>
                </a:lnTo>
                <a:lnTo>
                  <a:pt x="280" y="56"/>
                </a:lnTo>
                <a:lnTo>
                  <a:pt x="262" y="37"/>
                </a:lnTo>
                <a:lnTo>
                  <a:pt x="239" y="22"/>
                </a:lnTo>
                <a:lnTo>
                  <a:pt x="213" y="9"/>
                </a:lnTo>
                <a:lnTo>
                  <a:pt x="188" y="3"/>
                </a:lnTo>
                <a:lnTo>
                  <a:pt x="160" y="0"/>
                </a:lnTo>
                <a:lnTo>
                  <a:pt x="132" y="3"/>
                </a:lnTo>
                <a:lnTo>
                  <a:pt x="104" y="9"/>
                </a:lnTo>
                <a:lnTo>
                  <a:pt x="80" y="22"/>
                </a:lnTo>
                <a:lnTo>
                  <a:pt x="56" y="37"/>
                </a:lnTo>
                <a:lnTo>
                  <a:pt x="36" y="56"/>
                </a:lnTo>
                <a:lnTo>
                  <a:pt x="22" y="79"/>
                </a:lnTo>
                <a:lnTo>
                  <a:pt x="10" y="105"/>
                </a:lnTo>
                <a:lnTo>
                  <a:pt x="2" y="131"/>
                </a:lnTo>
                <a:lnTo>
                  <a:pt x="0" y="159"/>
                </a:lnTo>
                <a:lnTo>
                  <a:pt x="2" y="188"/>
                </a:lnTo>
                <a:lnTo>
                  <a:pt x="10" y="213"/>
                </a:lnTo>
                <a:lnTo>
                  <a:pt x="22" y="238"/>
                </a:lnTo>
                <a:lnTo>
                  <a:pt x="36" y="262"/>
                </a:lnTo>
                <a:lnTo>
                  <a:pt x="56" y="282"/>
                </a:lnTo>
                <a:lnTo>
                  <a:pt x="80" y="297"/>
                </a:lnTo>
                <a:lnTo>
                  <a:pt x="104" y="309"/>
                </a:lnTo>
                <a:lnTo>
                  <a:pt x="132" y="315"/>
                </a:lnTo>
                <a:lnTo>
                  <a:pt x="160" y="318"/>
                </a:lnTo>
                <a:lnTo>
                  <a:pt x="188" y="315"/>
                </a:lnTo>
                <a:lnTo>
                  <a:pt x="213" y="309"/>
                </a:lnTo>
                <a:lnTo>
                  <a:pt x="239" y="297"/>
                </a:lnTo>
                <a:lnTo>
                  <a:pt x="262" y="282"/>
                </a:lnTo>
                <a:lnTo>
                  <a:pt x="280" y="262"/>
                </a:lnTo>
                <a:lnTo>
                  <a:pt x="298" y="238"/>
                </a:lnTo>
                <a:lnTo>
                  <a:pt x="310" y="213"/>
                </a:lnTo>
                <a:lnTo>
                  <a:pt x="315" y="188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20" name="Line 655">
            <a:extLst>
              <a:ext uri="{FF2B5EF4-FFF2-40B4-BE49-F238E27FC236}">
                <a16:creationId xmlns:a16="http://schemas.microsoft.com/office/drawing/2014/main" id="{ECF3B03F-887E-4773-90BB-6584D5CE397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9600" y="58277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21" name="Freeform 656">
            <a:extLst>
              <a:ext uri="{FF2B5EF4-FFF2-40B4-BE49-F238E27FC236}">
                <a16:creationId xmlns:a16="http://schemas.microsoft.com/office/drawing/2014/main" id="{4359AB4E-FA39-4D1C-98D0-6865524E6A18}"/>
              </a:ext>
            </a:extLst>
          </p:cNvPr>
          <p:cNvSpPr>
            <a:spLocks/>
          </p:cNvSpPr>
          <p:nvPr/>
        </p:nvSpPr>
        <p:spPr bwMode="auto">
          <a:xfrm>
            <a:off x="6886575" y="5791200"/>
            <a:ext cx="73025" cy="71438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6" y="130"/>
                </a:lnTo>
                <a:lnTo>
                  <a:pt x="310" y="103"/>
                </a:lnTo>
                <a:lnTo>
                  <a:pt x="298" y="78"/>
                </a:lnTo>
                <a:lnTo>
                  <a:pt x="282" y="56"/>
                </a:lnTo>
                <a:lnTo>
                  <a:pt x="262" y="36"/>
                </a:lnTo>
                <a:lnTo>
                  <a:pt x="239" y="21"/>
                </a:lnTo>
                <a:lnTo>
                  <a:pt x="215" y="8"/>
                </a:lnTo>
                <a:lnTo>
                  <a:pt x="188" y="1"/>
                </a:lnTo>
                <a:lnTo>
                  <a:pt x="160" y="0"/>
                </a:lnTo>
                <a:lnTo>
                  <a:pt x="133" y="1"/>
                </a:lnTo>
                <a:lnTo>
                  <a:pt x="105" y="8"/>
                </a:lnTo>
                <a:lnTo>
                  <a:pt x="81" y="21"/>
                </a:lnTo>
                <a:lnTo>
                  <a:pt x="58" y="36"/>
                </a:lnTo>
                <a:lnTo>
                  <a:pt x="39" y="56"/>
                </a:lnTo>
                <a:lnTo>
                  <a:pt x="22" y="78"/>
                </a:lnTo>
                <a:lnTo>
                  <a:pt x="11" y="103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1" y="212"/>
                </a:lnTo>
                <a:lnTo>
                  <a:pt x="22" y="239"/>
                </a:lnTo>
                <a:lnTo>
                  <a:pt x="39" y="261"/>
                </a:lnTo>
                <a:lnTo>
                  <a:pt x="58" y="280"/>
                </a:lnTo>
                <a:lnTo>
                  <a:pt x="81" y="296"/>
                </a:lnTo>
                <a:lnTo>
                  <a:pt x="105" y="308"/>
                </a:lnTo>
                <a:lnTo>
                  <a:pt x="133" y="314"/>
                </a:lnTo>
                <a:lnTo>
                  <a:pt x="160" y="317"/>
                </a:lnTo>
                <a:lnTo>
                  <a:pt x="188" y="314"/>
                </a:lnTo>
                <a:lnTo>
                  <a:pt x="215" y="308"/>
                </a:lnTo>
                <a:lnTo>
                  <a:pt x="239" y="296"/>
                </a:lnTo>
                <a:lnTo>
                  <a:pt x="262" y="280"/>
                </a:lnTo>
                <a:lnTo>
                  <a:pt x="282" y="261"/>
                </a:lnTo>
                <a:lnTo>
                  <a:pt x="298" y="239"/>
                </a:lnTo>
                <a:lnTo>
                  <a:pt x="310" y="212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22" name="Line 657">
            <a:extLst>
              <a:ext uri="{FF2B5EF4-FFF2-40B4-BE49-F238E27FC236}">
                <a16:creationId xmlns:a16="http://schemas.microsoft.com/office/drawing/2014/main" id="{05A57F40-8471-4323-9F01-5193118E11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2425" y="37576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23" name="Freeform 658">
            <a:extLst>
              <a:ext uri="{FF2B5EF4-FFF2-40B4-BE49-F238E27FC236}">
                <a16:creationId xmlns:a16="http://schemas.microsoft.com/office/drawing/2014/main" id="{B28EDDDA-D0E5-436A-B522-9815E6A25C5B}"/>
              </a:ext>
            </a:extLst>
          </p:cNvPr>
          <p:cNvSpPr>
            <a:spLocks/>
          </p:cNvSpPr>
          <p:nvPr/>
        </p:nvSpPr>
        <p:spPr bwMode="auto">
          <a:xfrm>
            <a:off x="6629400" y="3721100"/>
            <a:ext cx="73025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60"/>
                </a:moveTo>
                <a:lnTo>
                  <a:pt x="316" y="132"/>
                </a:lnTo>
                <a:lnTo>
                  <a:pt x="308" y="105"/>
                </a:lnTo>
                <a:lnTo>
                  <a:pt x="297" y="80"/>
                </a:lnTo>
                <a:lnTo>
                  <a:pt x="280" y="58"/>
                </a:lnTo>
                <a:lnTo>
                  <a:pt x="260" y="38"/>
                </a:lnTo>
                <a:lnTo>
                  <a:pt x="238" y="22"/>
                </a:lnTo>
                <a:lnTo>
                  <a:pt x="214" y="11"/>
                </a:lnTo>
                <a:lnTo>
                  <a:pt x="186" y="3"/>
                </a:lnTo>
                <a:lnTo>
                  <a:pt x="158" y="0"/>
                </a:lnTo>
                <a:lnTo>
                  <a:pt x="131" y="3"/>
                </a:lnTo>
                <a:lnTo>
                  <a:pt x="104" y="11"/>
                </a:lnTo>
                <a:lnTo>
                  <a:pt x="80" y="22"/>
                </a:lnTo>
                <a:lnTo>
                  <a:pt x="57" y="38"/>
                </a:lnTo>
                <a:lnTo>
                  <a:pt x="37" y="58"/>
                </a:lnTo>
                <a:lnTo>
                  <a:pt x="21" y="80"/>
                </a:lnTo>
                <a:lnTo>
                  <a:pt x="9" y="105"/>
                </a:lnTo>
                <a:lnTo>
                  <a:pt x="1" y="132"/>
                </a:lnTo>
                <a:lnTo>
                  <a:pt x="0" y="160"/>
                </a:lnTo>
                <a:lnTo>
                  <a:pt x="1" y="188"/>
                </a:lnTo>
                <a:lnTo>
                  <a:pt x="9" y="214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7"/>
                </a:lnTo>
                <a:lnTo>
                  <a:pt x="104" y="309"/>
                </a:lnTo>
                <a:lnTo>
                  <a:pt x="131" y="316"/>
                </a:lnTo>
                <a:lnTo>
                  <a:pt x="158" y="318"/>
                </a:lnTo>
                <a:lnTo>
                  <a:pt x="186" y="316"/>
                </a:lnTo>
                <a:lnTo>
                  <a:pt x="214" y="309"/>
                </a:lnTo>
                <a:lnTo>
                  <a:pt x="238" y="297"/>
                </a:lnTo>
                <a:lnTo>
                  <a:pt x="260" y="282"/>
                </a:lnTo>
                <a:lnTo>
                  <a:pt x="280" y="262"/>
                </a:lnTo>
                <a:lnTo>
                  <a:pt x="297" y="239"/>
                </a:lnTo>
                <a:lnTo>
                  <a:pt x="308" y="214"/>
                </a:lnTo>
                <a:lnTo>
                  <a:pt x="316" y="188"/>
                </a:lnTo>
                <a:lnTo>
                  <a:pt x="318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24" name="Line 659">
            <a:extLst>
              <a:ext uri="{FF2B5EF4-FFF2-40B4-BE49-F238E27FC236}">
                <a16:creationId xmlns:a16="http://schemas.microsoft.com/office/drawing/2014/main" id="{9D8149E7-F82C-4E4C-8E19-0CB29934C8B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35838" y="39989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25" name="Freeform 660">
            <a:extLst>
              <a:ext uri="{FF2B5EF4-FFF2-40B4-BE49-F238E27FC236}">
                <a16:creationId xmlns:a16="http://schemas.microsoft.com/office/drawing/2014/main" id="{8DCD6AC5-B1B2-4035-A66F-B2B3CCAFAAA0}"/>
              </a:ext>
            </a:extLst>
          </p:cNvPr>
          <p:cNvSpPr>
            <a:spLocks/>
          </p:cNvSpPr>
          <p:nvPr/>
        </p:nvSpPr>
        <p:spPr bwMode="auto">
          <a:xfrm>
            <a:off x="7262813" y="3963988"/>
            <a:ext cx="73025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5" y="132"/>
                </a:lnTo>
                <a:lnTo>
                  <a:pt x="309" y="104"/>
                </a:lnTo>
                <a:lnTo>
                  <a:pt x="297" y="80"/>
                </a:lnTo>
                <a:lnTo>
                  <a:pt x="280" y="57"/>
                </a:lnTo>
                <a:lnTo>
                  <a:pt x="261" y="37"/>
                </a:lnTo>
                <a:lnTo>
                  <a:pt x="239" y="22"/>
                </a:lnTo>
                <a:lnTo>
                  <a:pt x="213" y="10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3" y="10"/>
                </a:lnTo>
                <a:lnTo>
                  <a:pt x="79" y="22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1" y="132"/>
                </a:lnTo>
                <a:lnTo>
                  <a:pt x="0" y="158"/>
                </a:lnTo>
                <a:lnTo>
                  <a:pt x="1" y="188"/>
                </a:lnTo>
                <a:lnTo>
                  <a:pt x="9" y="214"/>
                </a:lnTo>
                <a:lnTo>
                  <a:pt x="21" y="239"/>
                </a:lnTo>
                <a:lnTo>
                  <a:pt x="37" y="261"/>
                </a:lnTo>
                <a:lnTo>
                  <a:pt x="57" y="280"/>
                </a:lnTo>
                <a:lnTo>
                  <a:pt x="79" y="298"/>
                </a:lnTo>
                <a:lnTo>
                  <a:pt x="103" y="308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3" y="308"/>
                </a:lnTo>
                <a:lnTo>
                  <a:pt x="239" y="298"/>
                </a:lnTo>
                <a:lnTo>
                  <a:pt x="261" y="280"/>
                </a:lnTo>
                <a:lnTo>
                  <a:pt x="280" y="261"/>
                </a:lnTo>
                <a:lnTo>
                  <a:pt x="297" y="239"/>
                </a:lnTo>
                <a:lnTo>
                  <a:pt x="309" y="214"/>
                </a:lnTo>
                <a:lnTo>
                  <a:pt x="315" y="188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26" name="Line 661">
            <a:extLst>
              <a:ext uri="{FF2B5EF4-FFF2-40B4-BE49-F238E27FC236}">
                <a16:creationId xmlns:a16="http://schemas.microsoft.com/office/drawing/2014/main" id="{8165225D-44DC-4649-9075-4D4310C82A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1275" y="399732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27" name="Freeform 662">
            <a:extLst>
              <a:ext uri="{FF2B5EF4-FFF2-40B4-BE49-F238E27FC236}">
                <a16:creationId xmlns:a16="http://schemas.microsoft.com/office/drawing/2014/main" id="{5D63ADDB-3FD9-4523-BE7B-B2FDFC64ABC6}"/>
              </a:ext>
            </a:extLst>
          </p:cNvPr>
          <p:cNvSpPr>
            <a:spLocks/>
          </p:cNvSpPr>
          <p:nvPr/>
        </p:nvSpPr>
        <p:spPr bwMode="auto">
          <a:xfrm>
            <a:off x="5049838" y="3960813"/>
            <a:ext cx="71437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7" y="132"/>
                </a:lnTo>
                <a:lnTo>
                  <a:pt x="309" y="105"/>
                </a:lnTo>
                <a:lnTo>
                  <a:pt x="297" y="80"/>
                </a:lnTo>
                <a:lnTo>
                  <a:pt x="281" y="56"/>
                </a:lnTo>
                <a:lnTo>
                  <a:pt x="261" y="39"/>
                </a:lnTo>
                <a:lnTo>
                  <a:pt x="239" y="22"/>
                </a:lnTo>
                <a:lnTo>
                  <a:pt x="215" y="10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5" y="10"/>
                </a:lnTo>
                <a:lnTo>
                  <a:pt x="79" y="22"/>
                </a:lnTo>
                <a:lnTo>
                  <a:pt x="57" y="39"/>
                </a:lnTo>
                <a:lnTo>
                  <a:pt x="37" y="56"/>
                </a:lnTo>
                <a:lnTo>
                  <a:pt x="21" y="80"/>
                </a:lnTo>
                <a:lnTo>
                  <a:pt x="9" y="105"/>
                </a:lnTo>
                <a:lnTo>
                  <a:pt x="3" y="132"/>
                </a:lnTo>
                <a:lnTo>
                  <a:pt x="0" y="158"/>
                </a:lnTo>
                <a:lnTo>
                  <a:pt x="3" y="188"/>
                </a:lnTo>
                <a:lnTo>
                  <a:pt x="9" y="215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79" y="298"/>
                </a:lnTo>
                <a:lnTo>
                  <a:pt x="105" y="310"/>
                </a:lnTo>
                <a:lnTo>
                  <a:pt x="131" y="317"/>
                </a:lnTo>
                <a:lnTo>
                  <a:pt x="160" y="319"/>
                </a:lnTo>
                <a:lnTo>
                  <a:pt x="187" y="317"/>
                </a:lnTo>
                <a:lnTo>
                  <a:pt x="215" y="310"/>
                </a:lnTo>
                <a:lnTo>
                  <a:pt x="239" y="298"/>
                </a:lnTo>
                <a:lnTo>
                  <a:pt x="261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5"/>
                </a:lnTo>
                <a:lnTo>
                  <a:pt x="317" y="188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28" name="Line 663">
            <a:extLst>
              <a:ext uri="{FF2B5EF4-FFF2-40B4-BE49-F238E27FC236}">
                <a16:creationId xmlns:a16="http://schemas.microsoft.com/office/drawing/2014/main" id="{8639C8A8-DDEB-4FAC-A300-81595D54C06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5875" y="348456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29" name="Freeform 664">
            <a:extLst>
              <a:ext uri="{FF2B5EF4-FFF2-40B4-BE49-F238E27FC236}">
                <a16:creationId xmlns:a16="http://schemas.microsoft.com/office/drawing/2014/main" id="{83B14AD2-A34D-4CF0-9FCE-94530DE8DFB5}"/>
              </a:ext>
            </a:extLst>
          </p:cNvPr>
          <p:cNvSpPr>
            <a:spLocks/>
          </p:cNvSpPr>
          <p:nvPr/>
        </p:nvSpPr>
        <p:spPr bwMode="auto">
          <a:xfrm>
            <a:off x="6292850" y="3448050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6" y="131"/>
                </a:lnTo>
                <a:lnTo>
                  <a:pt x="310" y="103"/>
                </a:lnTo>
                <a:lnTo>
                  <a:pt x="297" y="79"/>
                </a:lnTo>
                <a:lnTo>
                  <a:pt x="282" y="56"/>
                </a:lnTo>
                <a:lnTo>
                  <a:pt x="262" y="37"/>
                </a:lnTo>
                <a:lnTo>
                  <a:pt x="239" y="22"/>
                </a:lnTo>
                <a:lnTo>
                  <a:pt x="214" y="9"/>
                </a:lnTo>
                <a:lnTo>
                  <a:pt x="188" y="2"/>
                </a:lnTo>
                <a:lnTo>
                  <a:pt x="160" y="0"/>
                </a:lnTo>
                <a:lnTo>
                  <a:pt x="131" y="2"/>
                </a:lnTo>
                <a:lnTo>
                  <a:pt x="105" y="9"/>
                </a:lnTo>
                <a:lnTo>
                  <a:pt x="79" y="22"/>
                </a:lnTo>
                <a:lnTo>
                  <a:pt x="56" y="37"/>
                </a:lnTo>
                <a:lnTo>
                  <a:pt x="38" y="56"/>
                </a:lnTo>
                <a:lnTo>
                  <a:pt x="22" y="79"/>
                </a:lnTo>
                <a:lnTo>
                  <a:pt x="10" y="103"/>
                </a:lnTo>
                <a:lnTo>
                  <a:pt x="3" y="131"/>
                </a:lnTo>
                <a:lnTo>
                  <a:pt x="0" y="159"/>
                </a:lnTo>
                <a:lnTo>
                  <a:pt x="3" y="188"/>
                </a:lnTo>
                <a:lnTo>
                  <a:pt x="10" y="213"/>
                </a:lnTo>
                <a:lnTo>
                  <a:pt x="22" y="238"/>
                </a:lnTo>
                <a:lnTo>
                  <a:pt x="38" y="262"/>
                </a:lnTo>
                <a:lnTo>
                  <a:pt x="56" y="281"/>
                </a:lnTo>
                <a:lnTo>
                  <a:pt x="79" y="297"/>
                </a:lnTo>
                <a:lnTo>
                  <a:pt x="105" y="307"/>
                </a:lnTo>
                <a:lnTo>
                  <a:pt x="131" y="315"/>
                </a:lnTo>
                <a:lnTo>
                  <a:pt x="160" y="318"/>
                </a:lnTo>
                <a:lnTo>
                  <a:pt x="188" y="315"/>
                </a:lnTo>
                <a:lnTo>
                  <a:pt x="214" y="307"/>
                </a:lnTo>
                <a:lnTo>
                  <a:pt x="239" y="297"/>
                </a:lnTo>
                <a:lnTo>
                  <a:pt x="262" y="281"/>
                </a:lnTo>
                <a:lnTo>
                  <a:pt x="282" y="262"/>
                </a:lnTo>
                <a:lnTo>
                  <a:pt x="297" y="238"/>
                </a:lnTo>
                <a:lnTo>
                  <a:pt x="310" y="213"/>
                </a:lnTo>
                <a:lnTo>
                  <a:pt x="316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30" name="Line 665">
            <a:extLst>
              <a:ext uri="{FF2B5EF4-FFF2-40B4-BE49-F238E27FC236}">
                <a16:creationId xmlns:a16="http://schemas.microsoft.com/office/drawing/2014/main" id="{890DF91A-3682-4FE9-8231-4FD1C2F618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5250" y="41481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31" name="Freeform 666">
            <a:extLst>
              <a:ext uri="{FF2B5EF4-FFF2-40B4-BE49-F238E27FC236}">
                <a16:creationId xmlns:a16="http://schemas.microsoft.com/office/drawing/2014/main" id="{9C647AB6-057D-425C-A440-EE4544BCE407}"/>
              </a:ext>
            </a:extLst>
          </p:cNvPr>
          <p:cNvSpPr>
            <a:spLocks/>
          </p:cNvSpPr>
          <p:nvPr/>
        </p:nvSpPr>
        <p:spPr bwMode="auto">
          <a:xfrm>
            <a:off x="6373813" y="4111625"/>
            <a:ext cx="71437" cy="73025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9"/>
                </a:moveTo>
                <a:lnTo>
                  <a:pt x="315" y="132"/>
                </a:lnTo>
                <a:lnTo>
                  <a:pt x="307" y="105"/>
                </a:lnTo>
                <a:lnTo>
                  <a:pt x="296" y="80"/>
                </a:lnTo>
                <a:lnTo>
                  <a:pt x="280" y="57"/>
                </a:lnTo>
                <a:lnTo>
                  <a:pt x="260" y="37"/>
                </a:lnTo>
                <a:lnTo>
                  <a:pt x="239" y="22"/>
                </a:lnTo>
                <a:lnTo>
                  <a:pt x="213" y="10"/>
                </a:lnTo>
                <a:lnTo>
                  <a:pt x="187" y="4"/>
                </a:lnTo>
                <a:lnTo>
                  <a:pt x="158" y="0"/>
                </a:lnTo>
                <a:lnTo>
                  <a:pt x="130" y="4"/>
                </a:lnTo>
                <a:lnTo>
                  <a:pt x="104" y="10"/>
                </a:lnTo>
                <a:lnTo>
                  <a:pt x="79" y="22"/>
                </a:lnTo>
                <a:lnTo>
                  <a:pt x="56" y="37"/>
                </a:lnTo>
                <a:lnTo>
                  <a:pt x="36" y="57"/>
                </a:lnTo>
                <a:lnTo>
                  <a:pt x="21" y="80"/>
                </a:lnTo>
                <a:lnTo>
                  <a:pt x="8" y="105"/>
                </a:lnTo>
                <a:lnTo>
                  <a:pt x="1" y="132"/>
                </a:lnTo>
                <a:lnTo>
                  <a:pt x="0" y="159"/>
                </a:lnTo>
                <a:lnTo>
                  <a:pt x="1" y="187"/>
                </a:lnTo>
                <a:lnTo>
                  <a:pt x="8" y="214"/>
                </a:lnTo>
                <a:lnTo>
                  <a:pt x="21" y="239"/>
                </a:lnTo>
                <a:lnTo>
                  <a:pt x="36" y="263"/>
                </a:lnTo>
                <a:lnTo>
                  <a:pt x="56" y="283"/>
                </a:lnTo>
                <a:lnTo>
                  <a:pt x="79" y="297"/>
                </a:lnTo>
                <a:lnTo>
                  <a:pt x="104" y="309"/>
                </a:lnTo>
                <a:lnTo>
                  <a:pt x="130" y="316"/>
                </a:lnTo>
                <a:lnTo>
                  <a:pt x="158" y="319"/>
                </a:lnTo>
                <a:lnTo>
                  <a:pt x="187" y="316"/>
                </a:lnTo>
                <a:lnTo>
                  <a:pt x="213" y="309"/>
                </a:lnTo>
                <a:lnTo>
                  <a:pt x="239" y="297"/>
                </a:lnTo>
                <a:lnTo>
                  <a:pt x="260" y="283"/>
                </a:lnTo>
                <a:lnTo>
                  <a:pt x="280" y="263"/>
                </a:lnTo>
                <a:lnTo>
                  <a:pt x="296" y="239"/>
                </a:lnTo>
                <a:lnTo>
                  <a:pt x="307" y="214"/>
                </a:lnTo>
                <a:lnTo>
                  <a:pt x="315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32" name="Line 667">
            <a:extLst>
              <a:ext uri="{FF2B5EF4-FFF2-40B4-BE49-F238E27FC236}">
                <a16:creationId xmlns:a16="http://schemas.microsoft.com/office/drawing/2014/main" id="{35E79616-8DE6-487F-9215-A0AC3666C1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8850" y="46878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33" name="Freeform 668">
            <a:extLst>
              <a:ext uri="{FF2B5EF4-FFF2-40B4-BE49-F238E27FC236}">
                <a16:creationId xmlns:a16="http://schemas.microsoft.com/office/drawing/2014/main" id="{F177FE54-0136-497C-AEFE-9B82082345BF}"/>
              </a:ext>
            </a:extLst>
          </p:cNvPr>
          <p:cNvSpPr>
            <a:spLocks/>
          </p:cNvSpPr>
          <p:nvPr/>
        </p:nvSpPr>
        <p:spPr bwMode="auto">
          <a:xfrm>
            <a:off x="5967413" y="4651375"/>
            <a:ext cx="71437" cy="73025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5" y="130"/>
                </a:lnTo>
                <a:lnTo>
                  <a:pt x="307" y="105"/>
                </a:lnTo>
                <a:lnTo>
                  <a:pt x="297" y="78"/>
                </a:lnTo>
                <a:lnTo>
                  <a:pt x="280" y="56"/>
                </a:lnTo>
                <a:lnTo>
                  <a:pt x="261" y="37"/>
                </a:lnTo>
                <a:lnTo>
                  <a:pt x="237" y="21"/>
                </a:lnTo>
                <a:lnTo>
                  <a:pt x="213" y="10"/>
                </a:lnTo>
                <a:lnTo>
                  <a:pt x="185" y="3"/>
                </a:lnTo>
                <a:lnTo>
                  <a:pt x="159" y="0"/>
                </a:lnTo>
                <a:lnTo>
                  <a:pt x="131" y="3"/>
                </a:lnTo>
                <a:lnTo>
                  <a:pt x="103" y="10"/>
                </a:lnTo>
                <a:lnTo>
                  <a:pt x="79" y="21"/>
                </a:lnTo>
                <a:lnTo>
                  <a:pt x="57" y="37"/>
                </a:lnTo>
                <a:lnTo>
                  <a:pt x="37" y="56"/>
                </a:lnTo>
                <a:lnTo>
                  <a:pt x="20" y="78"/>
                </a:lnTo>
                <a:lnTo>
                  <a:pt x="9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4"/>
                </a:lnTo>
                <a:lnTo>
                  <a:pt x="20" y="239"/>
                </a:lnTo>
                <a:lnTo>
                  <a:pt x="37" y="261"/>
                </a:lnTo>
                <a:lnTo>
                  <a:pt x="57" y="281"/>
                </a:lnTo>
                <a:lnTo>
                  <a:pt x="79" y="296"/>
                </a:lnTo>
                <a:lnTo>
                  <a:pt x="103" y="308"/>
                </a:lnTo>
                <a:lnTo>
                  <a:pt x="131" y="316"/>
                </a:lnTo>
                <a:lnTo>
                  <a:pt x="159" y="317"/>
                </a:lnTo>
                <a:lnTo>
                  <a:pt x="185" y="316"/>
                </a:lnTo>
                <a:lnTo>
                  <a:pt x="213" y="308"/>
                </a:lnTo>
                <a:lnTo>
                  <a:pt x="237" y="296"/>
                </a:lnTo>
                <a:lnTo>
                  <a:pt x="261" y="281"/>
                </a:lnTo>
                <a:lnTo>
                  <a:pt x="280" y="261"/>
                </a:lnTo>
                <a:lnTo>
                  <a:pt x="297" y="239"/>
                </a:lnTo>
                <a:lnTo>
                  <a:pt x="307" y="214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34" name="Line 669">
            <a:extLst>
              <a:ext uri="{FF2B5EF4-FFF2-40B4-BE49-F238E27FC236}">
                <a16:creationId xmlns:a16="http://schemas.microsoft.com/office/drawing/2014/main" id="{D3AD30C5-0F5A-4183-92AE-B6013662A4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6563" y="39941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35" name="Freeform 670">
            <a:extLst>
              <a:ext uri="{FF2B5EF4-FFF2-40B4-BE49-F238E27FC236}">
                <a16:creationId xmlns:a16="http://schemas.microsoft.com/office/drawing/2014/main" id="{908ED39C-714A-4316-B71A-1051268B2129}"/>
              </a:ext>
            </a:extLst>
          </p:cNvPr>
          <p:cNvSpPr>
            <a:spLocks/>
          </p:cNvSpPr>
          <p:nvPr/>
        </p:nvSpPr>
        <p:spPr bwMode="auto">
          <a:xfrm>
            <a:off x="6715125" y="3957638"/>
            <a:ext cx="71438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7" y="132"/>
                </a:lnTo>
                <a:lnTo>
                  <a:pt x="309" y="106"/>
                </a:lnTo>
                <a:lnTo>
                  <a:pt x="298" y="80"/>
                </a:lnTo>
                <a:lnTo>
                  <a:pt x="281" y="59"/>
                </a:lnTo>
                <a:lnTo>
                  <a:pt x="262" y="39"/>
                </a:lnTo>
                <a:lnTo>
                  <a:pt x="239" y="23"/>
                </a:lnTo>
                <a:lnTo>
                  <a:pt x="215" y="11"/>
                </a:lnTo>
                <a:lnTo>
                  <a:pt x="187" y="4"/>
                </a:lnTo>
                <a:lnTo>
                  <a:pt x="160" y="0"/>
                </a:lnTo>
                <a:lnTo>
                  <a:pt x="133" y="4"/>
                </a:lnTo>
                <a:lnTo>
                  <a:pt x="105" y="11"/>
                </a:lnTo>
                <a:lnTo>
                  <a:pt x="81" y="23"/>
                </a:lnTo>
                <a:lnTo>
                  <a:pt x="58" y="39"/>
                </a:lnTo>
                <a:lnTo>
                  <a:pt x="38" y="59"/>
                </a:lnTo>
                <a:lnTo>
                  <a:pt x="21" y="80"/>
                </a:lnTo>
                <a:lnTo>
                  <a:pt x="11" y="106"/>
                </a:lnTo>
                <a:lnTo>
                  <a:pt x="4" y="132"/>
                </a:lnTo>
                <a:lnTo>
                  <a:pt x="0" y="161"/>
                </a:lnTo>
                <a:lnTo>
                  <a:pt x="4" y="187"/>
                </a:lnTo>
                <a:lnTo>
                  <a:pt x="11" y="215"/>
                </a:lnTo>
                <a:lnTo>
                  <a:pt x="21" y="239"/>
                </a:lnTo>
                <a:lnTo>
                  <a:pt x="38" y="263"/>
                </a:lnTo>
                <a:lnTo>
                  <a:pt x="58" y="283"/>
                </a:lnTo>
                <a:lnTo>
                  <a:pt x="81" y="297"/>
                </a:lnTo>
                <a:lnTo>
                  <a:pt x="105" y="309"/>
                </a:lnTo>
                <a:lnTo>
                  <a:pt x="133" y="317"/>
                </a:lnTo>
                <a:lnTo>
                  <a:pt x="160" y="319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2" y="283"/>
                </a:lnTo>
                <a:lnTo>
                  <a:pt x="281" y="263"/>
                </a:lnTo>
                <a:lnTo>
                  <a:pt x="298" y="239"/>
                </a:lnTo>
                <a:lnTo>
                  <a:pt x="309" y="215"/>
                </a:lnTo>
                <a:lnTo>
                  <a:pt x="317" y="187"/>
                </a:lnTo>
                <a:lnTo>
                  <a:pt x="318" y="161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36" name="Line 671">
            <a:extLst>
              <a:ext uri="{FF2B5EF4-FFF2-40B4-BE49-F238E27FC236}">
                <a16:creationId xmlns:a16="http://schemas.microsoft.com/office/drawing/2014/main" id="{266CC5CC-CEA4-49D1-B2D8-FE845F22968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50561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37" name="Freeform 672">
            <a:extLst>
              <a:ext uri="{FF2B5EF4-FFF2-40B4-BE49-F238E27FC236}">
                <a16:creationId xmlns:a16="http://schemas.microsoft.com/office/drawing/2014/main" id="{F9B01AA6-5F36-4EE8-94ED-994F1709C32A}"/>
              </a:ext>
            </a:extLst>
          </p:cNvPr>
          <p:cNvSpPr>
            <a:spLocks/>
          </p:cNvSpPr>
          <p:nvPr/>
        </p:nvSpPr>
        <p:spPr bwMode="auto">
          <a:xfrm>
            <a:off x="6557963" y="5019675"/>
            <a:ext cx="71437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5" y="133"/>
                </a:lnTo>
                <a:lnTo>
                  <a:pt x="307" y="106"/>
                </a:lnTo>
                <a:lnTo>
                  <a:pt x="297" y="81"/>
                </a:lnTo>
                <a:lnTo>
                  <a:pt x="281" y="58"/>
                </a:lnTo>
                <a:lnTo>
                  <a:pt x="261" y="39"/>
                </a:lnTo>
                <a:lnTo>
                  <a:pt x="237" y="21"/>
                </a:lnTo>
                <a:lnTo>
                  <a:pt x="213" y="11"/>
                </a:lnTo>
                <a:lnTo>
                  <a:pt x="185" y="4"/>
                </a:lnTo>
                <a:lnTo>
                  <a:pt x="159" y="0"/>
                </a:lnTo>
                <a:lnTo>
                  <a:pt x="131" y="4"/>
                </a:lnTo>
                <a:lnTo>
                  <a:pt x="103" y="11"/>
                </a:lnTo>
                <a:lnTo>
                  <a:pt x="79" y="21"/>
                </a:lnTo>
                <a:lnTo>
                  <a:pt x="57" y="39"/>
                </a:lnTo>
                <a:lnTo>
                  <a:pt x="37" y="58"/>
                </a:lnTo>
                <a:lnTo>
                  <a:pt x="21" y="81"/>
                </a:lnTo>
                <a:lnTo>
                  <a:pt x="9" y="106"/>
                </a:lnTo>
                <a:lnTo>
                  <a:pt x="2" y="133"/>
                </a:lnTo>
                <a:lnTo>
                  <a:pt x="0" y="161"/>
                </a:lnTo>
                <a:lnTo>
                  <a:pt x="2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3"/>
                </a:lnTo>
                <a:lnTo>
                  <a:pt x="57" y="283"/>
                </a:lnTo>
                <a:lnTo>
                  <a:pt x="79" y="299"/>
                </a:lnTo>
                <a:lnTo>
                  <a:pt x="103" y="309"/>
                </a:lnTo>
                <a:lnTo>
                  <a:pt x="131" y="317"/>
                </a:lnTo>
                <a:lnTo>
                  <a:pt x="159" y="319"/>
                </a:lnTo>
                <a:lnTo>
                  <a:pt x="185" y="317"/>
                </a:lnTo>
                <a:lnTo>
                  <a:pt x="213" y="309"/>
                </a:lnTo>
                <a:lnTo>
                  <a:pt x="237" y="299"/>
                </a:lnTo>
                <a:lnTo>
                  <a:pt x="261" y="283"/>
                </a:lnTo>
                <a:lnTo>
                  <a:pt x="281" y="263"/>
                </a:lnTo>
                <a:lnTo>
                  <a:pt x="297" y="239"/>
                </a:lnTo>
                <a:lnTo>
                  <a:pt x="307" y="215"/>
                </a:lnTo>
                <a:lnTo>
                  <a:pt x="315" y="187"/>
                </a:lnTo>
                <a:lnTo>
                  <a:pt x="318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38" name="Line 673">
            <a:extLst>
              <a:ext uri="{FF2B5EF4-FFF2-40B4-BE49-F238E27FC236}">
                <a16:creationId xmlns:a16="http://schemas.microsoft.com/office/drawing/2014/main" id="{1D52A94F-1F1D-4239-BFA1-4BEF4D1973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8238" y="36242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39" name="Freeform 674">
            <a:extLst>
              <a:ext uri="{FF2B5EF4-FFF2-40B4-BE49-F238E27FC236}">
                <a16:creationId xmlns:a16="http://schemas.microsoft.com/office/drawing/2014/main" id="{D3B4DD1A-2E15-4D87-B49D-727A5FA92BF4}"/>
              </a:ext>
            </a:extLst>
          </p:cNvPr>
          <p:cNvSpPr>
            <a:spLocks/>
          </p:cNvSpPr>
          <p:nvPr/>
        </p:nvSpPr>
        <p:spPr bwMode="auto">
          <a:xfrm>
            <a:off x="4875213" y="3587750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6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7"/>
                </a:lnTo>
                <a:lnTo>
                  <a:pt x="262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1"/>
                </a:lnTo>
                <a:lnTo>
                  <a:pt x="161" y="0"/>
                </a:lnTo>
                <a:lnTo>
                  <a:pt x="132" y="1"/>
                </a:lnTo>
                <a:lnTo>
                  <a:pt x="104" y="9"/>
                </a:lnTo>
                <a:lnTo>
                  <a:pt x="80" y="21"/>
                </a:lnTo>
                <a:lnTo>
                  <a:pt x="56" y="37"/>
                </a:lnTo>
                <a:lnTo>
                  <a:pt x="37" y="57"/>
                </a:lnTo>
                <a:lnTo>
                  <a:pt x="22" y="79"/>
                </a:lnTo>
                <a:lnTo>
                  <a:pt x="10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10" y="213"/>
                </a:lnTo>
                <a:lnTo>
                  <a:pt x="22" y="239"/>
                </a:lnTo>
                <a:lnTo>
                  <a:pt x="37" y="260"/>
                </a:lnTo>
                <a:lnTo>
                  <a:pt x="56" y="280"/>
                </a:lnTo>
                <a:lnTo>
                  <a:pt x="80" y="297"/>
                </a:lnTo>
                <a:lnTo>
                  <a:pt x="104" y="308"/>
                </a:lnTo>
                <a:lnTo>
                  <a:pt x="132" y="315"/>
                </a:lnTo>
                <a:lnTo>
                  <a:pt x="161" y="318"/>
                </a:lnTo>
                <a:lnTo>
                  <a:pt x="187" y="315"/>
                </a:lnTo>
                <a:lnTo>
                  <a:pt x="214" y="308"/>
                </a:lnTo>
                <a:lnTo>
                  <a:pt x="239" y="297"/>
                </a:lnTo>
                <a:lnTo>
                  <a:pt x="262" y="280"/>
                </a:lnTo>
                <a:lnTo>
                  <a:pt x="280" y="260"/>
                </a:lnTo>
                <a:lnTo>
                  <a:pt x="297" y="239"/>
                </a:lnTo>
                <a:lnTo>
                  <a:pt x="308" y="213"/>
                </a:lnTo>
                <a:lnTo>
                  <a:pt x="316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40" name="Line 675">
            <a:extLst>
              <a:ext uri="{FF2B5EF4-FFF2-40B4-BE49-F238E27FC236}">
                <a16:creationId xmlns:a16="http://schemas.microsoft.com/office/drawing/2014/main" id="{4033FADE-3314-4722-8CC1-59D50CDF5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5613" y="45466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41" name="Freeform 676">
            <a:extLst>
              <a:ext uri="{FF2B5EF4-FFF2-40B4-BE49-F238E27FC236}">
                <a16:creationId xmlns:a16="http://schemas.microsoft.com/office/drawing/2014/main" id="{1A477407-1071-4CF5-B4F2-8058590DD537}"/>
              </a:ext>
            </a:extLst>
          </p:cNvPr>
          <p:cNvSpPr>
            <a:spLocks/>
          </p:cNvSpPr>
          <p:nvPr/>
        </p:nvSpPr>
        <p:spPr bwMode="auto">
          <a:xfrm>
            <a:off x="8004175" y="4511675"/>
            <a:ext cx="71438" cy="71438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4" y="130"/>
                </a:lnTo>
                <a:lnTo>
                  <a:pt x="308" y="103"/>
                </a:lnTo>
                <a:lnTo>
                  <a:pt x="296" y="78"/>
                </a:lnTo>
                <a:lnTo>
                  <a:pt x="280" y="56"/>
                </a:lnTo>
                <a:lnTo>
                  <a:pt x="260" y="36"/>
                </a:lnTo>
                <a:lnTo>
                  <a:pt x="239" y="21"/>
                </a:lnTo>
                <a:lnTo>
                  <a:pt x="212" y="8"/>
                </a:lnTo>
                <a:lnTo>
                  <a:pt x="187" y="1"/>
                </a:lnTo>
                <a:lnTo>
                  <a:pt x="158" y="0"/>
                </a:lnTo>
                <a:lnTo>
                  <a:pt x="130" y="1"/>
                </a:lnTo>
                <a:lnTo>
                  <a:pt x="103" y="8"/>
                </a:lnTo>
                <a:lnTo>
                  <a:pt x="78" y="21"/>
                </a:lnTo>
                <a:lnTo>
                  <a:pt x="56" y="36"/>
                </a:lnTo>
                <a:lnTo>
                  <a:pt x="36" y="56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2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8" y="296"/>
                </a:lnTo>
                <a:lnTo>
                  <a:pt x="103" y="308"/>
                </a:lnTo>
                <a:lnTo>
                  <a:pt x="130" y="314"/>
                </a:lnTo>
                <a:lnTo>
                  <a:pt x="158" y="317"/>
                </a:lnTo>
                <a:lnTo>
                  <a:pt x="187" y="314"/>
                </a:lnTo>
                <a:lnTo>
                  <a:pt x="212" y="308"/>
                </a:lnTo>
                <a:lnTo>
                  <a:pt x="239" y="296"/>
                </a:lnTo>
                <a:lnTo>
                  <a:pt x="260" y="281"/>
                </a:lnTo>
                <a:lnTo>
                  <a:pt x="280" y="261"/>
                </a:lnTo>
                <a:lnTo>
                  <a:pt x="296" y="239"/>
                </a:lnTo>
                <a:lnTo>
                  <a:pt x="308" y="212"/>
                </a:lnTo>
                <a:lnTo>
                  <a:pt x="314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42" name="Line 677">
            <a:extLst>
              <a:ext uri="{FF2B5EF4-FFF2-40B4-BE49-F238E27FC236}">
                <a16:creationId xmlns:a16="http://schemas.microsoft.com/office/drawing/2014/main" id="{11283AB1-16AA-46A7-B6CF-5C0A4B6B7FA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1725" y="22558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43" name="Freeform 678">
            <a:extLst>
              <a:ext uri="{FF2B5EF4-FFF2-40B4-BE49-F238E27FC236}">
                <a16:creationId xmlns:a16="http://schemas.microsoft.com/office/drawing/2014/main" id="{ACE6BC9C-1477-4882-AFB2-50EBADA2FE7B}"/>
              </a:ext>
            </a:extLst>
          </p:cNvPr>
          <p:cNvSpPr>
            <a:spLocks/>
          </p:cNvSpPr>
          <p:nvPr/>
        </p:nvSpPr>
        <p:spPr bwMode="auto">
          <a:xfrm>
            <a:off x="7378700" y="2220913"/>
            <a:ext cx="73025" cy="71437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4" y="131"/>
                </a:lnTo>
                <a:lnTo>
                  <a:pt x="308" y="105"/>
                </a:lnTo>
                <a:lnTo>
                  <a:pt x="296" y="80"/>
                </a:lnTo>
                <a:lnTo>
                  <a:pt x="281" y="56"/>
                </a:lnTo>
                <a:lnTo>
                  <a:pt x="261" y="38"/>
                </a:lnTo>
                <a:lnTo>
                  <a:pt x="239" y="21"/>
                </a:lnTo>
                <a:lnTo>
                  <a:pt x="212" y="9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5" y="9"/>
                </a:lnTo>
                <a:lnTo>
                  <a:pt x="78" y="21"/>
                </a:lnTo>
                <a:lnTo>
                  <a:pt x="56" y="38"/>
                </a:lnTo>
                <a:lnTo>
                  <a:pt x="36" y="56"/>
                </a:lnTo>
                <a:lnTo>
                  <a:pt x="21" y="80"/>
                </a:lnTo>
                <a:lnTo>
                  <a:pt x="8" y="105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8" y="215"/>
                </a:lnTo>
                <a:lnTo>
                  <a:pt x="21" y="239"/>
                </a:lnTo>
                <a:lnTo>
                  <a:pt x="36" y="262"/>
                </a:lnTo>
                <a:lnTo>
                  <a:pt x="56" y="281"/>
                </a:lnTo>
                <a:lnTo>
                  <a:pt x="78" y="297"/>
                </a:lnTo>
                <a:lnTo>
                  <a:pt x="105" y="309"/>
                </a:lnTo>
                <a:lnTo>
                  <a:pt x="130" y="317"/>
                </a:lnTo>
                <a:lnTo>
                  <a:pt x="159" y="318"/>
                </a:lnTo>
                <a:lnTo>
                  <a:pt x="187" y="317"/>
                </a:lnTo>
                <a:lnTo>
                  <a:pt x="212" y="309"/>
                </a:lnTo>
                <a:lnTo>
                  <a:pt x="239" y="297"/>
                </a:lnTo>
                <a:lnTo>
                  <a:pt x="261" y="281"/>
                </a:lnTo>
                <a:lnTo>
                  <a:pt x="281" y="262"/>
                </a:lnTo>
                <a:lnTo>
                  <a:pt x="296" y="239"/>
                </a:lnTo>
                <a:lnTo>
                  <a:pt x="308" y="215"/>
                </a:lnTo>
                <a:lnTo>
                  <a:pt x="314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44" name="Line 679">
            <a:extLst>
              <a:ext uri="{FF2B5EF4-FFF2-40B4-BE49-F238E27FC236}">
                <a16:creationId xmlns:a16="http://schemas.microsoft.com/office/drawing/2014/main" id="{4EB1FCEA-7EBC-4207-9791-11013A596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58102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45" name="Freeform 680">
            <a:extLst>
              <a:ext uri="{FF2B5EF4-FFF2-40B4-BE49-F238E27FC236}">
                <a16:creationId xmlns:a16="http://schemas.microsoft.com/office/drawing/2014/main" id="{9636C99B-024B-4EAC-A17C-A52B2D7542C9}"/>
              </a:ext>
            </a:extLst>
          </p:cNvPr>
          <p:cNvSpPr>
            <a:spLocks/>
          </p:cNvSpPr>
          <p:nvPr/>
        </p:nvSpPr>
        <p:spPr bwMode="auto">
          <a:xfrm>
            <a:off x="4957763" y="5773738"/>
            <a:ext cx="71437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1"/>
                </a:moveTo>
                <a:lnTo>
                  <a:pt x="315" y="132"/>
                </a:lnTo>
                <a:lnTo>
                  <a:pt x="309" y="105"/>
                </a:lnTo>
                <a:lnTo>
                  <a:pt x="297" y="80"/>
                </a:lnTo>
                <a:lnTo>
                  <a:pt x="280" y="59"/>
                </a:lnTo>
                <a:lnTo>
                  <a:pt x="262" y="39"/>
                </a:lnTo>
                <a:lnTo>
                  <a:pt x="239" y="22"/>
                </a:lnTo>
                <a:lnTo>
                  <a:pt x="214" y="11"/>
                </a:lnTo>
                <a:lnTo>
                  <a:pt x="187" y="4"/>
                </a:lnTo>
                <a:lnTo>
                  <a:pt x="160" y="0"/>
                </a:lnTo>
                <a:lnTo>
                  <a:pt x="131" y="4"/>
                </a:lnTo>
                <a:lnTo>
                  <a:pt x="104" y="11"/>
                </a:lnTo>
                <a:lnTo>
                  <a:pt x="80" y="22"/>
                </a:lnTo>
                <a:lnTo>
                  <a:pt x="56" y="39"/>
                </a:lnTo>
                <a:lnTo>
                  <a:pt x="36" y="59"/>
                </a:lnTo>
                <a:lnTo>
                  <a:pt x="21" y="80"/>
                </a:lnTo>
                <a:lnTo>
                  <a:pt x="9" y="105"/>
                </a:lnTo>
                <a:lnTo>
                  <a:pt x="2" y="132"/>
                </a:lnTo>
                <a:lnTo>
                  <a:pt x="0" y="161"/>
                </a:lnTo>
                <a:lnTo>
                  <a:pt x="2" y="187"/>
                </a:lnTo>
                <a:lnTo>
                  <a:pt x="9" y="215"/>
                </a:lnTo>
                <a:lnTo>
                  <a:pt x="21" y="239"/>
                </a:lnTo>
                <a:lnTo>
                  <a:pt x="36" y="263"/>
                </a:lnTo>
                <a:lnTo>
                  <a:pt x="56" y="283"/>
                </a:lnTo>
                <a:lnTo>
                  <a:pt x="80" y="297"/>
                </a:lnTo>
                <a:lnTo>
                  <a:pt x="104" y="309"/>
                </a:lnTo>
                <a:lnTo>
                  <a:pt x="131" y="317"/>
                </a:lnTo>
                <a:lnTo>
                  <a:pt x="160" y="319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2" y="283"/>
                </a:lnTo>
                <a:lnTo>
                  <a:pt x="280" y="263"/>
                </a:lnTo>
                <a:lnTo>
                  <a:pt x="297" y="239"/>
                </a:lnTo>
                <a:lnTo>
                  <a:pt x="309" y="215"/>
                </a:lnTo>
                <a:lnTo>
                  <a:pt x="315" y="187"/>
                </a:lnTo>
                <a:lnTo>
                  <a:pt x="319" y="161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46" name="Line 681">
            <a:extLst>
              <a:ext uri="{FF2B5EF4-FFF2-40B4-BE49-F238E27FC236}">
                <a16:creationId xmlns:a16="http://schemas.microsoft.com/office/drawing/2014/main" id="{8157D6A9-CFA6-455D-89F1-6A60BC1F21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0625" y="23558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47" name="Freeform 682">
            <a:extLst>
              <a:ext uri="{FF2B5EF4-FFF2-40B4-BE49-F238E27FC236}">
                <a16:creationId xmlns:a16="http://schemas.microsoft.com/office/drawing/2014/main" id="{BC1991E3-3022-4342-BBCD-D08093C9E761}"/>
              </a:ext>
            </a:extLst>
          </p:cNvPr>
          <p:cNvSpPr>
            <a:spLocks/>
          </p:cNvSpPr>
          <p:nvPr/>
        </p:nvSpPr>
        <p:spPr bwMode="auto">
          <a:xfrm>
            <a:off x="4927600" y="2319338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2"/>
                </a:lnTo>
                <a:lnTo>
                  <a:pt x="308" y="104"/>
                </a:lnTo>
                <a:lnTo>
                  <a:pt x="297" y="80"/>
                </a:lnTo>
                <a:lnTo>
                  <a:pt x="280" y="56"/>
                </a:lnTo>
                <a:lnTo>
                  <a:pt x="260" y="37"/>
                </a:lnTo>
                <a:lnTo>
                  <a:pt x="237" y="22"/>
                </a:lnTo>
                <a:lnTo>
                  <a:pt x="213" y="10"/>
                </a:lnTo>
                <a:lnTo>
                  <a:pt x="186" y="2"/>
                </a:lnTo>
                <a:lnTo>
                  <a:pt x="159" y="0"/>
                </a:lnTo>
                <a:lnTo>
                  <a:pt x="131" y="2"/>
                </a:lnTo>
                <a:lnTo>
                  <a:pt x="103" y="10"/>
                </a:lnTo>
                <a:lnTo>
                  <a:pt x="79" y="22"/>
                </a:lnTo>
                <a:lnTo>
                  <a:pt x="57" y="37"/>
                </a:lnTo>
                <a:lnTo>
                  <a:pt x="37" y="56"/>
                </a:lnTo>
                <a:lnTo>
                  <a:pt x="21" y="80"/>
                </a:lnTo>
                <a:lnTo>
                  <a:pt x="9" y="104"/>
                </a:lnTo>
                <a:lnTo>
                  <a:pt x="1" y="132"/>
                </a:lnTo>
                <a:lnTo>
                  <a:pt x="0" y="158"/>
                </a:lnTo>
                <a:lnTo>
                  <a:pt x="1" y="186"/>
                </a:lnTo>
                <a:lnTo>
                  <a:pt x="9" y="214"/>
                </a:lnTo>
                <a:lnTo>
                  <a:pt x="21" y="238"/>
                </a:lnTo>
                <a:lnTo>
                  <a:pt x="37" y="260"/>
                </a:lnTo>
                <a:lnTo>
                  <a:pt x="57" y="280"/>
                </a:lnTo>
                <a:lnTo>
                  <a:pt x="79" y="297"/>
                </a:lnTo>
                <a:lnTo>
                  <a:pt x="103" y="308"/>
                </a:lnTo>
                <a:lnTo>
                  <a:pt x="131" y="316"/>
                </a:lnTo>
                <a:lnTo>
                  <a:pt x="159" y="319"/>
                </a:lnTo>
                <a:lnTo>
                  <a:pt x="186" y="316"/>
                </a:lnTo>
                <a:lnTo>
                  <a:pt x="213" y="308"/>
                </a:lnTo>
                <a:lnTo>
                  <a:pt x="237" y="297"/>
                </a:lnTo>
                <a:lnTo>
                  <a:pt x="260" y="280"/>
                </a:lnTo>
                <a:lnTo>
                  <a:pt x="280" y="260"/>
                </a:lnTo>
                <a:lnTo>
                  <a:pt x="297" y="238"/>
                </a:lnTo>
                <a:lnTo>
                  <a:pt x="308" y="214"/>
                </a:lnTo>
                <a:lnTo>
                  <a:pt x="316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48" name="Line 683">
            <a:extLst>
              <a:ext uri="{FF2B5EF4-FFF2-40B4-BE49-F238E27FC236}">
                <a16:creationId xmlns:a16="http://schemas.microsoft.com/office/drawing/2014/main" id="{93D2B5E7-74CB-49C8-8EA5-488F77CA6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6813" y="32448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49" name="Freeform 684">
            <a:extLst>
              <a:ext uri="{FF2B5EF4-FFF2-40B4-BE49-F238E27FC236}">
                <a16:creationId xmlns:a16="http://schemas.microsoft.com/office/drawing/2014/main" id="{E97E156F-71E0-4B6C-A92E-6189A8EB1AF8}"/>
              </a:ext>
            </a:extLst>
          </p:cNvPr>
          <p:cNvSpPr>
            <a:spLocks/>
          </p:cNvSpPr>
          <p:nvPr/>
        </p:nvSpPr>
        <p:spPr bwMode="auto">
          <a:xfrm>
            <a:off x="4903788" y="3208338"/>
            <a:ext cx="73025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9"/>
                </a:moveTo>
                <a:lnTo>
                  <a:pt x="316" y="132"/>
                </a:lnTo>
                <a:lnTo>
                  <a:pt x="308" y="104"/>
                </a:lnTo>
                <a:lnTo>
                  <a:pt x="298" y="80"/>
                </a:lnTo>
                <a:lnTo>
                  <a:pt x="280" y="57"/>
                </a:lnTo>
                <a:lnTo>
                  <a:pt x="263" y="37"/>
                </a:lnTo>
                <a:lnTo>
                  <a:pt x="239" y="22"/>
                </a:lnTo>
                <a:lnTo>
                  <a:pt x="214" y="10"/>
                </a:lnTo>
                <a:lnTo>
                  <a:pt x="188" y="2"/>
                </a:lnTo>
                <a:lnTo>
                  <a:pt x="161" y="0"/>
                </a:lnTo>
                <a:lnTo>
                  <a:pt x="132" y="2"/>
                </a:lnTo>
                <a:lnTo>
                  <a:pt x="104" y="10"/>
                </a:lnTo>
                <a:lnTo>
                  <a:pt x="80" y="22"/>
                </a:lnTo>
                <a:lnTo>
                  <a:pt x="57" y="37"/>
                </a:lnTo>
                <a:lnTo>
                  <a:pt x="37" y="57"/>
                </a:lnTo>
                <a:lnTo>
                  <a:pt x="22" y="80"/>
                </a:lnTo>
                <a:lnTo>
                  <a:pt x="10" y="104"/>
                </a:lnTo>
                <a:lnTo>
                  <a:pt x="2" y="132"/>
                </a:lnTo>
                <a:lnTo>
                  <a:pt x="0" y="159"/>
                </a:lnTo>
                <a:lnTo>
                  <a:pt x="2" y="186"/>
                </a:lnTo>
                <a:lnTo>
                  <a:pt x="10" y="214"/>
                </a:lnTo>
                <a:lnTo>
                  <a:pt x="22" y="238"/>
                </a:lnTo>
                <a:lnTo>
                  <a:pt x="37" y="260"/>
                </a:lnTo>
                <a:lnTo>
                  <a:pt x="57" y="280"/>
                </a:lnTo>
                <a:lnTo>
                  <a:pt x="80" y="297"/>
                </a:lnTo>
                <a:lnTo>
                  <a:pt x="104" y="308"/>
                </a:lnTo>
                <a:lnTo>
                  <a:pt x="132" y="316"/>
                </a:lnTo>
                <a:lnTo>
                  <a:pt x="161" y="319"/>
                </a:lnTo>
                <a:lnTo>
                  <a:pt x="188" y="316"/>
                </a:lnTo>
                <a:lnTo>
                  <a:pt x="214" y="308"/>
                </a:lnTo>
                <a:lnTo>
                  <a:pt x="239" y="297"/>
                </a:lnTo>
                <a:lnTo>
                  <a:pt x="263" y="280"/>
                </a:lnTo>
                <a:lnTo>
                  <a:pt x="280" y="260"/>
                </a:lnTo>
                <a:lnTo>
                  <a:pt x="298" y="238"/>
                </a:lnTo>
                <a:lnTo>
                  <a:pt x="308" y="214"/>
                </a:lnTo>
                <a:lnTo>
                  <a:pt x="316" y="186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50" name="Line 685">
            <a:extLst>
              <a:ext uri="{FF2B5EF4-FFF2-40B4-BE49-F238E27FC236}">
                <a16:creationId xmlns:a16="http://schemas.microsoft.com/office/drawing/2014/main" id="{6EBF5103-707C-4B1F-9432-80793BDCB37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2050" y="34036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51" name="Freeform 686">
            <a:extLst>
              <a:ext uri="{FF2B5EF4-FFF2-40B4-BE49-F238E27FC236}">
                <a16:creationId xmlns:a16="http://schemas.microsoft.com/office/drawing/2014/main" id="{0B8D08C4-2FBF-424C-BA27-BD39576280DF}"/>
              </a:ext>
            </a:extLst>
          </p:cNvPr>
          <p:cNvSpPr>
            <a:spLocks/>
          </p:cNvSpPr>
          <p:nvPr/>
        </p:nvSpPr>
        <p:spPr bwMode="auto">
          <a:xfrm>
            <a:off x="7440613" y="3367088"/>
            <a:ext cx="71437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5" y="131"/>
                </a:lnTo>
                <a:lnTo>
                  <a:pt x="309" y="105"/>
                </a:lnTo>
                <a:lnTo>
                  <a:pt x="296" y="80"/>
                </a:lnTo>
                <a:lnTo>
                  <a:pt x="280" y="57"/>
                </a:lnTo>
                <a:lnTo>
                  <a:pt x="262" y="39"/>
                </a:lnTo>
                <a:lnTo>
                  <a:pt x="239" y="21"/>
                </a:lnTo>
                <a:lnTo>
                  <a:pt x="213" y="11"/>
                </a:lnTo>
                <a:lnTo>
                  <a:pt x="187" y="3"/>
                </a:lnTo>
                <a:lnTo>
                  <a:pt x="160" y="0"/>
                </a:lnTo>
                <a:lnTo>
                  <a:pt x="130" y="3"/>
                </a:lnTo>
                <a:lnTo>
                  <a:pt x="104" y="11"/>
                </a:lnTo>
                <a:lnTo>
                  <a:pt x="79" y="21"/>
                </a:lnTo>
                <a:lnTo>
                  <a:pt x="56" y="39"/>
                </a:lnTo>
                <a:lnTo>
                  <a:pt x="36" y="57"/>
                </a:lnTo>
                <a:lnTo>
                  <a:pt x="21" y="80"/>
                </a:lnTo>
                <a:lnTo>
                  <a:pt x="9" y="105"/>
                </a:lnTo>
                <a:lnTo>
                  <a:pt x="2" y="131"/>
                </a:lnTo>
                <a:lnTo>
                  <a:pt x="0" y="161"/>
                </a:lnTo>
                <a:lnTo>
                  <a:pt x="2" y="187"/>
                </a:lnTo>
                <a:lnTo>
                  <a:pt x="9" y="215"/>
                </a:lnTo>
                <a:lnTo>
                  <a:pt x="21" y="239"/>
                </a:lnTo>
                <a:lnTo>
                  <a:pt x="36" y="262"/>
                </a:lnTo>
                <a:lnTo>
                  <a:pt x="56" y="282"/>
                </a:lnTo>
                <a:lnTo>
                  <a:pt x="79" y="297"/>
                </a:lnTo>
                <a:lnTo>
                  <a:pt x="104" y="309"/>
                </a:lnTo>
                <a:lnTo>
                  <a:pt x="130" y="317"/>
                </a:lnTo>
                <a:lnTo>
                  <a:pt x="160" y="319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2" y="282"/>
                </a:lnTo>
                <a:lnTo>
                  <a:pt x="280" y="262"/>
                </a:lnTo>
                <a:lnTo>
                  <a:pt x="296" y="239"/>
                </a:lnTo>
                <a:lnTo>
                  <a:pt x="309" y="215"/>
                </a:lnTo>
                <a:lnTo>
                  <a:pt x="315" y="187"/>
                </a:lnTo>
                <a:lnTo>
                  <a:pt x="318" y="161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52" name="Line 687">
            <a:extLst>
              <a:ext uri="{FF2B5EF4-FFF2-40B4-BE49-F238E27FC236}">
                <a16:creationId xmlns:a16="http://schemas.microsoft.com/office/drawing/2014/main" id="{A1894B36-5524-4C6D-A49A-33C4B6D3067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5575" y="58674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53" name="Freeform 688">
            <a:extLst>
              <a:ext uri="{FF2B5EF4-FFF2-40B4-BE49-F238E27FC236}">
                <a16:creationId xmlns:a16="http://schemas.microsoft.com/office/drawing/2014/main" id="{FBE6B486-871B-4902-803B-810391661A23}"/>
              </a:ext>
            </a:extLst>
          </p:cNvPr>
          <p:cNvSpPr>
            <a:spLocks/>
          </p:cNvSpPr>
          <p:nvPr/>
        </p:nvSpPr>
        <p:spPr bwMode="auto">
          <a:xfrm>
            <a:off x="7704138" y="5830888"/>
            <a:ext cx="71437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1"/>
                </a:lnTo>
                <a:lnTo>
                  <a:pt x="307" y="103"/>
                </a:lnTo>
                <a:lnTo>
                  <a:pt x="297" y="79"/>
                </a:lnTo>
                <a:lnTo>
                  <a:pt x="280" y="57"/>
                </a:lnTo>
                <a:lnTo>
                  <a:pt x="260" y="37"/>
                </a:lnTo>
                <a:lnTo>
                  <a:pt x="237" y="20"/>
                </a:lnTo>
                <a:lnTo>
                  <a:pt x="213" y="9"/>
                </a:lnTo>
                <a:lnTo>
                  <a:pt x="185" y="2"/>
                </a:lnTo>
                <a:lnTo>
                  <a:pt x="158" y="0"/>
                </a:lnTo>
                <a:lnTo>
                  <a:pt x="131" y="2"/>
                </a:lnTo>
                <a:lnTo>
                  <a:pt x="103" y="9"/>
                </a:lnTo>
                <a:lnTo>
                  <a:pt x="79" y="20"/>
                </a:lnTo>
                <a:lnTo>
                  <a:pt x="57" y="37"/>
                </a:lnTo>
                <a:lnTo>
                  <a:pt x="37" y="57"/>
                </a:lnTo>
                <a:lnTo>
                  <a:pt x="21" y="79"/>
                </a:lnTo>
                <a:lnTo>
                  <a:pt x="9" y="103"/>
                </a:lnTo>
                <a:lnTo>
                  <a:pt x="1" y="131"/>
                </a:lnTo>
                <a:lnTo>
                  <a:pt x="0" y="159"/>
                </a:lnTo>
                <a:lnTo>
                  <a:pt x="1" y="186"/>
                </a:lnTo>
                <a:lnTo>
                  <a:pt x="9" y="213"/>
                </a:lnTo>
                <a:lnTo>
                  <a:pt x="21" y="237"/>
                </a:lnTo>
                <a:lnTo>
                  <a:pt x="37" y="261"/>
                </a:lnTo>
                <a:lnTo>
                  <a:pt x="57" y="281"/>
                </a:lnTo>
                <a:lnTo>
                  <a:pt x="79" y="297"/>
                </a:lnTo>
                <a:lnTo>
                  <a:pt x="103" y="308"/>
                </a:lnTo>
                <a:lnTo>
                  <a:pt x="131" y="315"/>
                </a:lnTo>
                <a:lnTo>
                  <a:pt x="158" y="318"/>
                </a:lnTo>
                <a:lnTo>
                  <a:pt x="185" y="315"/>
                </a:lnTo>
                <a:lnTo>
                  <a:pt x="213" y="308"/>
                </a:lnTo>
                <a:lnTo>
                  <a:pt x="237" y="297"/>
                </a:lnTo>
                <a:lnTo>
                  <a:pt x="260" y="281"/>
                </a:lnTo>
                <a:lnTo>
                  <a:pt x="280" y="261"/>
                </a:lnTo>
                <a:lnTo>
                  <a:pt x="297" y="237"/>
                </a:lnTo>
                <a:lnTo>
                  <a:pt x="307" y="213"/>
                </a:lnTo>
                <a:lnTo>
                  <a:pt x="315" y="186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54" name="Line 689">
            <a:extLst>
              <a:ext uri="{FF2B5EF4-FFF2-40B4-BE49-F238E27FC236}">
                <a16:creationId xmlns:a16="http://schemas.microsoft.com/office/drawing/2014/main" id="{256C19DA-4748-47CC-A5B8-30A3F01B998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4500" y="511016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55" name="Freeform 690">
            <a:extLst>
              <a:ext uri="{FF2B5EF4-FFF2-40B4-BE49-F238E27FC236}">
                <a16:creationId xmlns:a16="http://schemas.microsoft.com/office/drawing/2014/main" id="{7C79102A-9780-4891-8505-A3FB106B83C0}"/>
              </a:ext>
            </a:extLst>
          </p:cNvPr>
          <p:cNvSpPr>
            <a:spLocks/>
          </p:cNvSpPr>
          <p:nvPr/>
        </p:nvSpPr>
        <p:spPr bwMode="auto">
          <a:xfrm>
            <a:off x="6721475" y="5075238"/>
            <a:ext cx="73025" cy="71437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6" y="131"/>
                </a:lnTo>
                <a:lnTo>
                  <a:pt x="310" y="105"/>
                </a:lnTo>
                <a:lnTo>
                  <a:pt x="298" y="80"/>
                </a:lnTo>
                <a:lnTo>
                  <a:pt x="282" y="56"/>
                </a:lnTo>
                <a:lnTo>
                  <a:pt x="262" y="39"/>
                </a:lnTo>
                <a:lnTo>
                  <a:pt x="239" y="21"/>
                </a:lnTo>
                <a:lnTo>
                  <a:pt x="214" y="11"/>
                </a:lnTo>
                <a:lnTo>
                  <a:pt x="188" y="3"/>
                </a:lnTo>
                <a:lnTo>
                  <a:pt x="161" y="0"/>
                </a:lnTo>
                <a:lnTo>
                  <a:pt x="132" y="3"/>
                </a:lnTo>
                <a:lnTo>
                  <a:pt x="105" y="11"/>
                </a:lnTo>
                <a:lnTo>
                  <a:pt x="80" y="21"/>
                </a:lnTo>
                <a:lnTo>
                  <a:pt x="57" y="39"/>
                </a:lnTo>
                <a:lnTo>
                  <a:pt x="37" y="56"/>
                </a:lnTo>
                <a:lnTo>
                  <a:pt x="22" y="80"/>
                </a:lnTo>
                <a:lnTo>
                  <a:pt x="10" y="105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0" y="215"/>
                </a:lnTo>
                <a:lnTo>
                  <a:pt x="22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7"/>
                </a:lnTo>
                <a:lnTo>
                  <a:pt x="105" y="309"/>
                </a:lnTo>
                <a:lnTo>
                  <a:pt x="132" y="317"/>
                </a:lnTo>
                <a:lnTo>
                  <a:pt x="161" y="319"/>
                </a:lnTo>
                <a:lnTo>
                  <a:pt x="188" y="317"/>
                </a:lnTo>
                <a:lnTo>
                  <a:pt x="214" y="309"/>
                </a:lnTo>
                <a:lnTo>
                  <a:pt x="239" y="297"/>
                </a:lnTo>
                <a:lnTo>
                  <a:pt x="262" y="282"/>
                </a:lnTo>
                <a:lnTo>
                  <a:pt x="282" y="262"/>
                </a:lnTo>
                <a:lnTo>
                  <a:pt x="298" y="239"/>
                </a:lnTo>
                <a:lnTo>
                  <a:pt x="310" y="215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56" name="Line 691">
            <a:extLst>
              <a:ext uri="{FF2B5EF4-FFF2-40B4-BE49-F238E27FC236}">
                <a16:creationId xmlns:a16="http://schemas.microsoft.com/office/drawing/2014/main" id="{47A0DDD5-3245-4B37-BAB7-49E3FA0EED0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519747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57" name="Freeform 692">
            <a:extLst>
              <a:ext uri="{FF2B5EF4-FFF2-40B4-BE49-F238E27FC236}">
                <a16:creationId xmlns:a16="http://schemas.microsoft.com/office/drawing/2014/main" id="{0D1F14B0-0B41-483D-85DE-C2BF6F744647}"/>
              </a:ext>
            </a:extLst>
          </p:cNvPr>
          <p:cNvSpPr>
            <a:spLocks/>
          </p:cNvSpPr>
          <p:nvPr/>
        </p:nvSpPr>
        <p:spPr bwMode="auto">
          <a:xfrm>
            <a:off x="6223000" y="5160963"/>
            <a:ext cx="71438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7" y="132"/>
                </a:lnTo>
                <a:lnTo>
                  <a:pt x="309" y="104"/>
                </a:lnTo>
                <a:lnTo>
                  <a:pt x="297" y="80"/>
                </a:lnTo>
                <a:lnTo>
                  <a:pt x="283" y="56"/>
                </a:lnTo>
                <a:lnTo>
                  <a:pt x="263" y="36"/>
                </a:lnTo>
                <a:lnTo>
                  <a:pt x="239" y="22"/>
                </a:lnTo>
                <a:lnTo>
                  <a:pt x="215" y="10"/>
                </a:lnTo>
                <a:lnTo>
                  <a:pt x="187" y="2"/>
                </a:lnTo>
                <a:lnTo>
                  <a:pt x="161" y="0"/>
                </a:lnTo>
                <a:lnTo>
                  <a:pt x="131" y="2"/>
                </a:lnTo>
                <a:lnTo>
                  <a:pt x="105" y="10"/>
                </a:lnTo>
                <a:lnTo>
                  <a:pt x="80" y="22"/>
                </a:lnTo>
                <a:lnTo>
                  <a:pt x="57" y="36"/>
                </a:lnTo>
                <a:lnTo>
                  <a:pt x="39" y="56"/>
                </a:lnTo>
                <a:lnTo>
                  <a:pt x="21" y="80"/>
                </a:lnTo>
                <a:lnTo>
                  <a:pt x="11" y="104"/>
                </a:lnTo>
                <a:lnTo>
                  <a:pt x="4" y="132"/>
                </a:lnTo>
                <a:lnTo>
                  <a:pt x="0" y="158"/>
                </a:lnTo>
                <a:lnTo>
                  <a:pt x="4" y="187"/>
                </a:lnTo>
                <a:lnTo>
                  <a:pt x="11" y="214"/>
                </a:lnTo>
                <a:lnTo>
                  <a:pt x="21" y="239"/>
                </a:lnTo>
                <a:lnTo>
                  <a:pt x="39" y="262"/>
                </a:lnTo>
                <a:lnTo>
                  <a:pt x="57" y="280"/>
                </a:lnTo>
                <a:lnTo>
                  <a:pt x="80" y="297"/>
                </a:lnTo>
                <a:lnTo>
                  <a:pt x="105" y="308"/>
                </a:lnTo>
                <a:lnTo>
                  <a:pt x="131" y="315"/>
                </a:lnTo>
                <a:lnTo>
                  <a:pt x="161" y="319"/>
                </a:lnTo>
                <a:lnTo>
                  <a:pt x="187" y="315"/>
                </a:lnTo>
                <a:lnTo>
                  <a:pt x="215" y="308"/>
                </a:lnTo>
                <a:lnTo>
                  <a:pt x="239" y="297"/>
                </a:lnTo>
                <a:lnTo>
                  <a:pt x="263" y="280"/>
                </a:lnTo>
                <a:lnTo>
                  <a:pt x="283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58" name="Line 693">
            <a:extLst>
              <a:ext uri="{FF2B5EF4-FFF2-40B4-BE49-F238E27FC236}">
                <a16:creationId xmlns:a16="http://schemas.microsoft.com/office/drawing/2014/main" id="{C32F856B-A236-4D78-A616-647821886B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7700" y="24336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59" name="Freeform 694">
            <a:extLst>
              <a:ext uri="{FF2B5EF4-FFF2-40B4-BE49-F238E27FC236}">
                <a16:creationId xmlns:a16="http://schemas.microsoft.com/office/drawing/2014/main" id="{CCCBCAD4-EDD4-4D3C-9DFA-A0C87BE035D3}"/>
              </a:ext>
            </a:extLst>
          </p:cNvPr>
          <p:cNvSpPr>
            <a:spLocks/>
          </p:cNvSpPr>
          <p:nvPr/>
        </p:nvSpPr>
        <p:spPr bwMode="auto">
          <a:xfrm>
            <a:off x="6926263" y="2398713"/>
            <a:ext cx="71437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6" y="130"/>
                </a:lnTo>
                <a:lnTo>
                  <a:pt x="310" y="103"/>
                </a:lnTo>
                <a:lnTo>
                  <a:pt x="298" y="78"/>
                </a:lnTo>
                <a:lnTo>
                  <a:pt x="283" y="56"/>
                </a:lnTo>
                <a:lnTo>
                  <a:pt x="263" y="36"/>
                </a:lnTo>
                <a:lnTo>
                  <a:pt x="239" y="20"/>
                </a:lnTo>
                <a:lnTo>
                  <a:pt x="214" y="8"/>
                </a:lnTo>
                <a:lnTo>
                  <a:pt x="188" y="1"/>
                </a:lnTo>
                <a:lnTo>
                  <a:pt x="161" y="0"/>
                </a:lnTo>
                <a:lnTo>
                  <a:pt x="132" y="1"/>
                </a:lnTo>
                <a:lnTo>
                  <a:pt x="104" y="8"/>
                </a:lnTo>
                <a:lnTo>
                  <a:pt x="80" y="20"/>
                </a:lnTo>
                <a:lnTo>
                  <a:pt x="57" y="36"/>
                </a:lnTo>
                <a:lnTo>
                  <a:pt x="37" y="56"/>
                </a:lnTo>
                <a:lnTo>
                  <a:pt x="22" y="78"/>
                </a:lnTo>
                <a:lnTo>
                  <a:pt x="10" y="103"/>
                </a:lnTo>
                <a:lnTo>
                  <a:pt x="2" y="130"/>
                </a:lnTo>
                <a:lnTo>
                  <a:pt x="0" y="158"/>
                </a:lnTo>
                <a:lnTo>
                  <a:pt x="2" y="186"/>
                </a:lnTo>
                <a:lnTo>
                  <a:pt x="10" y="212"/>
                </a:lnTo>
                <a:lnTo>
                  <a:pt x="22" y="237"/>
                </a:lnTo>
                <a:lnTo>
                  <a:pt x="37" y="260"/>
                </a:lnTo>
                <a:lnTo>
                  <a:pt x="57" y="280"/>
                </a:lnTo>
                <a:lnTo>
                  <a:pt x="80" y="296"/>
                </a:lnTo>
                <a:lnTo>
                  <a:pt x="104" y="307"/>
                </a:lnTo>
                <a:lnTo>
                  <a:pt x="132" y="314"/>
                </a:lnTo>
                <a:lnTo>
                  <a:pt x="161" y="317"/>
                </a:lnTo>
                <a:lnTo>
                  <a:pt x="188" y="314"/>
                </a:lnTo>
                <a:lnTo>
                  <a:pt x="214" y="307"/>
                </a:lnTo>
                <a:lnTo>
                  <a:pt x="239" y="296"/>
                </a:lnTo>
                <a:lnTo>
                  <a:pt x="263" y="280"/>
                </a:lnTo>
                <a:lnTo>
                  <a:pt x="283" y="260"/>
                </a:lnTo>
                <a:lnTo>
                  <a:pt x="298" y="237"/>
                </a:lnTo>
                <a:lnTo>
                  <a:pt x="310" y="212"/>
                </a:lnTo>
                <a:lnTo>
                  <a:pt x="316" y="186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60" name="Line 695">
            <a:extLst>
              <a:ext uri="{FF2B5EF4-FFF2-40B4-BE49-F238E27FC236}">
                <a16:creationId xmlns:a16="http://schemas.microsoft.com/office/drawing/2014/main" id="{D62338BD-7C90-4D10-AB5D-345F617C18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1013" y="49768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61" name="Freeform 696">
            <a:extLst>
              <a:ext uri="{FF2B5EF4-FFF2-40B4-BE49-F238E27FC236}">
                <a16:creationId xmlns:a16="http://schemas.microsoft.com/office/drawing/2014/main" id="{D448C443-A512-431D-B232-FDB6FA7A966F}"/>
              </a:ext>
            </a:extLst>
          </p:cNvPr>
          <p:cNvSpPr>
            <a:spLocks/>
          </p:cNvSpPr>
          <p:nvPr/>
        </p:nvSpPr>
        <p:spPr bwMode="auto">
          <a:xfrm>
            <a:off x="6759575" y="4940300"/>
            <a:ext cx="71438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3"/>
                </a:lnTo>
                <a:lnTo>
                  <a:pt x="309" y="105"/>
                </a:lnTo>
                <a:lnTo>
                  <a:pt x="299" y="81"/>
                </a:lnTo>
                <a:lnTo>
                  <a:pt x="282" y="58"/>
                </a:lnTo>
                <a:lnTo>
                  <a:pt x="263" y="38"/>
                </a:lnTo>
                <a:lnTo>
                  <a:pt x="239" y="21"/>
                </a:lnTo>
                <a:lnTo>
                  <a:pt x="215" y="11"/>
                </a:lnTo>
                <a:lnTo>
                  <a:pt x="187" y="3"/>
                </a:lnTo>
                <a:lnTo>
                  <a:pt x="161" y="0"/>
                </a:lnTo>
                <a:lnTo>
                  <a:pt x="133" y="3"/>
                </a:lnTo>
                <a:lnTo>
                  <a:pt x="105" y="11"/>
                </a:lnTo>
                <a:lnTo>
                  <a:pt x="81" y="21"/>
                </a:lnTo>
                <a:lnTo>
                  <a:pt x="59" y="38"/>
                </a:lnTo>
                <a:lnTo>
                  <a:pt x="39" y="58"/>
                </a:lnTo>
                <a:lnTo>
                  <a:pt x="22" y="81"/>
                </a:lnTo>
                <a:lnTo>
                  <a:pt x="11" y="105"/>
                </a:lnTo>
                <a:lnTo>
                  <a:pt x="4" y="133"/>
                </a:lnTo>
                <a:lnTo>
                  <a:pt x="0" y="159"/>
                </a:lnTo>
                <a:lnTo>
                  <a:pt x="4" y="187"/>
                </a:lnTo>
                <a:lnTo>
                  <a:pt x="11" y="215"/>
                </a:lnTo>
                <a:lnTo>
                  <a:pt x="22" y="239"/>
                </a:lnTo>
                <a:lnTo>
                  <a:pt x="39" y="262"/>
                </a:lnTo>
                <a:lnTo>
                  <a:pt x="59" y="281"/>
                </a:lnTo>
                <a:lnTo>
                  <a:pt x="81" y="299"/>
                </a:lnTo>
                <a:lnTo>
                  <a:pt x="105" y="309"/>
                </a:lnTo>
                <a:lnTo>
                  <a:pt x="133" y="317"/>
                </a:lnTo>
                <a:lnTo>
                  <a:pt x="161" y="318"/>
                </a:lnTo>
                <a:lnTo>
                  <a:pt x="187" y="317"/>
                </a:lnTo>
                <a:lnTo>
                  <a:pt x="215" y="309"/>
                </a:lnTo>
                <a:lnTo>
                  <a:pt x="239" y="299"/>
                </a:lnTo>
                <a:lnTo>
                  <a:pt x="263" y="281"/>
                </a:lnTo>
                <a:lnTo>
                  <a:pt x="282" y="262"/>
                </a:lnTo>
                <a:lnTo>
                  <a:pt x="299" y="239"/>
                </a:lnTo>
                <a:lnTo>
                  <a:pt x="309" y="215"/>
                </a:lnTo>
                <a:lnTo>
                  <a:pt x="317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62" name="Line 697">
            <a:extLst>
              <a:ext uri="{FF2B5EF4-FFF2-40B4-BE49-F238E27FC236}">
                <a16:creationId xmlns:a16="http://schemas.microsoft.com/office/drawing/2014/main" id="{DFFDC676-242F-498D-9DFA-A2911F6CAA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4363" y="525303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63" name="Freeform 698">
            <a:extLst>
              <a:ext uri="{FF2B5EF4-FFF2-40B4-BE49-F238E27FC236}">
                <a16:creationId xmlns:a16="http://schemas.microsoft.com/office/drawing/2014/main" id="{D71DAC0E-391F-4B19-9D8E-9F2A8061DEFA}"/>
              </a:ext>
            </a:extLst>
          </p:cNvPr>
          <p:cNvSpPr>
            <a:spLocks/>
          </p:cNvSpPr>
          <p:nvPr/>
        </p:nvSpPr>
        <p:spPr bwMode="auto">
          <a:xfrm>
            <a:off x="6892925" y="5216525"/>
            <a:ext cx="71438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6" y="132"/>
                </a:lnTo>
                <a:lnTo>
                  <a:pt x="308" y="106"/>
                </a:lnTo>
                <a:lnTo>
                  <a:pt x="297" y="80"/>
                </a:lnTo>
                <a:lnTo>
                  <a:pt x="280" y="59"/>
                </a:lnTo>
                <a:lnTo>
                  <a:pt x="260" y="39"/>
                </a:lnTo>
                <a:lnTo>
                  <a:pt x="239" y="23"/>
                </a:lnTo>
                <a:lnTo>
                  <a:pt x="214" y="11"/>
                </a:lnTo>
                <a:lnTo>
                  <a:pt x="187" y="4"/>
                </a:lnTo>
                <a:lnTo>
                  <a:pt x="158" y="0"/>
                </a:lnTo>
                <a:lnTo>
                  <a:pt x="131" y="4"/>
                </a:lnTo>
                <a:lnTo>
                  <a:pt x="104" y="11"/>
                </a:lnTo>
                <a:lnTo>
                  <a:pt x="80" y="23"/>
                </a:lnTo>
                <a:lnTo>
                  <a:pt x="56" y="39"/>
                </a:lnTo>
                <a:lnTo>
                  <a:pt x="37" y="59"/>
                </a:lnTo>
                <a:lnTo>
                  <a:pt x="21" y="80"/>
                </a:lnTo>
                <a:lnTo>
                  <a:pt x="9" y="106"/>
                </a:lnTo>
                <a:lnTo>
                  <a:pt x="1" y="132"/>
                </a:lnTo>
                <a:lnTo>
                  <a:pt x="0" y="161"/>
                </a:lnTo>
                <a:lnTo>
                  <a:pt x="1" y="187"/>
                </a:lnTo>
                <a:lnTo>
                  <a:pt x="9" y="215"/>
                </a:lnTo>
                <a:lnTo>
                  <a:pt x="21" y="240"/>
                </a:lnTo>
                <a:lnTo>
                  <a:pt x="37" y="263"/>
                </a:lnTo>
                <a:lnTo>
                  <a:pt x="56" y="283"/>
                </a:lnTo>
                <a:lnTo>
                  <a:pt x="80" y="297"/>
                </a:lnTo>
                <a:lnTo>
                  <a:pt x="104" y="309"/>
                </a:lnTo>
                <a:lnTo>
                  <a:pt x="131" y="317"/>
                </a:lnTo>
                <a:lnTo>
                  <a:pt x="158" y="319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0" y="283"/>
                </a:lnTo>
                <a:lnTo>
                  <a:pt x="280" y="263"/>
                </a:lnTo>
                <a:lnTo>
                  <a:pt x="297" y="240"/>
                </a:lnTo>
                <a:lnTo>
                  <a:pt x="308" y="215"/>
                </a:lnTo>
                <a:lnTo>
                  <a:pt x="316" y="187"/>
                </a:lnTo>
                <a:lnTo>
                  <a:pt x="318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64" name="Line 699">
            <a:extLst>
              <a:ext uri="{FF2B5EF4-FFF2-40B4-BE49-F238E27FC236}">
                <a16:creationId xmlns:a16="http://schemas.microsoft.com/office/drawing/2014/main" id="{B7021C7B-DEEB-4B23-A3C1-24234F4044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6688" y="36306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65" name="Freeform 700">
            <a:extLst>
              <a:ext uri="{FF2B5EF4-FFF2-40B4-BE49-F238E27FC236}">
                <a16:creationId xmlns:a16="http://schemas.microsoft.com/office/drawing/2014/main" id="{D9D3DC0D-67B6-4552-8E0D-2C96AEAC2E54}"/>
              </a:ext>
            </a:extLst>
          </p:cNvPr>
          <p:cNvSpPr>
            <a:spLocks/>
          </p:cNvSpPr>
          <p:nvPr/>
        </p:nvSpPr>
        <p:spPr bwMode="auto">
          <a:xfrm>
            <a:off x="5173663" y="3595688"/>
            <a:ext cx="73025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5" y="132"/>
                </a:lnTo>
                <a:lnTo>
                  <a:pt x="307" y="104"/>
                </a:lnTo>
                <a:lnTo>
                  <a:pt x="297" y="80"/>
                </a:lnTo>
                <a:lnTo>
                  <a:pt x="280" y="57"/>
                </a:lnTo>
                <a:lnTo>
                  <a:pt x="261" y="37"/>
                </a:lnTo>
                <a:lnTo>
                  <a:pt x="240" y="22"/>
                </a:lnTo>
                <a:lnTo>
                  <a:pt x="213" y="10"/>
                </a:lnTo>
                <a:lnTo>
                  <a:pt x="185" y="2"/>
                </a:lnTo>
                <a:lnTo>
                  <a:pt x="159" y="0"/>
                </a:lnTo>
                <a:lnTo>
                  <a:pt x="131" y="2"/>
                </a:lnTo>
                <a:lnTo>
                  <a:pt x="103" y="10"/>
                </a:lnTo>
                <a:lnTo>
                  <a:pt x="79" y="22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2" y="132"/>
                </a:lnTo>
                <a:lnTo>
                  <a:pt x="0" y="158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2"/>
                </a:lnTo>
                <a:lnTo>
                  <a:pt x="57" y="280"/>
                </a:lnTo>
                <a:lnTo>
                  <a:pt x="79" y="297"/>
                </a:lnTo>
                <a:lnTo>
                  <a:pt x="103" y="308"/>
                </a:lnTo>
                <a:lnTo>
                  <a:pt x="131" y="316"/>
                </a:lnTo>
                <a:lnTo>
                  <a:pt x="159" y="319"/>
                </a:lnTo>
                <a:lnTo>
                  <a:pt x="185" y="316"/>
                </a:lnTo>
                <a:lnTo>
                  <a:pt x="213" y="308"/>
                </a:lnTo>
                <a:lnTo>
                  <a:pt x="240" y="297"/>
                </a:lnTo>
                <a:lnTo>
                  <a:pt x="261" y="280"/>
                </a:lnTo>
                <a:lnTo>
                  <a:pt x="280" y="262"/>
                </a:lnTo>
                <a:lnTo>
                  <a:pt x="297" y="239"/>
                </a:lnTo>
                <a:lnTo>
                  <a:pt x="307" y="214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66" name="Line 701">
            <a:extLst>
              <a:ext uri="{FF2B5EF4-FFF2-40B4-BE49-F238E27FC236}">
                <a16:creationId xmlns:a16="http://schemas.microsoft.com/office/drawing/2014/main" id="{91634CBC-71BE-4D15-8DA0-06033C4F302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3513" y="27209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67" name="Freeform 702">
            <a:extLst>
              <a:ext uri="{FF2B5EF4-FFF2-40B4-BE49-F238E27FC236}">
                <a16:creationId xmlns:a16="http://schemas.microsoft.com/office/drawing/2014/main" id="{C7904136-70F0-4944-9CC7-5A821F7D825C}"/>
              </a:ext>
            </a:extLst>
          </p:cNvPr>
          <p:cNvSpPr>
            <a:spLocks/>
          </p:cNvSpPr>
          <p:nvPr/>
        </p:nvSpPr>
        <p:spPr bwMode="auto">
          <a:xfrm>
            <a:off x="5170488" y="2686050"/>
            <a:ext cx="73025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4" y="131"/>
                </a:lnTo>
                <a:lnTo>
                  <a:pt x="309" y="105"/>
                </a:lnTo>
                <a:lnTo>
                  <a:pt x="296" y="80"/>
                </a:lnTo>
                <a:lnTo>
                  <a:pt x="280" y="57"/>
                </a:lnTo>
                <a:lnTo>
                  <a:pt x="261" y="39"/>
                </a:lnTo>
                <a:lnTo>
                  <a:pt x="238" y="21"/>
                </a:lnTo>
                <a:lnTo>
                  <a:pt x="212" y="9"/>
                </a:lnTo>
                <a:lnTo>
                  <a:pt x="187" y="4"/>
                </a:lnTo>
                <a:lnTo>
                  <a:pt x="159" y="0"/>
                </a:lnTo>
                <a:lnTo>
                  <a:pt x="130" y="4"/>
                </a:lnTo>
                <a:lnTo>
                  <a:pt x="103" y="9"/>
                </a:lnTo>
                <a:lnTo>
                  <a:pt x="78" y="21"/>
                </a:lnTo>
                <a:lnTo>
                  <a:pt x="55" y="39"/>
                </a:lnTo>
                <a:lnTo>
                  <a:pt x="36" y="57"/>
                </a:lnTo>
                <a:lnTo>
                  <a:pt x="21" y="80"/>
                </a:lnTo>
                <a:lnTo>
                  <a:pt x="9" y="105"/>
                </a:lnTo>
                <a:lnTo>
                  <a:pt x="1" y="131"/>
                </a:lnTo>
                <a:lnTo>
                  <a:pt x="0" y="159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6" y="263"/>
                </a:lnTo>
                <a:lnTo>
                  <a:pt x="55" y="283"/>
                </a:lnTo>
                <a:lnTo>
                  <a:pt x="78" y="297"/>
                </a:lnTo>
                <a:lnTo>
                  <a:pt x="103" y="309"/>
                </a:lnTo>
                <a:lnTo>
                  <a:pt x="130" y="317"/>
                </a:lnTo>
                <a:lnTo>
                  <a:pt x="159" y="319"/>
                </a:lnTo>
                <a:lnTo>
                  <a:pt x="187" y="317"/>
                </a:lnTo>
                <a:lnTo>
                  <a:pt x="212" y="309"/>
                </a:lnTo>
                <a:lnTo>
                  <a:pt x="238" y="297"/>
                </a:lnTo>
                <a:lnTo>
                  <a:pt x="261" y="283"/>
                </a:lnTo>
                <a:lnTo>
                  <a:pt x="280" y="263"/>
                </a:lnTo>
                <a:lnTo>
                  <a:pt x="296" y="239"/>
                </a:lnTo>
                <a:lnTo>
                  <a:pt x="309" y="215"/>
                </a:lnTo>
                <a:lnTo>
                  <a:pt x="314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68" name="Line 703">
            <a:extLst>
              <a:ext uri="{FF2B5EF4-FFF2-40B4-BE49-F238E27FC236}">
                <a16:creationId xmlns:a16="http://schemas.microsoft.com/office/drawing/2014/main" id="{51EA1D7E-4C3F-455D-ABD6-A2F0B9F6B9C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9913" y="26003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69" name="Freeform 704">
            <a:extLst>
              <a:ext uri="{FF2B5EF4-FFF2-40B4-BE49-F238E27FC236}">
                <a16:creationId xmlns:a16="http://schemas.microsoft.com/office/drawing/2014/main" id="{2FBCF826-07DB-4020-AB4E-66D2FB5C98C1}"/>
              </a:ext>
            </a:extLst>
          </p:cNvPr>
          <p:cNvSpPr>
            <a:spLocks/>
          </p:cNvSpPr>
          <p:nvPr/>
        </p:nvSpPr>
        <p:spPr bwMode="auto">
          <a:xfrm>
            <a:off x="8118475" y="2563813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5" y="131"/>
                </a:lnTo>
                <a:lnTo>
                  <a:pt x="308" y="106"/>
                </a:lnTo>
                <a:lnTo>
                  <a:pt x="296" y="80"/>
                </a:lnTo>
                <a:lnTo>
                  <a:pt x="280" y="57"/>
                </a:lnTo>
                <a:lnTo>
                  <a:pt x="262" y="37"/>
                </a:lnTo>
                <a:lnTo>
                  <a:pt x="239" y="21"/>
                </a:lnTo>
                <a:lnTo>
                  <a:pt x="213" y="9"/>
                </a:lnTo>
                <a:lnTo>
                  <a:pt x="187" y="4"/>
                </a:lnTo>
                <a:lnTo>
                  <a:pt x="160" y="0"/>
                </a:lnTo>
                <a:lnTo>
                  <a:pt x="131" y="4"/>
                </a:lnTo>
                <a:lnTo>
                  <a:pt x="104" y="9"/>
                </a:lnTo>
                <a:lnTo>
                  <a:pt x="79" y="21"/>
                </a:lnTo>
                <a:lnTo>
                  <a:pt x="56" y="37"/>
                </a:lnTo>
                <a:lnTo>
                  <a:pt x="36" y="57"/>
                </a:lnTo>
                <a:lnTo>
                  <a:pt x="22" y="80"/>
                </a:lnTo>
                <a:lnTo>
                  <a:pt x="10" y="106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10" y="214"/>
                </a:lnTo>
                <a:lnTo>
                  <a:pt x="22" y="240"/>
                </a:lnTo>
                <a:lnTo>
                  <a:pt x="36" y="263"/>
                </a:lnTo>
                <a:lnTo>
                  <a:pt x="56" y="283"/>
                </a:lnTo>
                <a:lnTo>
                  <a:pt x="79" y="297"/>
                </a:lnTo>
                <a:lnTo>
                  <a:pt x="104" y="309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3" y="309"/>
                </a:lnTo>
                <a:lnTo>
                  <a:pt x="239" y="297"/>
                </a:lnTo>
                <a:lnTo>
                  <a:pt x="262" y="283"/>
                </a:lnTo>
                <a:lnTo>
                  <a:pt x="280" y="263"/>
                </a:lnTo>
                <a:lnTo>
                  <a:pt x="296" y="240"/>
                </a:lnTo>
                <a:lnTo>
                  <a:pt x="308" y="214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70" name="Line 705">
            <a:extLst>
              <a:ext uri="{FF2B5EF4-FFF2-40B4-BE49-F238E27FC236}">
                <a16:creationId xmlns:a16="http://schemas.microsoft.com/office/drawing/2014/main" id="{83D17F58-258B-4CE5-A061-1157AF1F2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0488" y="36115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71" name="Freeform 706">
            <a:extLst>
              <a:ext uri="{FF2B5EF4-FFF2-40B4-BE49-F238E27FC236}">
                <a16:creationId xmlns:a16="http://schemas.microsoft.com/office/drawing/2014/main" id="{EEA1F778-64C3-40E4-A28E-774EBC72A8EF}"/>
              </a:ext>
            </a:extLst>
          </p:cNvPr>
          <p:cNvSpPr>
            <a:spLocks/>
          </p:cNvSpPr>
          <p:nvPr/>
        </p:nvSpPr>
        <p:spPr bwMode="auto">
          <a:xfrm>
            <a:off x="7637463" y="3575050"/>
            <a:ext cx="73025" cy="73025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5" y="130"/>
                </a:lnTo>
                <a:lnTo>
                  <a:pt x="309" y="103"/>
                </a:lnTo>
                <a:lnTo>
                  <a:pt x="296" y="78"/>
                </a:lnTo>
                <a:lnTo>
                  <a:pt x="282" y="55"/>
                </a:lnTo>
                <a:lnTo>
                  <a:pt x="262" y="36"/>
                </a:lnTo>
                <a:lnTo>
                  <a:pt x="239" y="21"/>
                </a:lnTo>
                <a:lnTo>
                  <a:pt x="213" y="8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5" y="8"/>
                </a:lnTo>
                <a:lnTo>
                  <a:pt x="79" y="21"/>
                </a:lnTo>
                <a:lnTo>
                  <a:pt x="56" y="36"/>
                </a:lnTo>
                <a:lnTo>
                  <a:pt x="36" y="55"/>
                </a:lnTo>
                <a:lnTo>
                  <a:pt x="22" y="78"/>
                </a:lnTo>
                <a:lnTo>
                  <a:pt x="10" y="103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2"/>
                </a:lnTo>
                <a:lnTo>
                  <a:pt x="22" y="238"/>
                </a:lnTo>
                <a:lnTo>
                  <a:pt x="36" y="261"/>
                </a:lnTo>
                <a:lnTo>
                  <a:pt x="56" y="280"/>
                </a:lnTo>
                <a:lnTo>
                  <a:pt x="79" y="296"/>
                </a:lnTo>
                <a:lnTo>
                  <a:pt x="105" y="309"/>
                </a:lnTo>
                <a:lnTo>
                  <a:pt x="131" y="314"/>
                </a:lnTo>
                <a:lnTo>
                  <a:pt x="160" y="317"/>
                </a:lnTo>
                <a:lnTo>
                  <a:pt x="187" y="314"/>
                </a:lnTo>
                <a:lnTo>
                  <a:pt x="213" y="309"/>
                </a:lnTo>
                <a:lnTo>
                  <a:pt x="239" y="296"/>
                </a:lnTo>
                <a:lnTo>
                  <a:pt x="262" y="280"/>
                </a:lnTo>
                <a:lnTo>
                  <a:pt x="282" y="261"/>
                </a:lnTo>
                <a:lnTo>
                  <a:pt x="296" y="238"/>
                </a:lnTo>
                <a:lnTo>
                  <a:pt x="309" y="212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72" name="Line 707">
            <a:extLst>
              <a:ext uri="{FF2B5EF4-FFF2-40B4-BE49-F238E27FC236}">
                <a16:creationId xmlns:a16="http://schemas.microsoft.com/office/drawing/2014/main" id="{DEDBBD79-BA4D-48D6-B5E1-50CE8D18D3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9263" y="56118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73" name="Freeform 708">
            <a:extLst>
              <a:ext uri="{FF2B5EF4-FFF2-40B4-BE49-F238E27FC236}">
                <a16:creationId xmlns:a16="http://schemas.microsoft.com/office/drawing/2014/main" id="{7DAC7D57-7A33-45EA-B0A3-CA508BA86FE9}"/>
              </a:ext>
            </a:extLst>
          </p:cNvPr>
          <p:cNvSpPr>
            <a:spLocks/>
          </p:cNvSpPr>
          <p:nvPr/>
        </p:nvSpPr>
        <p:spPr bwMode="auto">
          <a:xfrm>
            <a:off x="5457825" y="5576888"/>
            <a:ext cx="71438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0"/>
                </a:lnTo>
                <a:lnTo>
                  <a:pt x="308" y="104"/>
                </a:lnTo>
                <a:lnTo>
                  <a:pt x="297" y="80"/>
                </a:lnTo>
                <a:lnTo>
                  <a:pt x="280" y="56"/>
                </a:lnTo>
                <a:lnTo>
                  <a:pt x="260" y="36"/>
                </a:lnTo>
                <a:lnTo>
                  <a:pt x="238" y="21"/>
                </a:lnTo>
                <a:lnTo>
                  <a:pt x="214" y="9"/>
                </a:lnTo>
                <a:lnTo>
                  <a:pt x="186" y="1"/>
                </a:lnTo>
                <a:lnTo>
                  <a:pt x="158" y="0"/>
                </a:lnTo>
                <a:lnTo>
                  <a:pt x="131" y="1"/>
                </a:lnTo>
                <a:lnTo>
                  <a:pt x="104" y="9"/>
                </a:lnTo>
                <a:lnTo>
                  <a:pt x="80" y="21"/>
                </a:lnTo>
                <a:lnTo>
                  <a:pt x="57" y="36"/>
                </a:lnTo>
                <a:lnTo>
                  <a:pt x="37" y="56"/>
                </a:lnTo>
                <a:lnTo>
                  <a:pt x="21" y="80"/>
                </a:lnTo>
                <a:lnTo>
                  <a:pt x="9" y="104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3"/>
                </a:lnTo>
                <a:lnTo>
                  <a:pt x="21" y="239"/>
                </a:lnTo>
                <a:lnTo>
                  <a:pt x="37" y="262"/>
                </a:lnTo>
                <a:lnTo>
                  <a:pt x="57" y="280"/>
                </a:lnTo>
                <a:lnTo>
                  <a:pt x="80" y="297"/>
                </a:lnTo>
                <a:lnTo>
                  <a:pt x="104" y="308"/>
                </a:lnTo>
                <a:lnTo>
                  <a:pt x="131" y="315"/>
                </a:lnTo>
                <a:lnTo>
                  <a:pt x="158" y="318"/>
                </a:lnTo>
                <a:lnTo>
                  <a:pt x="186" y="315"/>
                </a:lnTo>
                <a:lnTo>
                  <a:pt x="214" y="308"/>
                </a:lnTo>
                <a:lnTo>
                  <a:pt x="238" y="297"/>
                </a:lnTo>
                <a:lnTo>
                  <a:pt x="260" y="280"/>
                </a:lnTo>
                <a:lnTo>
                  <a:pt x="280" y="262"/>
                </a:lnTo>
                <a:lnTo>
                  <a:pt x="297" y="239"/>
                </a:lnTo>
                <a:lnTo>
                  <a:pt x="308" y="213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74" name="Line 709">
            <a:extLst>
              <a:ext uri="{FF2B5EF4-FFF2-40B4-BE49-F238E27FC236}">
                <a16:creationId xmlns:a16="http://schemas.microsoft.com/office/drawing/2014/main" id="{CDF04E1E-8C18-48DC-A474-E80A568302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1550" y="33861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75" name="Freeform 710">
            <a:extLst>
              <a:ext uri="{FF2B5EF4-FFF2-40B4-BE49-F238E27FC236}">
                <a16:creationId xmlns:a16="http://schemas.microsoft.com/office/drawing/2014/main" id="{D357A2AF-22C4-42C6-8A92-128C95D6B1A2}"/>
              </a:ext>
            </a:extLst>
          </p:cNvPr>
          <p:cNvSpPr>
            <a:spLocks/>
          </p:cNvSpPr>
          <p:nvPr/>
        </p:nvSpPr>
        <p:spPr bwMode="auto">
          <a:xfrm>
            <a:off x="7248525" y="3349625"/>
            <a:ext cx="73025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7" y="132"/>
                </a:lnTo>
                <a:lnTo>
                  <a:pt x="309" y="105"/>
                </a:lnTo>
                <a:lnTo>
                  <a:pt x="297" y="80"/>
                </a:lnTo>
                <a:lnTo>
                  <a:pt x="281" y="57"/>
                </a:lnTo>
                <a:lnTo>
                  <a:pt x="262" y="39"/>
                </a:lnTo>
                <a:lnTo>
                  <a:pt x="239" y="22"/>
                </a:lnTo>
                <a:lnTo>
                  <a:pt x="215" y="10"/>
                </a:lnTo>
                <a:lnTo>
                  <a:pt x="187" y="4"/>
                </a:lnTo>
                <a:lnTo>
                  <a:pt x="159" y="0"/>
                </a:lnTo>
                <a:lnTo>
                  <a:pt x="131" y="4"/>
                </a:lnTo>
                <a:lnTo>
                  <a:pt x="105" y="10"/>
                </a:lnTo>
                <a:lnTo>
                  <a:pt x="80" y="22"/>
                </a:lnTo>
                <a:lnTo>
                  <a:pt x="58" y="39"/>
                </a:lnTo>
                <a:lnTo>
                  <a:pt x="38" y="57"/>
                </a:lnTo>
                <a:lnTo>
                  <a:pt x="21" y="80"/>
                </a:lnTo>
                <a:lnTo>
                  <a:pt x="11" y="105"/>
                </a:lnTo>
                <a:lnTo>
                  <a:pt x="3" y="132"/>
                </a:lnTo>
                <a:lnTo>
                  <a:pt x="0" y="159"/>
                </a:lnTo>
                <a:lnTo>
                  <a:pt x="3" y="187"/>
                </a:lnTo>
                <a:lnTo>
                  <a:pt x="11" y="215"/>
                </a:lnTo>
                <a:lnTo>
                  <a:pt x="21" y="239"/>
                </a:lnTo>
                <a:lnTo>
                  <a:pt x="38" y="263"/>
                </a:lnTo>
                <a:lnTo>
                  <a:pt x="58" y="283"/>
                </a:lnTo>
                <a:lnTo>
                  <a:pt x="80" y="297"/>
                </a:lnTo>
                <a:lnTo>
                  <a:pt x="105" y="309"/>
                </a:lnTo>
                <a:lnTo>
                  <a:pt x="131" y="317"/>
                </a:lnTo>
                <a:lnTo>
                  <a:pt x="159" y="319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2" y="283"/>
                </a:lnTo>
                <a:lnTo>
                  <a:pt x="281" y="263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76" name="Line 711">
            <a:extLst>
              <a:ext uri="{FF2B5EF4-FFF2-40B4-BE49-F238E27FC236}">
                <a16:creationId xmlns:a16="http://schemas.microsoft.com/office/drawing/2014/main" id="{6B118587-A742-4C65-8F2B-FB7034D2DE8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2888" y="45926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77" name="Freeform 712">
            <a:extLst>
              <a:ext uri="{FF2B5EF4-FFF2-40B4-BE49-F238E27FC236}">
                <a16:creationId xmlns:a16="http://schemas.microsoft.com/office/drawing/2014/main" id="{60E36A46-BF02-44A0-8678-5F6A4DFB813C}"/>
              </a:ext>
            </a:extLst>
          </p:cNvPr>
          <p:cNvSpPr>
            <a:spLocks/>
          </p:cNvSpPr>
          <p:nvPr/>
        </p:nvSpPr>
        <p:spPr bwMode="auto">
          <a:xfrm>
            <a:off x="5251450" y="4556125"/>
            <a:ext cx="71438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0"/>
                </a:moveTo>
                <a:lnTo>
                  <a:pt x="316" y="133"/>
                </a:lnTo>
                <a:lnTo>
                  <a:pt x="309" y="105"/>
                </a:lnTo>
                <a:lnTo>
                  <a:pt x="297" y="80"/>
                </a:lnTo>
                <a:lnTo>
                  <a:pt x="282" y="59"/>
                </a:lnTo>
                <a:lnTo>
                  <a:pt x="263" y="39"/>
                </a:lnTo>
                <a:lnTo>
                  <a:pt x="239" y="22"/>
                </a:lnTo>
                <a:lnTo>
                  <a:pt x="214" y="11"/>
                </a:lnTo>
                <a:lnTo>
                  <a:pt x="187" y="3"/>
                </a:lnTo>
                <a:lnTo>
                  <a:pt x="161" y="0"/>
                </a:lnTo>
                <a:lnTo>
                  <a:pt x="132" y="3"/>
                </a:lnTo>
                <a:lnTo>
                  <a:pt x="105" y="11"/>
                </a:lnTo>
                <a:lnTo>
                  <a:pt x="80" y="22"/>
                </a:lnTo>
                <a:lnTo>
                  <a:pt x="57" y="39"/>
                </a:lnTo>
                <a:lnTo>
                  <a:pt x="37" y="59"/>
                </a:lnTo>
                <a:lnTo>
                  <a:pt x="22" y="80"/>
                </a:lnTo>
                <a:lnTo>
                  <a:pt x="10" y="105"/>
                </a:lnTo>
                <a:lnTo>
                  <a:pt x="3" y="133"/>
                </a:lnTo>
                <a:lnTo>
                  <a:pt x="0" y="160"/>
                </a:lnTo>
                <a:lnTo>
                  <a:pt x="3" y="187"/>
                </a:lnTo>
                <a:lnTo>
                  <a:pt x="10" y="215"/>
                </a:lnTo>
                <a:lnTo>
                  <a:pt x="22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7"/>
                </a:lnTo>
                <a:lnTo>
                  <a:pt x="105" y="309"/>
                </a:lnTo>
                <a:lnTo>
                  <a:pt x="132" y="317"/>
                </a:lnTo>
                <a:lnTo>
                  <a:pt x="161" y="319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3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5"/>
                </a:lnTo>
                <a:lnTo>
                  <a:pt x="316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78" name="Line 713">
            <a:extLst>
              <a:ext uri="{FF2B5EF4-FFF2-40B4-BE49-F238E27FC236}">
                <a16:creationId xmlns:a16="http://schemas.microsoft.com/office/drawing/2014/main" id="{CE3AD75C-9B27-4241-BACB-A04C443912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9713" y="35480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79" name="Freeform 714">
            <a:extLst>
              <a:ext uri="{FF2B5EF4-FFF2-40B4-BE49-F238E27FC236}">
                <a16:creationId xmlns:a16="http://schemas.microsoft.com/office/drawing/2014/main" id="{EDF69F92-6BE0-4605-B00D-924DC97EFCBE}"/>
              </a:ext>
            </a:extLst>
          </p:cNvPr>
          <p:cNvSpPr>
            <a:spLocks/>
          </p:cNvSpPr>
          <p:nvPr/>
        </p:nvSpPr>
        <p:spPr bwMode="auto">
          <a:xfrm>
            <a:off x="5246688" y="3511550"/>
            <a:ext cx="73025" cy="73025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8"/>
                </a:moveTo>
                <a:lnTo>
                  <a:pt x="315" y="130"/>
                </a:lnTo>
                <a:lnTo>
                  <a:pt x="308" y="104"/>
                </a:lnTo>
                <a:lnTo>
                  <a:pt x="297" y="78"/>
                </a:lnTo>
                <a:lnTo>
                  <a:pt x="281" y="55"/>
                </a:lnTo>
                <a:lnTo>
                  <a:pt x="261" y="37"/>
                </a:lnTo>
                <a:lnTo>
                  <a:pt x="237" y="21"/>
                </a:lnTo>
                <a:lnTo>
                  <a:pt x="213" y="8"/>
                </a:lnTo>
                <a:lnTo>
                  <a:pt x="186" y="2"/>
                </a:lnTo>
                <a:lnTo>
                  <a:pt x="159" y="0"/>
                </a:lnTo>
                <a:lnTo>
                  <a:pt x="131" y="2"/>
                </a:lnTo>
                <a:lnTo>
                  <a:pt x="103" y="8"/>
                </a:lnTo>
                <a:lnTo>
                  <a:pt x="79" y="21"/>
                </a:lnTo>
                <a:lnTo>
                  <a:pt x="57" y="37"/>
                </a:lnTo>
                <a:lnTo>
                  <a:pt x="37" y="55"/>
                </a:lnTo>
                <a:lnTo>
                  <a:pt x="20" y="78"/>
                </a:lnTo>
                <a:lnTo>
                  <a:pt x="9" y="104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3"/>
                </a:lnTo>
                <a:lnTo>
                  <a:pt x="20" y="238"/>
                </a:lnTo>
                <a:lnTo>
                  <a:pt x="37" y="261"/>
                </a:lnTo>
                <a:lnTo>
                  <a:pt x="57" y="281"/>
                </a:lnTo>
                <a:lnTo>
                  <a:pt x="79" y="296"/>
                </a:lnTo>
                <a:lnTo>
                  <a:pt x="103" y="308"/>
                </a:lnTo>
                <a:lnTo>
                  <a:pt x="131" y="316"/>
                </a:lnTo>
                <a:lnTo>
                  <a:pt x="159" y="317"/>
                </a:lnTo>
                <a:lnTo>
                  <a:pt x="186" y="316"/>
                </a:lnTo>
                <a:lnTo>
                  <a:pt x="213" y="308"/>
                </a:lnTo>
                <a:lnTo>
                  <a:pt x="237" y="296"/>
                </a:lnTo>
                <a:lnTo>
                  <a:pt x="261" y="281"/>
                </a:lnTo>
                <a:lnTo>
                  <a:pt x="281" y="261"/>
                </a:lnTo>
                <a:lnTo>
                  <a:pt x="297" y="238"/>
                </a:lnTo>
                <a:lnTo>
                  <a:pt x="308" y="213"/>
                </a:lnTo>
                <a:lnTo>
                  <a:pt x="315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80" name="Line 715">
            <a:extLst>
              <a:ext uri="{FF2B5EF4-FFF2-40B4-BE49-F238E27FC236}">
                <a16:creationId xmlns:a16="http://schemas.microsoft.com/office/drawing/2014/main" id="{DC9B3734-FE35-4B4A-86F4-3EB29264B2E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6225" y="432276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81" name="Freeform 716">
            <a:extLst>
              <a:ext uri="{FF2B5EF4-FFF2-40B4-BE49-F238E27FC236}">
                <a16:creationId xmlns:a16="http://schemas.microsoft.com/office/drawing/2014/main" id="{B1FFD685-F956-40B0-8DDD-9636FD6F2B1F}"/>
              </a:ext>
            </a:extLst>
          </p:cNvPr>
          <p:cNvSpPr>
            <a:spLocks/>
          </p:cNvSpPr>
          <p:nvPr/>
        </p:nvSpPr>
        <p:spPr bwMode="auto">
          <a:xfrm>
            <a:off x="6553200" y="4286250"/>
            <a:ext cx="73025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4" y="133"/>
                </a:lnTo>
                <a:lnTo>
                  <a:pt x="308" y="105"/>
                </a:lnTo>
                <a:lnTo>
                  <a:pt x="296" y="81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2" y="11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5" y="11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81"/>
                </a:lnTo>
                <a:lnTo>
                  <a:pt x="8" y="105"/>
                </a:lnTo>
                <a:lnTo>
                  <a:pt x="3" y="133"/>
                </a:lnTo>
                <a:lnTo>
                  <a:pt x="0" y="159"/>
                </a:lnTo>
                <a:lnTo>
                  <a:pt x="3" y="187"/>
                </a:lnTo>
                <a:lnTo>
                  <a:pt x="8" y="215"/>
                </a:lnTo>
                <a:lnTo>
                  <a:pt x="21" y="239"/>
                </a:lnTo>
                <a:lnTo>
                  <a:pt x="36" y="262"/>
                </a:lnTo>
                <a:lnTo>
                  <a:pt x="56" y="281"/>
                </a:lnTo>
                <a:lnTo>
                  <a:pt x="78" y="299"/>
                </a:lnTo>
                <a:lnTo>
                  <a:pt x="105" y="309"/>
                </a:lnTo>
                <a:lnTo>
                  <a:pt x="130" y="316"/>
                </a:lnTo>
                <a:lnTo>
                  <a:pt x="159" y="318"/>
                </a:lnTo>
                <a:lnTo>
                  <a:pt x="187" y="316"/>
                </a:lnTo>
                <a:lnTo>
                  <a:pt x="212" y="309"/>
                </a:lnTo>
                <a:lnTo>
                  <a:pt x="239" y="299"/>
                </a:lnTo>
                <a:lnTo>
                  <a:pt x="261" y="281"/>
                </a:lnTo>
                <a:lnTo>
                  <a:pt x="281" y="262"/>
                </a:lnTo>
                <a:lnTo>
                  <a:pt x="296" y="239"/>
                </a:lnTo>
                <a:lnTo>
                  <a:pt x="308" y="215"/>
                </a:lnTo>
                <a:lnTo>
                  <a:pt x="314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82" name="Line 717">
            <a:extLst>
              <a:ext uri="{FF2B5EF4-FFF2-40B4-BE49-F238E27FC236}">
                <a16:creationId xmlns:a16="http://schemas.microsoft.com/office/drawing/2014/main" id="{35A3D247-9715-4676-BEE6-272284719F2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8750" y="327025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83" name="Freeform 718">
            <a:extLst>
              <a:ext uri="{FF2B5EF4-FFF2-40B4-BE49-F238E27FC236}">
                <a16:creationId xmlns:a16="http://schemas.microsoft.com/office/drawing/2014/main" id="{71F328DF-7B11-4FB7-BB10-C0B5786D44EF}"/>
              </a:ext>
            </a:extLst>
          </p:cNvPr>
          <p:cNvSpPr>
            <a:spLocks/>
          </p:cNvSpPr>
          <p:nvPr/>
        </p:nvSpPr>
        <p:spPr bwMode="auto">
          <a:xfrm>
            <a:off x="7707313" y="3233738"/>
            <a:ext cx="71437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6" y="132"/>
                </a:lnTo>
                <a:lnTo>
                  <a:pt x="308" y="105"/>
                </a:lnTo>
                <a:lnTo>
                  <a:pt x="297" y="80"/>
                </a:lnTo>
                <a:lnTo>
                  <a:pt x="281" y="59"/>
                </a:lnTo>
                <a:lnTo>
                  <a:pt x="261" y="39"/>
                </a:lnTo>
                <a:lnTo>
                  <a:pt x="238" y="22"/>
                </a:lnTo>
                <a:lnTo>
                  <a:pt x="214" y="11"/>
                </a:lnTo>
                <a:lnTo>
                  <a:pt x="186" y="4"/>
                </a:lnTo>
                <a:lnTo>
                  <a:pt x="159" y="0"/>
                </a:lnTo>
                <a:lnTo>
                  <a:pt x="131" y="4"/>
                </a:lnTo>
                <a:lnTo>
                  <a:pt x="105" y="11"/>
                </a:lnTo>
                <a:lnTo>
                  <a:pt x="80" y="22"/>
                </a:lnTo>
                <a:lnTo>
                  <a:pt x="57" y="39"/>
                </a:lnTo>
                <a:lnTo>
                  <a:pt x="37" y="59"/>
                </a:lnTo>
                <a:lnTo>
                  <a:pt x="21" y="80"/>
                </a:lnTo>
                <a:lnTo>
                  <a:pt x="9" y="105"/>
                </a:lnTo>
                <a:lnTo>
                  <a:pt x="2" y="132"/>
                </a:lnTo>
                <a:lnTo>
                  <a:pt x="0" y="161"/>
                </a:lnTo>
                <a:lnTo>
                  <a:pt x="2" y="188"/>
                </a:lnTo>
                <a:lnTo>
                  <a:pt x="9" y="215"/>
                </a:lnTo>
                <a:lnTo>
                  <a:pt x="21" y="239"/>
                </a:lnTo>
                <a:lnTo>
                  <a:pt x="37" y="263"/>
                </a:lnTo>
                <a:lnTo>
                  <a:pt x="57" y="283"/>
                </a:lnTo>
                <a:lnTo>
                  <a:pt x="80" y="298"/>
                </a:lnTo>
                <a:lnTo>
                  <a:pt x="105" y="310"/>
                </a:lnTo>
                <a:lnTo>
                  <a:pt x="131" y="317"/>
                </a:lnTo>
                <a:lnTo>
                  <a:pt x="159" y="319"/>
                </a:lnTo>
                <a:lnTo>
                  <a:pt x="186" y="317"/>
                </a:lnTo>
                <a:lnTo>
                  <a:pt x="214" y="310"/>
                </a:lnTo>
                <a:lnTo>
                  <a:pt x="238" y="298"/>
                </a:lnTo>
                <a:lnTo>
                  <a:pt x="261" y="283"/>
                </a:lnTo>
                <a:lnTo>
                  <a:pt x="281" y="263"/>
                </a:lnTo>
                <a:lnTo>
                  <a:pt x="297" y="239"/>
                </a:lnTo>
                <a:lnTo>
                  <a:pt x="308" y="215"/>
                </a:lnTo>
                <a:lnTo>
                  <a:pt x="316" y="188"/>
                </a:lnTo>
                <a:lnTo>
                  <a:pt x="318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84" name="Line 719">
            <a:extLst>
              <a:ext uri="{FF2B5EF4-FFF2-40B4-BE49-F238E27FC236}">
                <a16:creationId xmlns:a16="http://schemas.microsoft.com/office/drawing/2014/main" id="{D862A4B6-807B-4304-B132-A0CB7C28CA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2000" y="25939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85" name="Freeform 720">
            <a:extLst>
              <a:ext uri="{FF2B5EF4-FFF2-40B4-BE49-F238E27FC236}">
                <a16:creationId xmlns:a16="http://schemas.microsoft.com/office/drawing/2014/main" id="{F175E144-172E-4B10-B445-B1BC1D52BC4F}"/>
              </a:ext>
            </a:extLst>
          </p:cNvPr>
          <p:cNvSpPr>
            <a:spLocks/>
          </p:cNvSpPr>
          <p:nvPr/>
        </p:nvSpPr>
        <p:spPr bwMode="auto">
          <a:xfrm>
            <a:off x="5770563" y="2557463"/>
            <a:ext cx="71437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7" y="130"/>
                </a:lnTo>
                <a:lnTo>
                  <a:pt x="309" y="102"/>
                </a:lnTo>
                <a:lnTo>
                  <a:pt x="297" y="78"/>
                </a:lnTo>
                <a:lnTo>
                  <a:pt x="282" y="56"/>
                </a:lnTo>
                <a:lnTo>
                  <a:pt x="262" y="36"/>
                </a:lnTo>
                <a:lnTo>
                  <a:pt x="238" y="21"/>
                </a:lnTo>
                <a:lnTo>
                  <a:pt x="214" y="8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4" y="8"/>
                </a:lnTo>
                <a:lnTo>
                  <a:pt x="79" y="21"/>
                </a:lnTo>
                <a:lnTo>
                  <a:pt x="56" y="36"/>
                </a:lnTo>
                <a:lnTo>
                  <a:pt x="38" y="56"/>
                </a:lnTo>
                <a:lnTo>
                  <a:pt x="21" y="78"/>
                </a:lnTo>
                <a:lnTo>
                  <a:pt x="9" y="102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9" y="212"/>
                </a:lnTo>
                <a:lnTo>
                  <a:pt x="21" y="239"/>
                </a:lnTo>
                <a:lnTo>
                  <a:pt x="38" y="260"/>
                </a:lnTo>
                <a:lnTo>
                  <a:pt x="56" y="280"/>
                </a:lnTo>
                <a:lnTo>
                  <a:pt x="79" y="296"/>
                </a:lnTo>
                <a:lnTo>
                  <a:pt x="104" y="306"/>
                </a:lnTo>
                <a:lnTo>
                  <a:pt x="131" y="314"/>
                </a:lnTo>
                <a:lnTo>
                  <a:pt x="160" y="317"/>
                </a:lnTo>
                <a:lnTo>
                  <a:pt x="187" y="314"/>
                </a:lnTo>
                <a:lnTo>
                  <a:pt x="214" y="306"/>
                </a:lnTo>
                <a:lnTo>
                  <a:pt x="238" y="296"/>
                </a:lnTo>
                <a:lnTo>
                  <a:pt x="262" y="280"/>
                </a:lnTo>
                <a:lnTo>
                  <a:pt x="282" y="260"/>
                </a:lnTo>
                <a:lnTo>
                  <a:pt x="297" y="239"/>
                </a:lnTo>
                <a:lnTo>
                  <a:pt x="309" y="212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86" name="Line 721">
            <a:extLst>
              <a:ext uri="{FF2B5EF4-FFF2-40B4-BE49-F238E27FC236}">
                <a16:creationId xmlns:a16="http://schemas.microsoft.com/office/drawing/2014/main" id="{352F937A-CEF6-447D-A877-49BAD54D56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3075" y="385762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87" name="Freeform 722">
            <a:extLst>
              <a:ext uri="{FF2B5EF4-FFF2-40B4-BE49-F238E27FC236}">
                <a16:creationId xmlns:a16="http://schemas.microsoft.com/office/drawing/2014/main" id="{2DA2862C-AB71-4092-8B57-DD313752CDBD}"/>
              </a:ext>
            </a:extLst>
          </p:cNvPr>
          <p:cNvSpPr>
            <a:spLocks/>
          </p:cNvSpPr>
          <p:nvPr/>
        </p:nvSpPr>
        <p:spPr bwMode="auto">
          <a:xfrm>
            <a:off x="5481638" y="3821113"/>
            <a:ext cx="71437" cy="73025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9"/>
                </a:moveTo>
                <a:lnTo>
                  <a:pt x="316" y="132"/>
                </a:lnTo>
                <a:lnTo>
                  <a:pt x="309" y="105"/>
                </a:lnTo>
                <a:lnTo>
                  <a:pt x="297" y="80"/>
                </a:lnTo>
                <a:lnTo>
                  <a:pt x="281" y="57"/>
                </a:lnTo>
                <a:lnTo>
                  <a:pt x="263" y="37"/>
                </a:lnTo>
                <a:lnTo>
                  <a:pt x="239" y="21"/>
                </a:lnTo>
                <a:lnTo>
                  <a:pt x="214" y="11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4" y="11"/>
                </a:lnTo>
                <a:lnTo>
                  <a:pt x="80" y="21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9" y="105"/>
                </a:lnTo>
                <a:lnTo>
                  <a:pt x="1" y="132"/>
                </a:lnTo>
                <a:lnTo>
                  <a:pt x="0" y="159"/>
                </a:lnTo>
                <a:lnTo>
                  <a:pt x="1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80" y="296"/>
                </a:lnTo>
                <a:lnTo>
                  <a:pt x="104" y="308"/>
                </a:lnTo>
                <a:lnTo>
                  <a:pt x="131" y="316"/>
                </a:lnTo>
                <a:lnTo>
                  <a:pt x="160" y="317"/>
                </a:lnTo>
                <a:lnTo>
                  <a:pt x="187" y="316"/>
                </a:lnTo>
                <a:lnTo>
                  <a:pt x="214" y="308"/>
                </a:lnTo>
                <a:lnTo>
                  <a:pt x="239" y="296"/>
                </a:lnTo>
                <a:lnTo>
                  <a:pt x="263" y="281"/>
                </a:lnTo>
                <a:lnTo>
                  <a:pt x="281" y="261"/>
                </a:lnTo>
                <a:lnTo>
                  <a:pt x="297" y="239"/>
                </a:lnTo>
                <a:lnTo>
                  <a:pt x="309" y="214"/>
                </a:lnTo>
                <a:lnTo>
                  <a:pt x="316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88" name="Line 723">
            <a:extLst>
              <a:ext uri="{FF2B5EF4-FFF2-40B4-BE49-F238E27FC236}">
                <a16:creationId xmlns:a16="http://schemas.microsoft.com/office/drawing/2014/main" id="{0B0BE50F-A6AF-44E3-9B1F-0167B24AA6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8288" y="25225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89" name="Freeform 724">
            <a:extLst>
              <a:ext uri="{FF2B5EF4-FFF2-40B4-BE49-F238E27FC236}">
                <a16:creationId xmlns:a16="http://schemas.microsoft.com/office/drawing/2014/main" id="{6FC93429-1FA7-4B37-A4F4-DDA2E4E714B1}"/>
              </a:ext>
            </a:extLst>
          </p:cNvPr>
          <p:cNvSpPr>
            <a:spLocks/>
          </p:cNvSpPr>
          <p:nvPr/>
        </p:nvSpPr>
        <p:spPr bwMode="auto">
          <a:xfrm>
            <a:off x="6545263" y="2487613"/>
            <a:ext cx="73025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6" y="130"/>
                </a:lnTo>
                <a:lnTo>
                  <a:pt x="309" y="103"/>
                </a:lnTo>
                <a:lnTo>
                  <a:pt x="297" y="78"/>
                </a:lnTo>
                <a:lnTo>
                  <a:pt x="280" y="55"/>
                </a:lnTo>
                <a:lnTo>
                  <a:pt x="262" y="36"/>
                </a:lnTo>
                <a:lnTo>
                  <a:pt x="239" y="21"/>
                </a:lnTo>
                <a:lnTo>
                  <a:pt x="214" y="8"/>
                </a:lnTo>
                <a:lnTo>
                  <a:pt x="187" y="1"/>
                </a:lnTo>
                <a:lnTo>
                  <a:pt x="161" y="0"/>
                </a:lnTo>
                <a:lnTo>
                  <a:pt x="131" y="1"/>
                </a:lnTo>
                <a:lnTo>
                  <a:pt x="104" y="8"/>
                </a:lnTo>
                <a:lnTo>
                  <a:pt x="80" y="21"/>
                </a:lnTo>
                <a:lnTo>
                  <a:pt x="57" y="36"/>
                </a:lnTo>
                <a:lnTo>
                  <a:pt x="37" y="55"/>
                </a:lnTo>
                <a:lnTo>
                  <a:pt x="21" y="78"/>
                </a:lnTo>
                <a:lnTo>
                  <a:pt x="9" y="103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2"/>
                </a:lnTo>
                <a:lnTo>
                  <a:pt x="21" y="238"/>
                </a:lnTo>
                <a:lnTo>
                  <a:pt x="37" y="261"/>
                </a:lnTo>
                <a:lnTo>
                  <a:pt x="57" y="280"/>
                </a:lnTo>
                <a:lnTo>
                  <a:pt x="80" y="296"/>
                </a:lnTo>
                <a:lnTo>
                  <a:pt x="104" y="309"/>
                </a:lnTo>
                <a:lnTo>
                  <a:pt x="131" y="314"/>
                </a:lnTo>
                <a:lnTo>
                  <a:pt x="161" y="317"/>
                </a:lnTo>
                <a:lnTo>
                  <a:pt x="187" y="314"/>
                </a:lnTo>
                <a:lnTo>
                  <a:pt x="214" y="309"/>
                </a:lnTo>
                <a:lnTo>
                  <a:pt x="239" y="296"/>
                </a:lnTo>
                <a:lnTo>
                  <a:pt x="262" y="280"/>
                </a:lnTo>
                <a:lnTo>
                  <a:pt x="280" y="261"/>
                </a:lnTo>
                <a:lnTo>
                  <a:pt x="297" y="238"/>
                </a:lnTo>
                <a:lnTo>
                  <a:pt x="309" y="212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90" name="Line 725">
            <a:extLst>
              <a:ext uri="{FF2B5EF4-FFF2-40B4-BE49-F238E27FC236}">
                <a16:creationId xmlns:a16="http://schemas.microsoft.com/office/drawing/2014/main" id="{8578B82F-8E91-40C1-98F0-02B3392D61A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6513" y="23987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91" name="Freeform 726">
            <a:extLst>
              <a:ext uri="{FF2B5EF4-FFF2-40B4-BE49-F238E27FC236}">
                <a16:creationId xmlns:a16="http://schemas.microsoft.com/office/drawing/2014/main" id="{3423495E-9C4A-4FDD-B31C-CDED594D0F43}"/>
              </a:ext>
            </a:extLst>
          </p:cNvPr>
          <p:cNvSpPr>
            <a:spLocks/>
          </p:cNvSpPr>
          <p:nvPr/>
        </p:nvSpPr>
        <p:spPr bwMode="auto">
          <a:xfrm>
            <a:off x="5043488" y="2363788"/>
            <a:ext cx="73025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5" y="130"/>
                </a:lnTo>
                <a:lnTo>
                  <a:pt x="308" y="103"/>
                </a:lnTo>
                <a:lnTo>
                  <a:pt x="297" y="78"/>
                </a:lnTo>
                <a:lnTo>
                  <a:pt x="280" y="55"/>
                </a:lnTo>
                <a:lnTo>
                  <a:pt x="260" y="36"/>
                </a:lnTo>
                <a:lnTo>
                  <a:pt x="239" y="21"/>
                </a:lnTo>
                <a:lnTo>
                  <a:pt x="214" y="8"/>
                </a:lnTo>
                <a:lnTo>
                  <a:pt x="186" y="1"/>
                </a:lnTo>
                <a:lnTo>
                  <a:pt x="158" y="0"/>
                </a:lnTo>
                <a:lnTo>
                  <a:pt x="132" y="1"/>
                </a:lnTo>
                <a:lnTo>
                  <a:pt x="104" y="8"/>
                </a:lnTo>
                <a:lnTo>
                  <a:pt x="80" y="21"/>
                </a:lnTo>
                <a:lnTo>
                  <a:pt x="56" y="36"/>
                </a:lnTo>
                <a:lnTo>
                  <a:pt x="36" y="55"/>
                </a:lnTo>
                <a:lnTo>
                  <a:pt x="22" y="78"/>
                </a:lnTo>
                <a:lnTo>
                  <a:pt x="10" y="103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2"/>
                </a:lnTo>
                <a:lnTo>
                  <a:pt x="22" y="238"/>
                </a:lnTo>
                <a:lnTo>
                  <a:pt x="36" y="261"/>
                </a:lnTo>
                <a:lnTo>
                  <a:pt x="56" y="281"/>
                </a:lnTo>
                <a:lnTo>
                  <a:pt x="80" y="296"/>
                </a:lnTo>
                <a:lnTo>
                  <a:pt x="104" y="309"/>
                </a:lnTo>
                <a:lnTo>
                  <a:pt x="132" y="314"/>
                </a:lnTo>
                <a:lnTo>
                  <a:pt x="158" y="317"/>
                </a:lnTo>
                <a:lnTo>
                  <a:pt x="186" y="314"/>
                </a:lnTo>
                <a:lnTo>
                  <a:pt x="214" y="309"/>
                </a:lnTo>
                <a:lnTo>
                  <a:pt x="239" y="296"/>
                </a:lnTo>
                <a:lnTo>
                  <a:pt x="260" y="281"/>
                </a:lnTo>
                <a:lnTo>
                  <a:pt x="280" y="261"/>
                </a:lnTo>
                <a:lnTo>
                  <a:pt x="297" y="238"/>
                </a:lnTo>
                <a:lnTo>
                  <a:pt x="308" y="212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92" name="Line 727">
            <a:extLst>
              <a:ext uri="{FF2B5EF4-FFF2-40B4-BE49-F238E27FC236}">
                <a16:creationId xmlns:a16="http://schemas.microsoft.com/office/drawing/2014/main" id="{5FD4C572-EC9A-4642-BDAA-511D31659B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7788" y="471963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93" name="Freeform 728">
            <a:extLst>
              <a:ext uri="{FF2B5EF4-FFF2-40B4-BE49-F238E27FC236}">
                <a16:creationId xmlns:a16="http://schemas.microsoft.com/office/drawing/2014/main" id="{3E6A7D1D-A946-42F0-BD46-1A832811942B}"/>
              </a:ext>
            </a:extLst>
          </p:cNvPr>
          <p:cNvSpPr>
            <a:spLocks/>
          </p:cNvSpPr>
          <p:nvPr/>
        </p:nvSpPr>
        <p:spPr bwMode="auto">
          <a:xfrm>
            <a:off x="6356350" y="4683125"/>
            <a:ext cx="71438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60"/>
                </a:moveTo>
                <a:lnTo>
                  <a:pt x="316" y="132"/>
                </a:lnTo>
                <a:lnTo>
                  <a:pt x="309" y="105"/>
                </a:lnTo>
                <a:lnTo>
                  <a:pt x="297" y="81"/>
                </a:lnTo>
                <a:lnTo>
                  <a:pt x="280" y="58"/>
                </a:lnTo>
                <a:lnTo>
                  <a:pt x="263" y="38"/>
                </a:lnTo>
                <a:lnTo>
                  <a:pt x="239" y="21"/>
                </a:lnTo>
                <a:lnTo>
                  <a:pt x="214" y="10"/>
                </a:lnTo>
                <a:lnTo>
                  <a:pt x="187" y="3"/>
                </a:lnTo>
                <a:lnTo>
                  <a:pt x="161" y="0"/>
                </a:lnTo>
                <a:lnTo>
                  <a:pt x="132" y="3"/>
                </a:lnTo>
                <a:lnTo>
                  <a:pt x="104" y="10"/>
                </a:lnTo>
                <a:lnTo>
                  <a:pt x="80" y="21"/>
                </a:lnTo>
                <a:lnTo>
                  <a:pt x="57" y="38"/>
                </a:lnTo>
                <a:lnTo>
                  <a:pt x="37" y="58"/>
                </a:lnTo>
                <a:lnTo>
                  <a:pt x="22" y="81"/>
                </a:lnTo>
                <a:lnTo>
                  <a:pt x="10" y="105"/>
                </a:lnTo>
                <a:lnTo>
                  <a:pt x="2" y="132"/>
                </a:lnTo>
                <a:lnTo>
                  <a:pt x="0" y="160"/>
                </a:lnTo>
                <a:lnTo>
                  <a:pt x="2" y="187"/>
                </a:lnTo>
                <a:lnTo>
                  <a:pt x="10" y="215"/>
                </a:lnTo>
                <a:lnTo>
                  <a:pt x="22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7"/>
                </a:lnTo>
                <a:lnTo>
                  <a:pt x="104" y="309"/>
                </a:lnTo>
                <a:lnTo>
                  <a:pt x="132" y="317"/>
                </a:lnTo>
                <a:lnTo>
                  <a:pt x="161" y="318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3" y="282"/>
                </a:lnTo>
                <a:lnTo>
                  <a:pt x="280" y="262"/>
                </a:lnTo>
                <a:lnTo>
                  <a:pt x="297" y="239"/>
                </a:lnTo>
                <a:lnTo>
                  <a:pt x="309" y="215"/>
                </a:lnTo>
                <a:lnTo>
                  <a:pt x="316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94" name="Line 729">
            <a:extLst>
              <a:ext uri="{FF2B5EF4-FFF2-40B4-BE49-F238E27FC236}">
                <a16:creationId xmlns:a16="http://schemas.microsoft.com/office/drawing/2014/main" id="{21F3D5DA-3CDB-424C-9EFC-32AEAF21D2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97725" y="43053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95" name="Freeform 730">
            <a:extLst>
              <a:ext uri="{FF2B5EF4-FFF2-40B4-BE49-F238E27FC236}">
                <a16:creationId xmlns:a16="http://schemas.microsoft.com/office/drawing/2014/main" id="{8783A10B-019B-4E9E-841E-D434385FBFCF}"/>
              </a:ext>
            </a:extLst>
          </p:cNvPr>
          <p:cNvSpPr>
            <a:spLocks/>
          </p:cNvSpPr>
          <p:nvPr/>
        </p:nvSpPr>
        <p:spPr bwMode="auto">
          <a:xfrm>
            <a:off x="7126288" y="4268788"/>
            <a:ext cx="71437" cy="71437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4" y="131"/>
                </a:lnTo>
                <a:lnTo>
                  <a:pt x="306" y="104"/>
                </a:lnTo>
                <a:lnTo>
                  <a:pt x="296" y="79"/>
                </a:lnTo>
                <a:lnTo>
                  <a:pt x="280" y="56"/>
                </a:lnTo>
                <a:lnTo>
                  <a:pt x="261" y="38"/>
                </a:lnTo>
                <a:lnTo>
                  <a:pt x="238" y="21"/>
                </a:lnTo>
                <a:lnTo>
                  <a:pt x="212" y="9"/>
                </a:lnTo>
                <a:lnTo>
                  <a:pt x="187" y="2"/>
                </a:lnTo>
                <a:lnTo>
                  <a:pt x="158" y="0"/>
                </a:lnTo>
                <a:lnTo>
                  <a:pt x="130" y="2"/>
                </a:lnTo>
                <a:lnTo>
                  <a:pt x="103" y="9"/>
                </a:lnTo>
                <a:lnTo>
                  <a:pt x="78" y="21"/>
                </a:lnTo>
                <a:lnTo>
                  <a:pt x="55" y="38"/>
                </a:lnTo>
                <a:lnTo>
                  <a:pt x="36" y="56"/>
                </a:lnTo>
                <a:lnTo>
                  <a:pt x="21" y="79"/>
                </a:lnTo>
                <a:lnTo>
                  <a:pt x="8" y="104"/>
                </a:lnTo>
                <a:lnTo>
                  <a:pt x="1" y="131"/>
                </a:lnTo>
                <a:lnTo>
                  <a:pt x="0" y="159"/>
                </a:lnTo>
                <a:lnTo>
                  <a:pt x="1" y="187"/>
                </a:lnTo>
                <a:lnTo>
                  <a:pt x="8" y="214"/>
                </a:lnTo>
                <a:lnTo>
                  <a:pt x="21" y="238"/>
                </a:lnTo>
                <a:lnTo>
                  <a:pt x="36" y="262"/>
                </a:lnTo>
                <a:lnTo>
                  <a:pt x="55" y="281"/>
                </a:lnTo>
                <a:lnTo>
                  <a:pt x="78" y="297"/>
                </a:lnTo>
                <a:lnTo>
                  <a:pt x="103" y="309"/>
                </a:lnTo>
                <a:lnTo>
                  <a:pt x="130" y="317"/>
                </a:lnTo>
                <a:lnTo>
                  <a:pt x="158" y="318"/>
                </a:lnTo>
                <a:lnTo>
                  <a:pt x="187" y="317"/>
                </a:lnTo>
                <a:lnTo>
                  <a:pt x="212" y="309"/>
                </a:lnTo>
                <a:lnTo>
                  <a:pt x="238" y="297"/>
                </a:lnTo>
                <a:lnTo>
                  <a:pt x="261" y="281"/>
                </a:lnTo>
                <a:lnTo>
                  <a:pt x="280" y="262"/>
                </a:lnTo>
                <a:lnTo>
                  <a:pt x="296" y="238"/>
                </a:lnTo>
                <a:lnTo>
                  <a:pt x="306" y="214"/>
                </a:lnTo>
                <a:lnTo>
                  <a:pt x="314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96" name="Line 731">
            <a:extLst>
              <a:ext uri="{FF2B5EF4-FFF2-40B4-BE49-F238E27FC236}">
                <a16:creationId xmlns:a16="http://schemas.microsoft.com/office/drawing/2014/main" id="{AFC47C8E-544F-44D4-8794-8A4E604986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0" y="30892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97" name="Freeform 732">
            <a:extLst>
              <a:ext uri="{FF2B5EF4-FFF2-40B4-BE49-F238E27FC236}">
                <a16:creationId xmlns:a16="http://schemas.microsoft.com/office/drawing/2014/main" id="{223E4D7E-39AC-4CC3-BF0A-CCDCE0CA6126}"/>
              </a:ext>
            </a:extLst>
          </p:cNvPr>
          <p:cNvSpPr>
            <a:spLocks/>
          </p:cNvSpPr>
          <p:nvPr/>
        </p:nvSpPr>
        <p:spPr bwMode="auto">
          <a:xfrm>
            <a:off x="5356225" y="3052763"/>
            <a:ext cx="73025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8"/>
                </a:lnTo>
                <a:lnTo>
                  <a:pt x="282" y="56"/>
                </a:lnTo>
                <a:lnTo>
                  <a:pt x="262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3"/>
                </a:lnTo>
                <a:lnTo>
                  <a:pt x="160" y="0"/>
                </a:lnTo>
                <a:lnTo>
                  <a:pt x="132" y="3"/>
                </a:lnTo>
                <a:lnTo>
                  <a:pt x="105" y="9"/>
                </a:lnTo>
                <a:lnTo>
                  <a:pt x="80" y="21"/>
                </a:lnTo>
                <a:lnTo>
                  <a:pt x="59" y="36"/>
                </a:lnTo>
                <a:lnTo>
                  <a:pt x="39" y="56"/>
                </a:lnTo>
                <a:lnTo>
                  <a:pt x="22" y="78"/>
                </a:lnTo>
                <a:lnTo>
                  <a:pt x="11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1" y="212"/>
                </a:lnTo>
                <a:lnTo>
                  <a:pt x="22" y="239"/>
                </a:lnTo>
                <a:lnTo>
                  <a:pt x="39" y="261"/>
                </a:lnTo>
                <a:lnTo>
                  <a:pt x="59" y="281"/>
                </a:lnTo>
                <a:lnTo>
                  <a:pt x="80" y="296"/>
                </a:lnTo>
                <a:lnTo>
                  <a:pt x="105" y="309"/>
                </a:lnTo>
                <a:lnTo>
                  <a:pt x="132" y="316"/>
                </a:lnTo>
                <a:lnTo>
                  <a:pt x="160" y="317"/>
                </a:lnTo>
                <a:lnTo>
                  <a:pt x="187" y="316"/>
                </a:lnTo>
                <a:lnTo>
                  <a:pt x="215" y="309"/>
                </a:lnTo>
                <a:lnTo>
                  <a:pt x="239" y="296"/>
                </a:lnTo>
                <a:lnTo>
                  <a:pt x="262" y="281"/>
                </a:lnTo>
                <a:lnTo>
                  <a:pt x="282" y="261"/>
                </a:lnTo>
                <a:lnTo>
                  <a:pt x="297" y="239"/>
                </a:lnTo>
                <a:lnTo>
                  <a:pt x="309" y="212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98" name="Line 733">
            <a:extLst>
              <a:ext uri="{FF2B5EF4-FFF2-40B4-BE49-F238E27FC236}">
                <a16:creationId xmlns:a16="http://schemas.microsoft.com/office/drawing/2014/main" id="{6CAE54F8-56FB-441B-8F77-46A3F867C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2925" y="541496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999" name="Freeform 734">
            <a:extLst>
              <a:ext uri="{FF2B5EF4-FFF2-40B4-BE49-F238E27FC236}">
                <a16:creationId xmlns:a16="http://schemas.microsoft.com/office/drawing/2014/main" id="{CF42E07F-94A6-47C6-A5A6-080273A609A2}"/>
              </a:ext>
            </a:extLst>
          </p:cNvPr>
          <p:cNvSpPr>
            <a:spLocks/>
          </p:cNvSpPr>
          <p:nvPr/>
        </p:nvSpPr>
        <p:spPr bwMode="auto">
          <a:xfrm>
            <a:off x="8091488" y="5380038"/>
            <a:ext cx="71437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7" y="132"/>
                </a:lnTo>
                <a:lnTo>
                  <a:pt x="309" y="104"/>
                </a:lnTo>
                <a:lnTo>
                  <a:pt x="298" y="80"/>
                </a:lnTo>
                <a:lnTo>
                  <a:pt x="281" y="56"/>
                </a:lnTo>
                <a:lnTo>
                  <a:pt x="261" y="36"/>
                </a:lnTo>
                <a:lnTo>
                  <a:pt x="239" y="22"/>
                </a:lnTo>
                <a:lnTo>
                  <a:pt x="215" y="10"/>
                </a:lnTo>
                <a:lnTo>
                  <a:pt x="187" y="2"/>
                </a:lnTo>
                <a:lnTo>
                  <a:pt x="159" y="0"/>
                </a:lnTo>
                <a:lnTo>
                  <a:pt x="132" y="2"/>
                </a:lnTo>
                <a:lnTo>
                  <a:pt x="105" y="10"/>
                </a:lnTo>
                <a:lnTo>
                  <a:pt x="81" y="22"/>
                </a:lnTo>
                <a:lnTo>
                  <a:pt x="58" y="36"/>
                </a:lnTo>
                <a:lnTo>
                  <a:pt x="38" y="56"/>
                </a:lnTo>
                <a:lnTo>
                  <a:pt x="21" y="80"/>
                </a:lnTo>
                <a:lnTo>
                  <a:pt x="10" y="104"/>
                </a:lnTo>
                <a:lnTo>
                  <a:pt x="2" y="132"/>
                </a:lnTo>
                <a:lnTo>
                  <a:pt x="0" y="158"/>
                </a:lnTo>
                <a:lnTo>
                  <a:pt x="2" y="187"/>
                </a:lnTo>
                <a:lnTo>
                  <a:pt x="10" y="214"/>
                </a:lnTo>
                <a:lnTo>
                  <a:pt x="21" y="239"/>
                </a:lnTo>
                <a:lnTo>
                  <a:pt x="38" y="262"/>
                </a:lnTo>
                <a:lnTo>
                  <a:pt x="58" y="280"/>
                </a:lnTo>
                <a:lnTo>
                  <a:pt x="81" y="297"/>
                </a:lnTo>
                <a:lnTo>
                  <a:pt x="105" y="308"/>
                </a:lnTo>
                <a:lnTo>
                  <a:pt x="132" y="315"/>
                </a:lnTo>
                <a:lnTo>
                  <a:pt x="159" y="319"/>
                </a:lnTo>
                <a:lnTo>
                  <a:pt x="187" y="315"/>
                </a:lnTo>
                <a:lnTo>
                  <a:pt x="215" y="308"/>
                </a:lnTo>
                <a:lnTo>
                  <a:pt x="239" y="297"/>
                </a:lnTo>
                <a:lnTo>
                  <a:pt x="261" y="280"/>
                </a:lnTo>
                <a:lnTo>
                  <a:pt x="281" y="262"/>
                </a:lnTo>
                <a:lnTo>
                  <a:pt x="298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00" name="Line 735">
            <a:extLst>
              <a:ext uri="{FF2B5EF4-FFF2-40B4-BE49-F238E27FC236}">
                <a16:creationId xmlns:a16="http://schemas.microsoft.com/office/drawing/2014/main" id="{93E46FAB-EB4E-4A1E-AA33-7B9C14379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0875" y="27686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01" name="Freeform 736">
            <a:extLst>
              <a:ext uri="{FF2B5EF4-FFF2-40B4-BE49-F238E27FC236}">
                <a16:creationId xmlns:a16="http://schemas.microsoft.com/office/drawing/2014/main" id="{C9A76A7A-6D7E-43F8-B345-5087FBD6B084}"/>
              </a:ext>
            </a:extLst>
          </p:cNvPr>
          <p:cNvSpPr>
            <a:spLocks/>
          </p:cNvSpPr>
          <p:nvPr/>
        </p:nvSpPr>
        <p:spPr bwMode="auto">
          <a:xfrm>
            <a:off x="5659438" y="2733675"/>
            <a:ext cx="71437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7" y="131"/>
                </a:lnTo>
                <a:lnTo>
                  <a:pt x="309" y="105"/>
                </a:lnTo>
                <a:lnTo>
                  <a:pt x="297" y="79"/>
                </a:lnTo>
                <a:lnTo>
                  <a:pt x="281" y="56"/>
                </a:lnTo>
                <a:lnTo>
                  <a:pt x="262" y="38"/>
                </a:lnTo>
                <a:lnTo>
                  <a:pt x="238" y="21"/>
                </a:lnTo>
                <a:lnTo>
                  <a:pt x="214" y="9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4" y="9"/>
                </a:lnTo>
                <a:lnTo>
                  <a:pt x="79" y="21"/>
                </a:lnTo>
                <a:lnTo>
                  <a:pt x="58" y="38"/>
                </a:lnTo>
                <a:lnTo>
                  <a:pt x="38" y="56"/>
                </a:lnTo>
                <a:lnTo>
                  <a:pt x="21" y="79"/>
                </a:lnTo>
                <a:lnTo>
                  <a:pt x="10" y="105"/>
                </a:lnTo>
                <a:lnTo>
                  <a:pt x="2" y="131"/>
                </a:lnTo>
                <a:lnTo>
                  <a:pt x="0" y="159"/>
                </a:lnTo>
                <a:lnTo>
                  <a:pt x="2" y="188"/>
                </a:lnTo>
                <a:lnTo>
                  <a:pt x="10" y="214"/>
                </a:lnTo>
                <a:lnTo>
                  <a:pt x="21" y="238"/>
                </a:lnTo>
                <a:lnTo>
                  <a:pt x="38" y="262"/>
                </a:lnTo>
                <a:lnTo>
                  <a:pt x="58" y="282"/>
                </a:lnTo>
                <a:lnTo>
                  <a:pt x="79" y="297"/>
                </a:lnTo>
                <a:lnTo>
                  <a:pt x="104" y="309"/>
                </a:lnTo>
                <a:lnTo>
                  <a:pt x="131" y="317"/>
                </a:lnTo>
                <a:lnTo>
                  <a:pt x="160" y="318"/>
                </a:lnTo>
                <a:lnTo>
                  <a:pt x="187" y="317"/>
                </a:lnTo>
                <a:lnTo>
                  <a:pt x="214" y="309"/>
                </a:lnTo>
                <a:lnTo>
                  <a:pt x="238" y="297"/>
                </a:lnTo>
                <a:lnTo>
                  <a:pt x="262" y="282"/>
                </a:lnTo>
                <a:lnTo>
                  <a:pt x="281" y="262"/>
                </a:lnTo>
                <a:lnTo>
                  <a:pt x="297" y="238"/>
                </a:lnTo>
                <a:lnTo>
                  <a:pt x="309" y="214"/>
                </a:lnTo>
                <a:lnTo>
                  <a:pt x="317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02" name="Line 737">
            <a:extLst>
              <a:ext uri="{FF2B5EF4-FFF2-40B4-BE49-F238E27FC236}">
                <a16:creationId xmlns:a16="http://schemas.microsoft.com/office/drawing/2014/main" id="{9F6CA770-9AFD-4B27-AB79-186AD23654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6850" y="49736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03" name="Freeform 738">
            <a:extLst>
              <a:ext uri="{FF2B5EF4-FFF2-40B4-BE49-F238E27FC236}">
                <a16:creationId xmlns:a16="http://schemas.microsoft.com/office/drawing/2014/main" id="{9A0FDEC2-BC23-42C6-A413-BB94EDBDC7C8}"/>
              </a:ext>
            </a:extLst>
          </p:cNvPr>
          <p:cNvSpPr>
            <a:spLocks/>
          </p:cNvSpPr>
          <p:nvPr/>
        </p:nvSpPr>
        <p:spPr bwMode="auto">
          <a:xfrm>
            <a:off x="5205413" y="4937125"/>
            <a:ext cx="71437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5" y="132"/>
                </a:lnTo>
                <a:lnTo>
                  <a:pt x="307" y="106"/>
                </a:lnTo>
                <a:lnTo>
                  <a:pt x="297" y="80"/>
                </a:lnTo>
                <a:lnTo>
                  <a:pt x="280" y="57"/>
                </a:lnTo>
                <a:lnTo>
                  <a:pt x="261" y="37"/>
                </a:lnTo>
                <a:lnTo>
                  <a:pt x="239" y="23"/>
                </a:lnTo>
                <a:lnTo>
                  <a:pt x="213" y="10"/>
                </a:lnTo>
                <a:lnTo>
                  <a:pt x="185" y="4"/>
                </a:lnTo>
                <a:lnTo>
                  <a:pt x="159" y="0"/>
                </a:lnTo>
                <a:lnTo>
                  <a:pt x="131" y="4"/>
                </a:lnTo>
                <a:lnTo>
                  <a:pt x="103" y="10"/>
                </a:lnTo>
                <a:lnTo>
                  <a:pt x="79" y="23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9" y="106"/>
                </a:lnTo>
                <a:lnTo>
                  <a:pt x="1" y="132"/>
                </a:lnTo>
                <a:lnTo>
                  <a:pt x="0" y="159"/>
                </a:lnTo>
                <a:lnTo>
                  <a:pt x="1" y="188"/>
                </a:lnTo>
                <a:lnTo>
                  <a:pt x="9" y="214"/>
                </a:lnTo>
                <a:lnTo>
                  <a:pt x="21" y="240"/>
                </a:lnTo>
                <a:lnTo>
                  <a:pt x="37" y="263"/>
                </a:lnTo>
                <a:lnTo>
                  <a:pt x="57" y="283"/>
                </a:lnTo>
                <a:lnTo>
                  <a:pt x="79" y="297"/>
                </a:lnTo>
                <a:lnTo>
                  <a:pt x="103" y="309"/>
                </a:lnTo>
                <a:lnTo>
                  <a:pt x="131" y="316"/>
                </a:lnTo>
                <a:lnTo>
                  <a:pt x="159" y="319"/>
                </a:lnTo>
                <a:lnTo>
                  <a:pt x="185" y="316"/>
                </a:lnTo>
                <a:lnTo>
                  <a:pt x="213" y="309"/>
                </a:lnTo>
                <a:lnTo>
                  <a:pt x="239" y="297"/>
                </a:lnTo>
                <a:lnTo>
                  <a:pt x="261" y="283"/>
                </a:lnTo>
                <a:lnTo>
                  <a:pt x="280" y="263"/>
                </a:lnTo>
                <a:lnTo>
                  <a:pt x="297" y="240"/>
                </a:lnTo>
                <a:lnTo>
                  <a:pt x="307" y="214"/>
                </a:lnTo>
                <a:lnTo>
                  <a:pt x="315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04" name="Line 739">
            <a:extLst>
              <a:ext uri="{FF2B5EF4-FFF2-40B4-BE49-F238E27FC236}">
                <a16:creationId xmlns:a16="http://schemas.microsoft.com/office/drawing/2014/main" id="{A97E5618-B0E8-4523-825E-A23AB0ED5FE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5563" y="37576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05" name="Freeform 740">
            <a:extLst>
              <a:ext uri="{FF2B5EF4-FFF2-40B4-BE49-F238E27FC236}">
                <a16:creationId xmlns:a16="http://schemas.microsoft.com/office/drawing/2014/main" id="{D829D14D-8308-473E-9252-397C313C9EB1}"/>
              </a:ext>
            </a:extLst>
          </p:cNvPr>
          <p:cNvSpPr>
            <a:spLocks/>
          </p:cNvSpPr>
          <p:nvPr/>
        </p:nvSpPr>
        <p:spPr bwMode="auto">
          <a:xfrm>
            <a:off x="7604125" y="3722688"/>
            <a:ext cx="71438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1"/>
                </a:lnTo>
                <a:lnTo>
                  <a:pt x="309" y="103"/>
                </a:lnTo>
                <a:lnTo>
                  <a:pt x="297" y="79"/>
                </a:lnTo>
                <a:lnTo>
                  <a:pt x="282" y="57"/>
                </a:lnTo>
                <a:lnTo>
                  <a:pt x="262" y="37"/>
                </a:lnTo>
                <a:lnTo>
                  <a:pt x="238" y="21"/>
                </a:lnTo>
                <a:lnTo>
                  <a:pt x="214" y="9"/>
                </a:lnTo>
                <a:lnTo>
                  <a:pt x="187" y="1"/>
                </a:lnTo>
                <a:lnTo>
                  <a:pt x="160" y="0"/>
                </a:lnTo>
                <a:lnTo>
                  <a:pt x="132" y="1"/>
                </a:lnTo>
                <a:lnTo>
                  <a:pt x="104" y="9"/>
                </a:lnTo>
                <a:lnTo>
                  <a:pt x="79" y="21"/>
                </a:lnTo>
                <a:lnTo>
                  <a:pt x="58" y="37"/>
                </a:lnTo>
                <a:lnTo>
                  <a:pt x="38" y="57"/>
                </a:lnTo>
                <a:lnTo>
                  <a:pt x="21" y="79"/>
                </a:lnTo>
                <a:lnTo>
                  <a:pt x="10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0" y="213"/>
                </a:lnTo>
                <a:lnTo>
                  <a:pt x="21" y="239"/>
                </a:lnTo>
                <a:lnTo>
                  <a:pt x="38" y="261"/>
                </a:lnTo>
                <a:lnTo>
                  <a:pt x="58" y="280"/>
                </a:lnTo>
                <a:lnTo>
                  <a:pt x="79" y="297"/>
                </a:lnTo>
                <a:lnTo>
                  <a:pt x="104" y="309"/>
                </a:lnTo>
                <a:lnTo>
                  <a:pt x="132" y="316"/>
                </a:lnTo>
                <a:lnTo>
                  <a:pt x="160" y="318"/>
                </a:lnTo>
                <a:lnTo>
                  <a:pt x="187" y="316"/>
                </a:lnTo>
                <a:lnTo>
                  <a:pt x="214" y="309"/>
                </a:lnTo>
                <a:lnTo>
                  <a:pt x="238" y="297"/>
                </a:lnTo>
                <a:lnTo>
                  <a:pt x="262" y="280"/>
                </a:lnTo>
                <a:lnTo>
                  <a:pt x="282" y="261"/>
                </a:lnTo>
                <a:lnTo>
                  <a:pt x="297" y="239"/>
                </a:lnTo>
                <a:lnTo>
                  <a:pt x="309" y="213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06" name="Line 741">
            <a:extLst>
              <a:ext uri="{FF2B5EF4-FFF2-40B4-BE49-F238E27FC236}">
                <a16:creationId xmlns:a16="http://schemas.microsoft.com/office/drawing/2014/main" id="{9C6F70CB-3600-4698-8E15-B1DF96E112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4538" y="22415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07" name="Freeform 742">
            <a:extLst>
              <a:ext uri="{FF2B5EF4-FFF2-40B4-BE49-F238E27FC236}">
                <a16:creationId xmlns:a16="http://schemas.microsoft.com/office/drawing/2014/main" id="{A64CD12B-8136-4435-87BD-4311146457C6}"/>
              </a:ext>
            </a:extLst>
          </p:cNvPr>
          <p:cNvSpPr>
            <a:spLocks/>
          </p:cNvSpPr>
          <p:nvPr/>
        </p:nvSpPr>
        <p:spPr bwMode="auto">
          <a:xfrm>
            <a:off x="7023100" y="2206625"/>
            <a:ext cx="71438" cy="71438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7" y="130"/>
                </a:lnTo>
                <a:lnTo>
                  <a:pt x="310" y="103"/>
                </a:lnTo>
                <a:lnTo>
                  <a:pt x="298" y="78"/>
                </a:lnTo>
                <a:lnTo>
                  <a:pt x="283" y="56"/>
                </a:lnTo>
                <a:lnTo>
                  <a:pt x="263" y="36"/>
                </a:lnTo>
                <a:lnTo>
                  <a:pt x="240" y="21"/>
                </a:lnTo>
                <a:lnTo>
                  <a:pt x="215" y="8"/>
                </a:lnTo>
                <a:lnTo>
                  <a:pt x="189" y="1"/>
                </a:lnTo>
                <a:lnTo>
                  <a:pt x="161" y="0"/>
                </a:lnTo>
                <a:lnTo>
                  <a:pt x="132" y="1"/>
                </a:lnTo>
                <a:lnTo>
                  <a:pt x="106" y="8"/>
                </a:lnTo>
                <a:lnTo>
                  <a:pt x="80" y="21"/>
                </a:lnTo>
                <a:lnTo>
                  <a:pt x="59" y="36"/>
                </a:lnTo>
                <a:lnTo>
                  <a:pt x="39" y="56"/>
                </a:lnTo>
                <a:lnTo>
                  <a:pt x="23" y="78"/>
                </a:lnTo>
                <a:lnTo>
                  <a:pt x="12" y="103"/>
                </a:lnTo>
                <a:lnTo>
                  <a:pt x="4" y="130"/>
                </a:lnTo>
                <a:lnTo>
                  <a:pt x="0" y="158"/>
                </a:lnTo>
                <a:lnTo>
                  <a:pt x="4" y="187"/>
                </a:lnTo>
                <a:lnTo>
                  <a:pt x="12" y="212"/>
                </a:lnTo>
                <a:lnTo>
                  <a:pt x="23" y="239"/>
                </a:lnTo>
                <a:lnTo>
                  <a:pt x="39" y="261"/>
                </a:lnTo>
                <a:lnTo>
                  <a:pt x="59" y="280"/>
                </a:lnTo>
                <a:lnTo>
                  <a:pt x="80" y="296"/>
                </a:lnTo>
                <a:lnTo>
                  <a:pt x="106" y="308"/>
                </a:lnTo>
                <a:lnTo>
                  <a:pt x="132" y="315"/>
                </a:lnTo>
                <a:lnTo>
                  <a:pt x="161" y="317"/>
                </a:lnTo>
                <a:lnTo>
                  <a:pt x="189" y="315"/>
                </a:lnTo>
                <a:lnTo>
                  <a:pt x="215" y="308"/>
                </a:lnTo>
                <a:lnTo>
                  <a:pt x="240" y="296"/>
                </a:lnTo>
                <a:lnTo>
                  <a:pt x="263" y="280"/>
                </a:lnTo>
                <a:lnTo>
                  <a:pt x="283" y="261"/>
                </a:lnTo>
                <a:lnTo>
                  <a:pt x="298" y="239"/>
                </a:lnTo>
                <a:lnTo>
                  <a:pt x="310" y="212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08" name="Line 743">
            <a:extLst>
              <a:ext uri="{FF2B5EF4-FFF2-40B4-BE49-F238E27FC236}">
                <a16:creationId xmlns:a16="http://schemas.microsoft.com/office/drawing/2014/main" id="{50DBA9D1-6098-4A26-94B5-F81AC04751B5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6850" y="275272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09" name="Freeform 744">
            <a:extLst>
              <a:ext uri="{FF2B5EF4-FFF2-40B4-BE49-F238E27FC236}">
                <a16:creationId xmlns:a16="http://schemas.microsoft.com/office/drawing/2014/main" id="{66CA8D79-C882-40D0-AC39-D7650317D608}"/>
              </a:ext>
            </a:extLst>
          </p:cNvPr>
          <p:cNvSpPr>
            <a:spLocks/>
          </p:cNvSpPr>
          <p:nvPr/>
        </p:nvSpPr>
        <p:spPr bwMode="auto">
          <a:xfrm>
            <a:off x="7745413" y="2717800"/>
            <a:ext cx="71437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5" y="131"/>
                </a:lnTo>
                <a:lnTo>
                  <a:pt x="308" y="105"/>
                </a:lnTo>
                <a:lnTo>
                  <a:pt x="296" y="79"/>
                </a:lnTo>
                <a:lnTo>
                  <a:pt x="280" y="56"/>
                </a:lnTo>
                <a:lnTo>
                  <a:pt x="261" y="38"/>
                </a:lnTo>
                <a:lnTo>
                  <a:pt x="239" y="22"/>
                </a:lnTo>
                <a:lnTo>
                  <a:pt x="212" y="10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2" y="10"/>
                </a:lnTo>
                <a:lnTo>
                  <a:pt x="78" y="22"/>
                </a:lnTo>
                <a:lnTo>
                  <a:pt x="56" y="38"/>
                </a:lnTo>
                <a:lnTo>
                  <a:pt x="36" y="56"/>
                </a:lnTo>
                <a:lnTo>
                  <a:pt x="21" y="79"/>
                </a:lnTo>
                <a:lnTo>
                  <a:pt x="8" y="105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8" y="214"/>
                </a:lnTo>
                <a:lnTo>
                  <a:pt x="21" y="239"/>
                </a:lnTo>
                <a:lnTo>
                  <a:pt x="36" y="262"/>
                </a:lnTo>
                <a:lnTo>
                  <a:pt x="56" y="282"/>
                </a:lnTo>
                <a:lnTo>
                  <a:pt x="78" y="296"/>
                </a:lnTo>
                <a:lnTo>
                  <a:pt x="102" y="308"/>
                </a:lnTo>
                <a:lnTo>
                  <a:pt x="130" y="316"/>
                </a:lnTo>
                <a:lnTo>
                  <a:pt x="159" y="318"/>
                </a:lnTo>
                <a:lnTo>
                  <a:pt x="187" y="316"/>
                </a:lnTo>
                <a:lnTo>
                  <a:pt x="212" y="308"/>
                </a:lnTo>
                <a:lnTo>
                  <a:pt x="239" y="296"/>
                </a:lnTo>
                <a:lnTo>
                  <a:pt x="261" y="282"/>
                </a:lnTo>
                <a:lnTo>
                  <a:pt x="280" y="262"/>
                </a:lnTo>
                <a:lnTo>
                  <a:pt x="296" y="239"/>
                </a:lnTo>
                <a:lnTo>
                  <a:pt x="308" y="214"/>
                </a:lnTo>
                <a:lnTo>
                  <a:pt x="315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10" name="Line 745">
            <a:extLst>
              <a:ext uri="{FF2B5EF4-FFF2-40B4-BE49-F238E27FC236}">
                <a16:creationId xmlns:a16="http://schemas.microsoft.com/office/drawing/2014/main" id="{3A87997F-9A0F-4B17-92C5-FC6279EE727E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4588" y="38846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11" name="Freeform 746">
            <a:extLst>
              <a:ext uri="{FF2B5EF4-FFF2-40B4-BE49-F238E27FC236}">
                <a16:creationId xmlns:a16="http://schemas.microsoft.com/office/drawing/2014/main" id="{E313AE11-FDA7-484F-A72C-ADDBA239EF20}"/>
              </a:ext>
            </a:extLst>
          </p:cNvPr>
          <p:cNvSpPr>
            <a:spLocks/>
          </p:cNvSpPr>
          <p:nvPr/>
        </p:nvSpPr>
        <p:spPr bwMode="auto">
          <a:xfrm>
            <a:off x="7423150" y="3849688"/>
            <a:ext cx="71438" cy="71437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9"/>
                </a:moveTo>
                <a:lnTo>
                  <a:pt x="316" y="132"/>
                </a:lnTo>
                <a:lnTo>
                  <a:pt x="308" y="105"/>
                </a:lnTo>
                <a:lnTo>
                  <a:pt x="298" y="80"/>
                </a:lnTo>
                <a:lnTo>
                  <a:pt x="280" y="57"/>
                </a:lnTo>
                <a:lnTo>
                  <a:pt x="262" y="37"/>
                </a:lnTo>
                <a:lnTo>
                  <a:pt x="238" y="23"/>
                </a:lnTo>
                <a:lnTo>
                  <a:pt x="214" y="10"/>
                </a:lnTo>
                <a:lnTo>
                  <a:pt x="186" y="3"/>
                </a:lnTo>
                <a:lnTo>
                  <a:pt x="159" y="0"/>
                </a:lnTo>
                <a:lnTo>
                  <a:pt x="132" y="3"/>
                </a:lnTo>
                <a:lnTo>
                  <a:pt x="104" y="10"/>
                </a:lnTo>
                <a:lnTo>
                  <a:pt x="80" y="23"/>
                </a:lnTo>
                <a:lnTo>
                  <a:pt x="57" y="37"/>
                </a:lnTo>
                <a:lnTo>
                  <a:pt x="37" y="57"/>
                </a:lnTo>
                <a:lnTo>
                  <a:pt x="20" y="80"/>
                </a:lnTo>
                <a:lnTo>
                  <a:pt x="10" y="105"/>
                </a:lnTo>
                <a:lnTo>
                  <a:pt x="2" y="132"/>
                </a:lnTo>
                <a:lnTo>
                  <a:pt x="0" y="159"/>
                </a:lnTo>
                <a:lnTo>
                  <a:pt x="2" y="186"/>
                </a:lnTo>
                <a:lnTo>
                  <a:pt x="10" y="214"/>
                </a:lnTo>
                <a:lnTo>
                  <a:pt x="20" y="238"/>
                </a:lnTo>
                <a:lnTo>
                  <a:pt x="37" y="261"/>
                </a:lnTo>
                <a:lnTo>
                  <a:pt x="57" y="281"/>
                </a:lnTo>
                <a:lnTo>
                  <a:pt x="80" y="297"/>
                </a:lnTo>
                <a:lnTo>
                  <a:pt x="104" y="308"/>
                </a:lnTo>
                <a:lnTo>
                  <a:pt x="132" y="316"/>
                </a:lnTo>
                <a:lnTo>
                  <a:pt x="159" y="319"/>
                </a:lnTo>
                <a:lnTo>
                  <a:pt x="186" y="316"/>
                </a:lnTo>
                <a:lnTo>
                  <a:pt x="214" y="308"/>
                </a:lnTo>
                <a:lnTo>
                  <a:pt x="238" y="297"/>
                </a:lnTo>
                <a:lnTo>
                  <a:pt x="262" y="281"/>
                </a:lnTo>
                <a:lnTo>
                  <a:pt x="280" y="261"/>
                </a:lnTo>
                <a:lnTo>
                  <a:pt x="298" y="238"/>
                </a:lnTo>
                <a:lnTo>
                  <a:pt x="308" y="214"/>
                </a:lnTo>
                <a:lnTo>
                  <a:pt x="316" y="186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12" name="Line 747">
            <a:extLst>
              <a:ext uri="{FF2B5EF4-FFF2-40B4-BE49-F238E27FC236}">
                <a16:creationId xmlns:a16="http://schemas.microsoft.com/office/drawing/2014/main" id="{5F556D7D-10CB-4B0F-A85A-F7111485081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10513" y="375920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13" name="Freeform 748">
            <a:extLst>
              <a:ext uri="{FF2B5EF4-FFF2-40B4-BE49-F238E27FC236}">
                <a16:creationId xmlns:a16="http://schemas.microsoft.com/office/drawing/2014/main" id="{2DBD7D8D-9E44-4CC3-AF70-CF266F3405FC}"/>
              </a:ext>
            </a:extLst>
          </p:cNvPr>
          <p:cNvSpPr>
            <a:spLocks/>
          </p:cNvSpPr>
          <p:nvPr/>
        </p:nvSpPr>
        <p:spPr bwMode="auto">
          <a:xfrm>
            <a:off x="7839075" y="3724275"/>
            <a:ext cx="71438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2"/>
                </a:lnTo>
                <a:lnTo>
                  <a:pt x="309" y="105"/>
                </a:lnTo>
                <a:lnTo>
                  <a:pt x="296" y="81"/>
                </a:lnTo>
                <a:lnTo>
                  <a:pt x="280" y="57"/>
                </a:lnTo>
                <a:lnTo>
                  <a:pt x="262" y="38"/>
                </a:lnTo>
                <a:lnTo>
                  <a:pt x="239" y="21"/>
                </a:lnTo>
                <a:lnTo>
                  <a:pt x="213" y="10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4" y="10"/>
                </a:lnTo>
                <a:lnTo>
                  <a:pt x="79" y="21"/>
                </a:lnTo>
                <a:lnTo>
                  <a:pt x="56" y="38"/>
                </a:lnTo>
                <a:lnTo>
                  <a:pt x="36" y="57"/>
                </a:lnTo>
                <a:lnTo>
                  <a:pt x="22" y="81"/>
                </a:lnTo>
                <a:lnTo>
                  <a:pt x="10" y="105"/>
                </a:lnTo>
                <a:lnTo>
                  <a:pt x="2" y="132"/>
                </a:lnTo>
                <a:lnTo>
                  <a:pt x="0" y="159"/>
                </a:lnTo>
                <a:lnTo>
                  <a:pt x="2" y="187"/>
                </a:lnTo>
                <a:lnTo>
                  <a:pt x="10" y="215"/>
                </a:lnTo>
                <a:lnTo>
                  <a:pt x="22" y="239"/>
                </a:lnTo>
                <a:lnTo>
                  <a:pt x="36" y="261"/>
                </a:lnTo>
                <a:lnTo>
                  <a:pt x="56" y="281"/>
                </a:lnTo>
                <a:lnTo>
                  <a:pt x="79" y="297"/>
                </a:lnTo>
                <a:lnTo>
                  <a:pt x="104" y="309"/>
                </a:lnTo>
                <a:lnTo>
                  <a:pt x="131" y="317"/>
                </a:lnTo>
                <a:lnTo>
                  <a:pt x="160" y="318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2" y="281"/>
                </a:lnTo>
                <a:lnTo>
                  <a:pt x="280" y="261"/>
                </a:lnTo>
                <a:lnTo>
                  <a:pt x="296" y="239"/>
                </a:lnTo>
                <a:lnTo>
                  <a:pt x="309" y="215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14" name="Line 749">
            <a:extLst>
              <a:ext uri="{FF2B5EF4-FFF2-40B4-BE49-F238E27FC236}">
                <a16:creationId xmlns:a16="http://schemas.microsoft.com/office/drawing/2014/main" id="{6D7C94EB-B2FC-4B2E-9E9D-828789F0D10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00613" y="42545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15" name="Freeform 750">
            <a:extLst>
              <a:ext uri="{FF2B5EF4-FFF2-40B4-BE49-F238E27FC236}">
                <a16:creationId xmlns:a16="http://schemas.microsoft.com/office/drawing/2014/main" id="{1AC5A92E-1CCC-4FFF-9312-AC8287A1A669}"/>
              </a:ext>
            </a:extLst>
          </p:cNvPr>
          <p:cNvSpPr>
            <a:spLocks/>
          </p:cNvSpPr>
          <p:nvPr/>
        </p:nvSpPr>
        <p:spPr bwMode="auto">
          <a:xfrm>
            <a:off x="4829175" y="4217988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5" y="130"/>
                </a:lnTo>
                <a:lnTo>
                  <a:pt x="309" y="105"/>
                </a:lnTo>
                <a:lnTo>
                  <a:pt x="297" y="80"/>
                </a:lnTo>
                <a:lnTo>
                  <a:pt x="280" y="56"/>
                </a:lnTo>
                <a:lnTo>
                  <a:pt x="261" y="39"/>
                </a:lnTo>
                <a:lnTo>
                  <a:pt x="239" y="21"/>
                </a:lnTo>
                <a:lnTo>
                  <a:pt x="213" y="11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3" y="11"/>
                </a:lnTo>
                <a:lnTo>
                  <a:pt x="79" y="21"/>
                </a:lnTo>
                <a:lnTo>
                  <a:pt x="57" y="39"/>
                </a:lnTo>
                <a:lnTo>
                  <a:pt x="37" y="56"/>
                </a:lnTo>
                <a:lnTo>
                  <a:pt x="21" y="80"/>
                </a:lnTo>
                <a:lnTo>
                  <a:pt x="9" y="105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79" y="297"/>
                </a:lnTo>
                <a:lnTo>
                  <a:pt x="103" y="309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3" y="309"/>
                </a:lnTo>
                <a:lnTo>
                  <a:pt x="239" y="297"/>
                </a:lnTo>
                <a:lnTo>
                  <a:pt x="261" y="282"/>
                </a:lnTo>
                <a:lnTo>
                  <a:pt x="280" y="262"/>
                </a:lnTo>
                <a:lnTo>
                  <a:pt x="297" y="239"/>
                </a:lnTo>
                <a:lnTo>
                  <a:pt x="309" y="215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16" name="Line 751">
            <a:extLst>
              <a:ext uri="{FF2B5EF4-FFF2-40B4-BE49-F238E27FC236}">
                <a16:creationId xmlns:a16="http://schemas.microsoft.com/office/drawing/2014/main" id="{F43DE223-D388-4E00-A140-BB6C70B2D9C1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3650" y="40338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17" name="Freeform 752">
            <a:extLst>
              <a:ext uri="{FF2B5EF4-FFF2-40B4-BE49-F238E27FC236}">
                <a16:creationId xmlns:a16="http://schemas.microsoft.com/office/drawing/2014/main" id="{3985483A-C6C9-478E-A73B-FBB7C77814C4}"/>
              </a:ext>
            </a:extLst>
          </p:cNvPr>
          <p:cNvSpPr>
            <a:spLocks/>
          </p:cNvSpPr>
          <p:nvPr/>
        </p:nvSpPr>
        <p:spPr bwMode="auto">
          <a:xfrm>
            <a:off x="7540625" y="3997325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6" y="132"/>
                </a:lnTo>
                <a:lnTo>
                  <a:pt x="308" y="104"/>
                </a:lnTo>
                <a:lnTo>
                  <a:pt x="297" y="80"/>
                </a:lnTo>
                <a:lnTo>
                  <a:pt x="281" y="57"/>
                </a:lnTo>
                <a:lnTo>
                  <a:pt x="263" y="37"/>
                </a:lnTo>
                <a:lnTo>
                  <a:pt x="240" y="21"/>
                </a:lnTo>
                <a:lnTo>
                  <a:pt x="214" y="10"/>
                </a:lnTo>
                <a:lnTo>
                  <a:pt x="188" y="2"/>
                </a:lnTo>
                <a:lnTo>
                  <a:pt x="161" y="0"/>
                </a:lnTo>
                <a:lnTo>
                  <a:pt x="132" y="2"/>
                </a:lnTo>
                <a:lnTo>
                  <a:pt x="105" y="10"/>
                </a:lnTo>
                <a:lnTo>
                  <a:pt x="80" y="21"/>
                </a:lnTo>
                <a:lnTo>
                  <a:pt x="57" y="37"/>
                </a:lnTo>
                <a:lnTo>
                  <a:pt x="37" y="57"/>
                </a:lnTo>
                <a:lnTo>
                  <a:pt x="23" y="80"/>
                </a:lnTo>
                <a:lnTo>
                  <a:pt x="10" y="104"/>
                </a:lnTo>
                <a:lnTo>
                  <a:pt x="3" y="132"/>
                </a:lnTo>
                <a:lnTo>
                  <a:pt x="0" y="159"/>
                </a:lnTo>
                <a:lnTo>
                  <a:pt x="3" y="187"/>
                </a:lnTo>
                <a:lnTo>
                  <a:pt x="10" y="213"/>
                </a:lnTo>
                <a:lnTo>
                  <a:pt x="23" y="238"/>
                </a:lnTo>
                <a:lnTo>
                  <a:pt x="37" y="261"/>
                </a:lnTo>
                <a:lnTo>
                  <a:pt x="57" y="281"/>
                </a:lnTo>
                <a:lnTo>
                  <a:pt x="80" y="297"/>
                </a:lnTo>
                <a:lnTo>
                  <a:pt x="105" y="309"/>
                </a:lnTo>
                <a:lnTo>
                  <a:pt x="132" y="316"/>
                </a:lnTo>
                <a:lnTo>
                  <a:pt x="161" y="318"/>
                </a:lnTo>
                <a:lnTo>
                  <a:pt x="188" y="316"/>
                </a:lnTo>
                <a:lnTo>
                  <a:pt x="214" y="309"/>
                </a:lnTo>
                <a:lnTo>
                  <a:pt x="240" y="297"/>
                </a:lnTo>
                <a:lnTo>
                  <a:pt x="263" y="281"/>
                </a:lnTo>
                <a:lnTo>
                  <a:pt x="281" y="261"/>
                </a:lnTo>
                <a:lnTo>
                  <a:pt x="297" y="238"/>
                </a:lnTo>
                <a:lnTo>
                  <a:pt x="308" y="213"/>
                </a:lnTo>
                <a:lnTo>
                  <a:pt x="316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18" name="Line 753">
            <a:extLst>
              <a:ext uri="{FF2B5EF4-FFF2-40B4-BE49-F238E27FC236}">
                <a16:creationId xmlns:a16="http://schemas.microsoft.com/office/drawing/2014/main" id="{18EA1F7C-43D0-4FF0-81C7-76D3BEBAE1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4788" y="52816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19" name="Freeform 754">
            <a:extLst>
              <a:ext uri="{FF2B5EF4-FFF2-40B4-BE49-F238E27FC236}">
                <a16:creationId xmlns:a16="http://schemas.microsoft.com/office/drawing/2014/main" id="{34BB6B76-831E-4956-99B7-A7930E728006}"/>
              </a:ext>
            </a:extLst>
          </p:cNvPr>
          <p:cNvSpPr>
            <a:spLocks/>
          </p:cNvSpPr>
          <p:nvPr/>
        </p:nvSpPr>
        <p:spPr bwMode="auto">
          <a:xfrm>
            <a:off x="5211763" y="5245100"/>
            <a:ext cx="73025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1"/>
                </a:lnTo>
                <a:lnTo>
                  <a:pt x="307" y="105"/>
                </a:lnTo>
                <a:lnTo>
                  <a:pt x="297" y="79"/>
                </a:lnTo>
                <a:lnTo>
                  <a:pt x="281" y="56"/>
                </a:lnTo>
                <a:lnTo>
                  <a:pt x="261" y="38"/>
                </a:lnTo>
                <a:lnTo>
                  <a:pt x="238" y="22"/>
                </a:lnTo>
                <a:lnTo>
                  <a:pt x="213" y="10"/>
                </a:lnTo>
                <a:lnTo>
                  <a:pt x="188" y="3"/>
                </a:lnTo>
                <a:lnTo>
                  <a:pt x="159" y="0"/>
                </a:lnTo>
                <a:lnTo>
                  <a:pt x="131" y="3"/>
                </a:lnTo>
                <a:lnTo>
                  <a:pt x="103" y="10"/>
                </a:lnTo>
                <a:lnTo>
                  <a:pt x="79" y="22"/>
                </a:lnTo>
                <a:lnTo>
                  <a:pt x="56" y="38"/>
                </a:lnTo>
                <a:lnTo>
                  <a:pt x="37" y="56"/>
                </a:lnTo>
                <a:lnTo>
                  <a:pt x="22" y="79"/>
                </a:lnTo>
                <a:lnTo>
                  <a:pt x="9" y="105"/>
                </a:lnTo>
                <a:lnTo>
                  <a:pt x="2" y="131"/>
                </a:lnTo>
                <a:lnTo>
                  <a:pt x="0" y="158"/>
                </a:lnTo>
                <a:lnTo>
                  <a:pt x="2" y="188"/>
                </a:lnTo>
                <a:lnTo>
                  <a:pt x="9" y="214"/>
                </a:lnTo>
                <a:lnTo>
                  <a:pt x="22" y="239"/>
                </a:lnTo>
                <a:lnTo>
                  <a:pt x="37" y="262"/>
                </a:lnTo>
                <a:lnTo>
                  <a:pt x="56" y="282"/>
                </a:lnTo>
                <a:lnTo>
                  <a:pt x="79" y="297"/>
                </a:lnTo>
                <a:lnTo>
                  <a:pt x="103" y="310"/>
                </a:lnTo>
                <a:lnTo>
                  <a:pt x="131" y="316"/>
                </a:lnTo>
                <a:lnTo>
                  <a:pt x="159" y="318"/>
                </a:lnTo>
                <a:lnTo>
                  <a:pt x="188" y="316"/>
                </a:lnTo>
                <a:lnTo>
                  <a:pt x="213" y="310"/>
                </a:lnTo>
                <a:lnTo>
                  <a:pt x="238" y="297"/>
                </a:lnTo>
                <a:lnTo>
                  <a:pt x="261" y="282"/>
                </a:lnTo>
                <a:lnTo>
                  <a:pt x="281" y="262"/>
                </a:lnTo>
                <a:lnTo>
                  <a:pt x="297" y="239"/>
                </a:lnTo>
                <a:lnTo>
                  <a:pt x="307" y="214"/>
                </a:lnTo>
                <a:lnTo>
                  <a:pt x="315" y="188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20" name="Line 755">
            <a:extLst>
              <a:ext uri="{FF2B5EF4-FFF2-40B4-BE49-F238E27FC236}">
                <a16:creationId xmlns:a16="http://schemas.microsoft.com/office/drawing/2014/main" id="{C0D5C2B9-077B-462B-B85F-045649201E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45640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21" name="Freeform 756">
            <a:extLst>
              <a:ext uri="{FF2B5EF4-FFF2-40B4-BE49-F238E27FC236}">
                <a16:creationId xmlns:a16="http://schemas.microsoft.com/office/drawing/2014/main" id="{77A12D74-6CAE-44C6-8109-C289A086E4B7}"/>
              </a:ext>
            </a:extLst>
          </p:cNvPr>
          <p:cNvSpPr>
            <a:spLocks/>
          </p:cNvSpPr>
          <p:nvPr/>
        </p:nvSpPr>
        <p:spPr bwMode="auto">
          <a:xfrm>
            <a:off x="6370638" y="4529138"/>
            <a:ext cx="73025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5" y="132"/>
                </a:lnTo>
                <a:lnTo>
                  <a:pt x="307" y="104"/>
                </a:lnTo>
                <a:lnTo>
                  <a:pt x="297" y="80"/>
                </a:lnTo>
                <a:lnTo>
                  <a:pt x="280" y="57"/>
                </a:lnTo>
                <a:lnTo>
                  <a:pt x="261" y="37"/>
                </a:lnTo>
                <a:lnTo>
                  <a:pt x="238" y="22"/>
                </a:lnTo>
                <a:lnTo>
                  <a:pt x="213" y="10"/>
                </a:lnTo>
                <a:lnTo>
                  <a:pt x="186" y="2"/>
                </a:lnTo>
                <a:lnTo>
                  <a:pt x="158" y="0"/>
                </a:lnTo>
                <a:lnTo>
                  <a:pt x="131" y="2"/>
                </a:lnTo>
                <a:lnTo>
                  <a:pt x="104" y="10"/>
                </a:lnTo>
                <a:lnTo>
                  <a:pt x="79" y="22"/>
                </a:lnTo>
                <a:lnTo>
                  <a:pt x="56" y="37"/>
                </a:lnTo>
                <a:lnTo>
                  <a:pt x="36" y="57"/>
                </a:lnTo>
                <a:lnTo>
                  <a:pt x="19" y="80"/>
                </a:lnTo>
                <a:lnTo>
                  <a:pt x="10" y="104"/>
                </a:lnTo>
                <a:lnTo>
                  <a:pt x="2" y="132"/>
                </a:lnTo>
                <a:lnTo>
                  <a:pt x="0" y="158"/>
                </a:lnTo>
                <a:lnTo>
                  <a:pt x="2" y="187"/>
                </a:lnTo>
                <a:lnTo>
                  <a:pt x="10" y="214"/>
                </a:lnTo>
                <a:lnTo>
                  <a:pt x="19" y="239"/>
                </a:lnTo>
                <a:lnTo>
                  <a:pt x="36" y="263"/>
                </a:lnTo>
                <a:lnTo>
                  <a:pt x="56" y="280"/>
                </a:lnTo>
                <a:lnTo>
                  <a:pt x="79" y="297"/>
                </a:lnTo>
                <a:lnTo>
                  <a:pt x="104" y="309"/>
                </a:lnTo>
                <a:lnTo>
                  <a:pt x="131" y="316"/>
                </a:lnTo>
                <a:lnTo>
                  <a:pt x="158" y="319"/>
                </a:lnTo>
                <a:lnTo>
                  <a:pt x="186" y="316"/>
                </a:lnTo>
                <a:lnTo>
                  <a:pt x="213" y="309"/>
                </a:lnTo>
                <a:lnTo>
                  <a:pt x="238" y="297"/>
                </a:lnTo>
                <a:lnTo>
                  <a:pt x="261" y="280"/>
                </a:lnTo>
                <a:lnTo>
                  <a:pt x="280" y="263"/>
                </a:lnTo>
                <a:lnTo>
                  <a:pt x="297" y="239"/>
                </a:lnTo>
                <a:lnTo>
                  <a:pt x="307" y="214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22" name="Line 757">
            <a:extLst>
              <a:ext uri="{FF2B5EF4-FFF2-40B4-BE49-F238E27FC236}">
                <a16:creationId xmlns:a16="http://schemas.microsoft.com/office/drawing/2014/main" id="{19EC0C04-9333-4DC3-BE02-88E3A57487F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3313" y="34861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23" name="Freeform 758">
            <a:extLst>
              <a:ext uri="{FF2B5EF4-FFF2-40B4-BE49-F238E27FC236}">
                <a16:creationId xmlns:a16="http://schemas.microsoft.com/office/drawing/2014/main" id="{18E9849C-CD6D-4691-87F1-87BACFBCF3CB}"/>
              </a:ext>
            </a:extLst>
          </p:cNvPr>
          <p:cNvSpPr>
            <a:spLocks/>
          </p:cNvSpPr>
          <p:nvPr/>
        </p:nvSpPr>
        <p:spPr bwMode="auto">
          <a:xfrm>
            <a:off x="7381875" y="3449638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6" y="131"/>
                </a:lnTo>
                <a:lnTo>
                  <a:pt x="308" y="103"/>
                </a:lnTo>
                <a:lnTo>
                  <a:pt x="297" y="79"/>
                </a:lnTo>
                <a:lnTo>
                  <a:pt x="281" y="57"/>
                </a:lnTo>
                <a:lnTo>
                  <a:pt x="261" y="37"/>
                </a:lnTo>
                <a:lnTo>
                  <a:pt x="240" y="20"/>
                </a:lnTo>
                <a:lnTo>
                  <a:pt x="214" y="9"/>
                </a:lnTo>
                <a:lnTo>
                  <a:pt x="188" y="1"/>
                </a:lnTo>
                <a:lnTo>
                  <a:pt x="159" y="0"/>
                </a:lnTo>
                <a:lnTo>
                  <a:pt x="131" y="1"/>
                </a:lnTo>
                <a:lnTo>
                  <a:pt x="105" y="9"/>
                </a:lnTo>
                <a:lnTo>
                  <a:pt x="80" y="20"/>
                </a:lnTo>
                <a:lnTo>
                  <a:pt x="57" y="37"/>
                </a:lnTo>
                <a:lnTo>
                  <a:pt x="37" y="57"/>
                </a:lnTo>
                <a:lnTo>
                  <a:pt x="22" y="79"/>
                </a:lnTo>
                <a:lnTo>
                  <a:pt x="9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6"/>
                </a:lnTo>
                <a:lnTo>
                  <a:pt x="9" y="213"/>
                </a:lnTo>
                <a:lnTo>
                  <a:pt x="22" y="237"/>
                </a:lnTo>
                <a:lnTo>
                  <a:pt x="37" y="260"/>
                </a:lnTo>
                <a:lnTo>
                  <a:pt x="57" y="280"/>
                </a:lnTo>
                <a:lnTo>
                  <a:pt x="80" y="297"/>
                </a:lnTo>
                <a:lnTo>
                  <a:pt x="105" y="308"/>
                </a:lnTo>
                <a:lnTo>
                  <a:pt x="131" y="315"/>
                </a:lnTo>
                <a:lnTo>
                  <a:pt x="159" y="318"/>
                </a:lnTo>
                <a:lnTo>
                  <a:pt x="188" y="315"/>
                </a:lnTo>
                <a:lnTo>
                  <a:pt x="214" y="308"/>
                </a:lnTo>
                <a:lnTo>
                  <a:pt x="240" y="297"/>
                </a:lnTo>
                <a:lnTo>
                  <a:pt x="261" y="280"/>
                </a:lnTo>
                <a:lnTo>
                  <a:pt x="281" y="260"/>
                </a:lnTo>
                <a:lnTo>
                  <a:pt x="297" y="237"/>
                </a:lnTo>
                <a:lnTo>
                  <a:pt x="308" y="213"/>
                </a:lnTo>
                <a:lnTo>
                  <a:pt x="316" y="186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24" name="Line 759">
            <a:extLst>
              <a:ext uri="{FF2B5EF4-FFF2-40B4-BE49-F238E27FC236}">
                <a16:creationId xmlns:a16="http://schemas.microsoft.com/office/drawing/2014/main" id="{11F7A3EB-738C-496D-99EA-2A4ACB273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7338" y="58213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25" name="Freeform 760">
            <a:extLst>
              <a:ext uri="{FF2B5EF4-FFF2-40B4-BE49-F238E27FC236}">
                <a16:creationId xmlns:a16="http://schemas.microsoft.com/office/drawing/2014/main" id="{12E20856-8BB2-458D-8BE7-C8C86895ACDA}"/>
              </a:ext>
            </a:extLst>
          </p:cNvPr>
          <p:cNvSpPr>
            <a:spLocks/>
          </p:cNvSpPr>
          <p:nvPr/>
        </p:nvSpPr>
        <p:spPr bwMode="auto">
          <a:xfrm>
            <a:off x="7834313" y="5784850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5" y="130"/>
                </a:lnTo>
                <a:lnTo>
                  <a:pt x="307" y="103"/>
                </a:lnTo>
                <a:lnTo>
                  <a:pt x="298" y="78"/>
                </a:lnTo>
                <a:lnTo>
                  <a:pt x="280" y="55"/>
                </a:lnTo>
                <a:lnTo>
                  <a:pt x="261" y="36"/>
                </a:lnTo>
                <a:lnTo>
                  <a:pt x="239" y="21"/>
                </a:lnTo>
                <a:lnTo>
                  <a:pt x="213" y="9"/>
                </a:lnTo>
                <a:lnTo>
                  <a:pt x="186" y="1"/>
                </a:lnTo>
                <a:lnTo>
                  <a:pt x="158" y="0"/>
                </a:lnTo>
                <a:lnTo>
                  <a:pt x="131" y="1"/>
                </a:lnTo>
                <a:lnTo>
                  <a:pt x="104" y="9"/>
                </a:lnTo>
                <a:lnTo>
                  <a:pt x="79" y="21"/>
                </a:lnTo>
                <a:lnTo>
                  <a:pt x="56" y="36"/>
                </a:lnTo>
                <a:lnTo>
                  <a:pt x="36" y="55"/>
                </a:lnTo>
                <a:lnTo>
                  <a:pt x="22" y="78"/>
                </a:lnTo>
                <a:lnTo>
                  <a:pt x="10" y="103"/>
                </a:lnTo>
                <a:lnTo>
                  <a:pt x="2" y="130"/>
                </a:lnTo>
                <a:lnTo>
                  <a:pt x="0" y="158"/>
                </a:lnTo>
                <a:lnTo>
                  <a:pt x="2" y="185"/>
                </a:lnTo>
                <a:lnTo>
                  <a:pt x="10" y="212"/>
                </a:lnTo>
                <a:lnTo>
                  <a:pt x="22" y="238"/>
                </a:lnTo>
                <a:lnTo>
                  <a:pt x="36" y="260"/>
                </a:lnTo>
                <a:lnTo>
                  <a:pt x="56" y="280"/>
                </a:lnTo>
                <a:lnTo>
                  <a:pt x="79" y="296"/>
                </a:lnTo>
                <a:lnTo>
                  <a:pt x="104" y="306"/>
                </a:lnTo>
                <a:lnTo>
                  <a:pt x="131" y="314"/>
                </a:lnTo>
                <a:lnTo>
                  <a:pt x="158" y="318"/>
                </a:lnTo>
                <a:lnTo>
                  <a:pt x="186" y="314"/>
                </a:lnTo>
                <a:lnTo>
                  <a:pt x="213" y="306"/>
                </a:lnTo>
                <a:lnTo>
                  <a:pt x="239" y="296"/>
                </a:lnTo>
                <a:lnTo>
                  <a:pt x="261" y="280"/>
                </a:lnTo>
                <a:lnTo>
                  <a:pt x="280" y="260"/>
                </a:lnTo>
                <a:lnTo>
                  <a:pt x="298" y="238"/>
                </a:lnTo>
                <a:lnTo>
                  <a:pt x="307" y="212"/>
                </a:lnTo>
                <a:lnTo>
                  <a:pt x="315" y="185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26" name="Line 761">
            <a:extLst>
              <a:ext uri="{FF2B5EF4-FFF2-40B4-BE49-F238E27FC236}">
                <a16:creationId xmlns:a16="http://schemas.microsoft.com/office/drawing/2014/main" id="{8E8FACE3-C81A-42D0-B131-B99BCC1A2EE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8575" y="27638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27" name="Freeform 762">
            <a:extLst>
              <a:ext uri="{FF2B5EF4-FFF2-40B4-BE49-F238E27FC236}">
                <a16:creationId xmlns:a16="http://schemas.microsoft.com/office/drawing/2014/main" id="{1A2F1010-6485-473C-9E09-D0008626BD2B}"/>
              </a:ext>
            </a:extLst>
          </p:cNvPr>
          <p:cNvSpPr>
            <a:spLocks/>
          </p:cNvSpPr>
          <p:nvPr/>
        </p:nvSpPr>
        <p:spPr bwMode="auto">
          <a:xfrm>
            <a:off x="7577138" y="2727325"/>
            <a:ext cx="71437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4" y="132"/>
                </a:lnTo>
                <a:lnTo>
                  <a:pt x="309" y="104"/>
                </a:lnTo>
                <a:lnTo>
                  <a:pt x="297" y="80"/>
                </a:lnTo>
                <a:lnTo>
                  <a:pt x="281" y="57"/>
                </a:lnTo>
                <a:lnTo>
                  <a:pt x="261" y="37"/>
                </a:lnTo>
                <a:lnTo>
                  <a:pt x="239" y="22"/>
                </a:lnTo>
                <a:lnTo>
                  <a:pt x="213" y="10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5" y="10"/>
                </a:lnTo>
                <a:lnTo>
                  <a:pt x="79" y="22"/>
                </a:lnTo>
                <a:lnTo>
                  <a:pt x="56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2" y="132"/>
                </a:lnTo>
                <a:lnTo>
                  <a:pt x="0" y="159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3"/>
                </a:lnTo>
                <a:lnTo>
                  <a:pt x="56" y="280"/>
                </a:lnTo>
                <a:lnTo>
                  <a:pt x="79" y="297"/>
                </a:lnTo>
                <a:lnTo>
                  <a:pt x="105" y="309"/>
                </a:lnTo>
                <a:lnTo>
                  <a:pt x="131" y="316"/>
                </a:lnTo>
                <a:lnTo>
                  <a:pt x="159" y="319"/>
                </a:lnTo>
                <a:lnTo>
                  <a:pt x="187" y="316"/>
                </a:lnTo>
                <a:lnTo>
                  <a:pt x="213" y="309"/>
                </a:lnTo>
                <a:lnTo>
                  <a:pt x="239" y="297"/>
                </a:lnTo>
                <a:lnTo>
                  <a:pt x="261" y="280"/>
                </a:lnTo>
                <a:lnTo>
                  <a:pt x="281" y="263"/>
                </a:lnTo>
                <a:lnTo>
                  <a:pt x="297" y="239"/>
                </a:lnTo>
                <a:lnTo>
                  <a:pt x="309" y="214"/>
                </a:lnTo>
                <a:lnTo>
                  <a:pt x="314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28" name="Line 763">
            <a:extLst>
              <a:ext uri="{FF2B5EF4-FFF2-40B4-BE49-F238E27FC236}">
                <a16:creationId xmlns:a16="http://schemas.microsoft.com/office/drawing/2014/main" id="{F973F5C5-842D-4EC3-83B0-604EEFF4439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5938" y="45307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29" name="Freeform 764">
            <a:extLst>
              <a:ext uri="{FF2B5EF4-FFF2-40B4-BE49-F238E27FC236}">
                <a16:creationId xmlns:a16="http://schemas.microsoft.com/office/drawing/2014/main" id="{0A8C8C0B-0DFE-4799-A0CC-2AB5D8480FE3}"/>
              </a:ext>
            </a:extLst>
          </p:cNvPr>
          <p:cNvSpPr>
            <a:spLocks/>
          </p:cNvSpPr>
          <p:nvPr/>
        </p:nvSpPr>
        <p:spPr bwMode="auto">
          <a:xfrm>
            <a:off x="6792913" y="4495800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5" y="130"/>
                </a:lnTo>
                <a:lnTo>
                  <a:pt x="308" y="104"/>
                </a:lnTo>
                <a:lnTo>
                  <a:pt x="298" y="78"/>
                </a:lnTo>
                <a:lnTo>
                  <a:pt x="280" y="55"/>
                </a:lnTo>
                <a:lnTo>
                  <a:pt x="261" y="36"/>
                </a:lnTo>
                <a:lnTo>
                  <a:pt x="238" y="21"/>
                </a:lnTo>
                <a:lnTo>
                  <a:pt x="213" y="9"/>
                </a:lnTo>
                <a:lnTo>
                  <a:pt x="186" y="2"/>
                </a:lnTo>
                <a:lnTo>
                  <a:pt x="158" y="0"/>
                </a:lnTo>
                <a:lnTo>
                  <a:pt x="131" y="2"/>
                </a:lnTo>
                <a:lnTo>
                  <a:pt x="104" y="9"/>
                </a:lnTo>
                <a:lnTo>
                  <a:pt x="79" y="21"/>
                </a:lnTo>
                <a:lnTo>
                  <a:pt x="56" y="36"/>
                </a:lnTo>
                <a:lnTo>
                  <a:pt x="36" y="55"/>
                </a:lnTo>
                <a:lnTo>
                  <a:pt x="22" y="78"/>
                </a:lnTo>
                <a:lnTo>
                  <a:pt x="10" y="104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2"/>
                </a:lnTo>
                <a:lnTo>
                  <a:pt x="22" y="238"/>
                </a:lnTo>
                <a:lnTo>
                  <a:pt x="36" y="261"/>
                </a:lnTo>
                <a:lnTo>
                  <a:pt x="56" y="281"/>
                </a:lnTo>
                <a:lnTo>
                  <a:pt x="79" y="297"/>
                </a:lnTo>
                <a:lnTo>
                  <a:pt x="104" y="309"/>
                </a:lnTo>
                <a:lnTo>
                  <a:pt x="131" y="314"/>
                </a:lnTo>
                <a:lnTo>
                  <a:pt x="158" y="318"/>
                </a:lnTo>
                <a:lnTo>
                  <a:pt x="186" y="314"/>
                </a:lnTo>
                <a:lnTo>
                  <a:pt x="213" y="309"/>
                </a:lnTo>
                <a:lnTo>
                  <a:pt x="238" y="297"/>
                </a:lnTo>
                <a:lnTo>
                  <a:pt x="261" y="281"/>
                </a:lnTo>
                <a:lnTo>
                  <a:pt x="280" y="261"/>
                </a:lnTo>
                <a:lnTo>
                  <a:pt x="298" y="238"/>
                </a:lnTo>
                <a:lnTo>
                  <a:pt x="308" y="212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30" name="Line 765">
            <a:extLst>
              <a:ext uri="{FF2B5EF4-FFF2-40B4-BE49-F238E27FC236}">
                <a16:creationId xmlns:a16="http://schemas.microsoft.com/office/drawing/2014/main" id="{EA19C9ED-BC7B-4FA3-ACFD-D2B69366AC9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0675" y="446722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31" name="Freeform 766">
            <a:extLst>
              <a:ext uri="{FF2B5EF4-FFF2-40B4-BE49-F238E27FC236}">
                <a16:creationId xmlns:a16="http://schemas.microsoft.com/office/drawing/2014/main" id="{3BED2BD1-4B0C-4C56-BB7F-D24247294B1C}"/>
              </a:ext>
            </a:extLst>
          </p:cNvPr>
          <p:cNvSpPr>
            <a:spLocks/>
          </p:cNvSpPr>
          <p:nvPr/>
        </p:nvSpPr>
        <p:spPr bwMode="auto">
          <a:xfrm>
            <a:off x="7867650" y="4430713"/>
            <a:ext cx="73025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4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7"/>
                </a:lnTo>
                <a:lnTo>
                  <a:pt x="260" y="37"/>
                </a:lnTo>
                <a:lnTo>
                  <a:pt x="237" y="21"/>
                </a:lnTo>
                <a:lnTo>
                  <a:pt x="213" y="9"/>
                </a:lnTo>
                <a:lnTo>
                  <a:pt x="186" y="2"/>
                </a:lnTo>
                <a:lnTo>
                  <a:pt x="158" y="0"/>
                </a:lnTo>
                <a:lnTo>
                  <a:pt x="131" y="2"/>
                </a:lnTo>
                <a:lnTo>
                  <a:pt x="103" y="9"/>
                </a:lnTo>
                <a:lnTo>
                  <a:pt x="79" y="21"/>
                </a:lnTo>
                <a:lnTo>
                  <a:pt x="57" y="37"/>
                </a:lnTo>
                <a:lnTo>
                  <a:pt x="37" y="57"/>
                </a:lnTo>
                <a:lnTo>
                  <a:pt x="21" y="79"/>
                </a:lnTo>
                <a:lnTo>
                  <a:pt x="9" y="103"/>
                </a:lnTo>
                <a:lnTo>
                  <a:pt x="1" y="131"/>
                </a:lnTo>
                <a:lnTo>
                  <a:pt x="0" y="159"/>
                </a:lnTo>
                <a:lnTo>
                  <a:pt x="1" y="186"/>
                </a:lnTo>
                <a:lnTo>
                  <a:pt x="9" y="213"/>
                </a:lnTo>
                <a:lnTo>
                  <a:pt x="21" y="240"/>
                </a:lnTo>
                <a:lnTo>
                  <a:pt x="37" y="261"/>
                </a:lnTo>
                <a:lnTo>
                  <a:pt x="57" y="280"/>
                </a:lnTo>
                <a:lnTo>
                  <a:pt x="79" y="297"/>
                </a:lnTo>
                <a:lnTo>
                  <a:pt x="103" y="308"/>
                </a:lnTo>
                <a:lnTo>
                  <a:pt x="131" y="315"/>
                </a:lnTo>
                <a:lnTo>
                  <a:pt x="158" y="318"/>
                </a:lnTo>
                <a:lnTo>
                  <a:pt x="186" y="315"/>
                </a:lnTo>
                <a:lnTo>
                  <a:pt x="213" y="308"/>
                </a:lnTo>
                <a:lnTo>
                  <a:pt x="237" y="297"/>
                </a:lnTo>
                <a:lnTo>
                  <a:pt x="260" y="280"/>
                </a:lnTo>
                <a:lnTo>
                  <a:pt x="280" y="261"/>
                </a:lnTo>
                <a:lnTo>
                  <a:pt x="297" y="240"/>
                </a:lnTo>
                <a:lnTo>
                  <a:pt x="308" y="213"/>
                </a:lnTo>
                <a:lnTo>
                  <a:pt x="314" y="186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32" name="Line 767">
            <a:extLst>
              <a:ext uri="{FF2B5EF4-FFF2-40B4-BE49-F238E27FC236}">
                <a16:creationId xmlns:a16="http://schemas.microsoft.com/office/drawing/2014/main" id="{A50C6679-2B48-4B95-B874-8473E78D7AF8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8338" y="51355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33" name="Freeform 768">
            <a:extLst>
              <a:ext uri="{FF2B5EF4-FFF2-40B4-BE49-F238E27FC236}">
                <a16:creationId xmlns:a16="http://schemas.microsoft.com/office/drawing/2014/main" id="{66E46C53-EDD9-4FB1-9A73-7F9185E6A458}"/>
              </a:ext>
            </a:extLst>
          </p:cNvPr>
          <p:cNvSpPr>
            <a:spLocks/>
          </p:cNvSpPr>
          <p:nvPr/>
        </p:nvSpPr>
        <p:spPr bwMode="auto">
          <a:xfrm>
            <a:off x="8216900" y="5099050"/>
            <a:ext cx="71438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6" y="131"/>
                </a:lnTo>
                <a:lnTo>
                  <a:pt x="308" y="103"/>
                </a:lnTo>
                <a:lnTo>
                  <a:pt x="296" y="79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2"/>
                </a:lnTo>
                <a:lnTo>
                  <a:pt x="160" y="0"/>
                </a:lnTo>
                <a:lnTo>
                  <a:pt x="130" y="2"/>
                </a:lnTo>
                <a:lnTo>
                  <a:pt x="105" y="9"/>
                </a:lnTo>
                <a:lnTo>
                  <a:pt x="79" y="21"/>
                </a:lnTo>
                <a:lnTo>
                  <a:pt x="57" y="37"/>
                </a:lnTo>
                <a:lnTo>
                  <a:pt x="38" y="57"/>
                </a:lnTo>
                <a:lnTo>
                  <a:pt x="21" y="79"/>
                </a:lnTo>
                <a:lnTo>
                  <a:pt x="11" y="103"/>
                </a:lnTo>
                <a:lnTo>
                  <a:pt x="3" y="131"/>
                </a:lnTo>
                <a:lnTo>
                  <a:pt x="0" y="159"/>
                </a:lnTo>
                <a:lnTo>
                  <a:pt x="3" y="186"/>
                </a:lnTo>
                <a:lnTo>
                  <a:pt x="11" y="213"/>
                </a:lnTo>
                <a:lnTo>
                  <a:pt x="21" y="240"/>
                </a:lnTo>
                <a:lnTo>
                  <a:pt x="38" y="261"/>
                </a:lnTo>
                <a:lnTo>
                  <a:pt x="57" y="280"/>
                </a:lnTo>
                <a:lnTo>
                  <a:pt x="79" y="297"/>
                </a:lnTo>
                <a:lnTo>
                  <a:pt x="105" y="308"/>
                </a:lnTo>
                <a:lnTo>
                  <a:pt x="130" y="315"/>
                </a:lnTo>
                <a:lnTo>
                  <a:pt x="160" y="318"/>
                </a:lnTo>
                <a:lnTo>
                  <a:pt x="187" y="315"/>
                </a:lnTo>
                <a:lnTo>
                  <a:pt x="214" y="308"/>
                </a:lnTo>
                <a:lnTo>
                  <a:pt x="239" y="297"/>
                </a:lnTo>
                <a:lnTo>
                  <a:pt x="262" y="280"/>
                </a:lnTo>
                <a:lnTo>
                  <a:pt x="282" y="261"/>
                </a:lnTo>
                <a:lnTo>
                  <a:pt x="296" y="240"/>
                </a:lnTo>
                <a:lnTo>
                  <a:pt x="308" y="213"/>
                </a:lnTo>
                <a:lnTo>
                  <a:pt x="316" y="186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34" name="Line 769">
            <a:extLst>
              <a:ext uri="{FF2B5EF4-FFF2-40B4-BE49-F238E27FC236}">
                <a16:creationId xmlns:a16="http://schemas.microsoft.com/office/drawing/2014/main" id="{4E46CB8D-4FEC-4304-A349-2AAC0F1E21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0563" y="24526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35" name="Freeform 770">
            <a:extLst>
              <a:ext uri="{FF2B5EF4-FFF2-40B4-BE49-F238E27FC236}">
                <a16:creationId xmlns:a16="http://schemas.microsoft.com/office/drawing/2014/main" id="{A57B5755-CF4C-4B8F-850E-C307C707999F}"/>
              </a:ext>
            </a:extLst>
          </p:cNvPr>
          <p:cNvSpPr>
            <a:spLocks/>
          </p:cNvSpPr>
          <p:nvPr/>
        </p:nvSpPr>
        <p:spPr bwMode="auto">
          <a:xfrm>
            <a:off x="8239125" y="2416175"/>
            <a:ext cx="71438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6" y="131"/>
                </a:lnTo>
                <a:lnTo>
                  <a:pt x="309" y="103"/>
                </a:lnTo>
                <a:lnTo>
                  <a:pt x="297" y="79"/>
                </a:lnTo>
                <a:lnTo>
                  <a:pt x="280" y="57"/>
                </a:lnTo>
                <a:lnTo>
                  <a:pt x="262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2"/>
                </a:lnTo>
                <a:lnTo>
                  <a:pt x="161" y="0"/>
                </a:lnTo>
                <a:lnTo>
                  <a:pt x="131" y="2"/>
                </a:lnTo>
                <a:lnTo>
                  <a:pt x="104" y="9"/>
                </a:lnTo>
                <a:lnTo>
                  <a:pt x="80" y="21"/>
                </a:lnTo>
                <a:lnTo>
                  <a:pt x="56" y="37"/>
                </a:lnTo>
                <a:lnTo>
                  <a:pt x="37" y="57"/>
                </a:lnTo>
                <a:lnTo>
                  <a:pt x="21" y="79"/>
                </a:lnTo>
                <a:lnTo>
                  <a:pt x="9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5"/>
                </a:lnTo>
                <a:lnTo>
                  <a:pt x="9" y="213"/>
                </a:lnTo>
                <a:lnTo>
                  <a:pt x="21" y="237"/>
                </a:lnTo>
                <a:lnTo>
                  <a:pt x="37" y="261"/>
                </a:lnTo>
                <a:lnTo>
                  <a:pt x="56" y="281"/>
                </a:lnTo>
                <a:lnTo>
                  <a:pt x="80" y="297"/>
                </a:lnTo>
                <a:lnTo>
                  <a:pt x="104" y="307"/>
                </a:lnTo>
                <a:lnTo>
                  <a:pt x="131" y="315"/>
                </a:lnTo>
                <a:lnTo>
                  <a:pt x="161" y="318"/>
                </a:lnTo>
                <a:lnTo>
                  <a:pt x="187" y="315"/>
                </a:lnTo>
                <a:lnTo>
                  <a:pt x="214" y="307"/>
                </a:lnTo>
                <a:lnTo>
                  <a:pt x="239" y="297"/>
                </a:lnTo>
                <a:lnTo>
                  <a:pt x="262" y="281"/>
                </a:lnTo>
                <a:lnTo>
                  <a:pt x="280" y="261"/>
                </a:lnTo>
                <a:lnTo>
                  <a:pt x="297" y="237"/>
                </a:lnTo>
                <a:lnTo>
                  <a:pt x="309" y="213"/>
                </a:lnTo>
                <a:lnTo>
                  <a:pt x="316" y="185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36" name="Line 771">
            <a:extLst>
              <a:ext uri="{FF2B5EF4-FFF2-40B4-BE49-F238E27FC236}">
                <a16:creationId xmlns:a16="http://schemas.microsoft.com/office/drawing/2014/main" id="{21BC9CCC-1086-4AFF-9D06-002F9A9F68F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4300" y="566737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37" name="Freeform 772">
            <a:extLst>
              <a:ext uri="{FF2B5EF4-FFF2-40B4-BE49-F238E27FC236}">
                <a16:creationId xmlns:a16="http://schemas.microsoft.com/office/drawing/2014/main" id="{240695E6-E291-43CB-A198-7AC51DC808D5}"/>
              </a:ext>
            </a:extLst>
          </p:cNvPr>
          <p:cNvSpPr>
            <a:spLocks/>
          </p:cNvSpPr>
          <p:nvPr/>
        </p:nvSpPr>
        <p:spPr bwMode="auto">
          <a:xfrm>
            <a:off x="6392863" y="5632450"/>
            <a:ext cx="71437" cy="71438"/>
          </a:xfrm>
          <a:custGeom>
            <a:avLst/>
            <a:gdLst>
              <a:gd name="T0" fmla="*/ 2147483647 w 318"/>
              <a:gd name="T1" fmla="*/ 2147483647 h 316"/>
              <a:gd name="T2" fmla="*/ 2147483647 w 318"/>
              <a:gd name="T3" fmla="*/ 2147483647 h 316"/>
              <a:gd name="T4" fmla="*/ 2147483647 w 318"/>
              <a:gd name="T5" fmla="*/ 2147483647 h 316"/>
              <a:gd name="T6" fmla="*/ 2147483647 w 318"/>
              <a:gd name="T7" fmla="*/ 2147483647 h 316"/>
              <a:gd name="T8" fmla="*/ 2147483647 w 318"/>
              <a:gd name="T9" fmla="*/ 2147483647 h 316"/>
              <a:gd name="T10" fmla="*/ 2147483647 w 318"/>
              <a:gd name="T11" fmla="*/ 2147483647 h 316"/>
              <a:gd name="T12" fmla="*/ 2147483647 w 318"/>
              <a:gd name="T13" fmla="*/ 2147483647 h 316"/>
              <a:gd name="T14" fmla="*/ 2147483647 w 318"/>
              <a:gd name="T15" fmla="*/ 2147483647 h 316"/>
              <a:gd name="T16" fmla="*/ 2147483647 w 318"/>
              <a:gd name="T17" fmla="*/ 2147483647 h 316"/>
              <a:gd name="T18" fmla="*/ 2147483647 w 318"/>
              <a:gd name="T19" fmla="*/ 0 h 316"/>
              <a:gd name="T20" fmla="*/ 2147483647 w 318"/>
              <a:gd name="T21" fmla="*/ 2147483647 h 316"/>
              <a:gd name="T22" fmla="*/ 2147483647 w 318"/>
              <a:gd name="T23" fmla="*/ 2147483647 h 316"/>
              <a:gd name="T24" fmla="*/ 2147483647 w 318"/>
              <a:gd name="T25" fmla="*/ 2147483647 h 316"/>
              <a:gd name="T26" fmla="*/ 2147483647 w 318"/>
              <a:gd name="T27" fmla="*/ 2147483647 h 316"/>
              <a:gd name="T28" fmla="*/ 2147483647 w 318"/>
              <a:gd name="T29" fmla="*/ 2147483647 h 316"/>
              <a:gd name="T30" fmla="*/ 2147483647 w 318"/>
              <a:gd name="T31" fmla="*/ 2147483647 h 316"/>
              <a:gd name="T32" fmla="*/ 2147483647 w 318"/>
              <a:gd name="T33" fmla="*/ 2147483647 h 316"/>
              <a:gd name="T34" fmla="*/ 2147483647 w 318"/>
              <a:gd name="T35" fmla="*/ 2147483647 h 316"/>
              <a:gd name="T36" fmla="*/ 0 w 318"/>
              <a:gd name="T37" fmla="*/ 2147483647 h 316"/>
              <a:gd name="T38" fmla="*/ 2147483647 w 318"/>
              <a:gd name="T39" fmla="*/ 2147483647 h 316"/>
              <a:gd name="T40" fmla="*/ 2147483647 w 318"/>
              <a:gd name="T41" fmla="*/ 2147483647 h 316"/>
              <a:gd name="T42" fmla="*/ 2147483647 w 318"/>
              <a:gd name="T43" fmla="*/ 2147483647 h 316"/>
              <a:gd name="T44" fmla="*/ 2147483647 w 318"/>
              <a:gd name="T45" fmla="*/ 2147483647 h 316"/>
              <a:gd name="T46" fmla="*/ 2147483647 w 318"/>
              <a:gd name="T47" fmla="*/ 2147483647 h 316"/>
              <a:gd name="T48" fmla="*/ 2147483647 w 318"/>
              <a:gd name="T49" fmla="*/ 2147483647 h 316"/>
              <a:gd name="T50" fmla="*/ 2147483647 w 318"/>
              <a:gd name="T51" fmla="*/ 2147483647 h 316"/>
              <a:gd name="T52" fmla="*/ 2147483647 w 318"/>
              <a:gd name="T53" fmla="*/ 2147483647 h 316"/>
              <a:gd name="T54" fmla="*/ 2147483647 w 318"/>
              <a:gd name="T55" fmla="*/ 2147483647 h 316"/>
              <a:gd name="T56" fmla="*/ 2147483647 w 318"/>
              <a:gd name="T57" fmla="*/ 2147483647 h 316"/>
              <a:gd name="T58" fmla="*/ 2147483647 w 318"/>
              <a:gd name="T59" fmla="*/ 2147483647 h 316"/>
              <a:gd name="T60" fmla="*/ 2147483647 w 318"/>
              <a:gd name="T61" fmla="*/ 2147483647 h 316"/>
              <a:gd name="T62" fmla="*/ 2147483647 w 318"/>
              <a:gd name="T63" fmla="*/ 2147483647 h 316"/>
              <a:gd name="T64" fmla="*/ 2147483647 w 318"/>
              <a:gd name="T65" fmla="*/ 2147483647 h 316"/>
              <a:gd name="T66" fmla="*/ 2147483647 w 318"/>
              <a:gd name="T67" fmla="*/ 2147483647 h 316"/>
              <a:gd name="T68" fmla="*/ 2147483647 w 318"/>
              <a:gd name="T69" fmla="*/ 2147483647 h 316"/>
              <a:gd name="T70" fmla="*/ 2147483647 w 318"/>
              <a:gd name="T71" fmla="*/ 2147483647 h 316"/>
              <a:gd name="T72" fmla="*/ 2147483647 w 318"/>
              <a:gd name="T73" fmla="*/ 2147483647 h 31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6"/>
              <a:gd name="T113" fmla="*/ 318 w 318"/>
              <a:gd name="T114" fmla="*/ 316 h 31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6">
                <a:moveTo>
                  <a:pt x="318" y="158"/>
                </a:moveTo>
                <a:lnTo>
                  <a:pt x="315" y="130"/>
                </a:lnTo>
                <a:lnTo>
                  <a:pt x="309" y="103"/>
                </a:lnTo>
                <a:lnTo>
                  <a:pt x="297" y="78"/>
                </a:lnTo>
                <a:lnTo>
                  <a:pt x="281" y="56"/>
                </a:lnTo>
                <a:lnTo>
                  <a:pt x="262" y="36"/>
                </a:lnTo>
                <a:lnTo>
                  <a:pt x="239" y="20"/>
                </a:lnTo>
                <a:lnTo>
                  <a:pt x="214" y="9"/>
                </a:lnTo>
                <a:lnTo>
                  <a:pt x="187" y="1"/>
                </a:lnTo>
                <a:lnTo>
                  <a:pt x="159" y="0"/>
                </a:lnTo>
                <a:lnTo>
                  <a:pt x="131" y="1"/>
                </a:lnTo>
                <a:lnTo>
                  <a:pt x="104" y="9"/>
                </a:lnTo>
                <a:lnTo>
                  <a:pt x="80" y="20"/>
                </a:lnTo>
                <a:lnTo>
                  <a:pt x="56" y="36"/>
                </a:lnTo>
                <a:lnTo>
                  <a:pt x="36" y="56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6"/>
                </a:lnTo>
                <a:lnTo>
                  <a:pt x="9" y="212"/>
                </a:lnTo>
                <a:lnTo>
                  <a:pt x="21" y="237"/>
                </a:lnTo>
                <a:lnTo>
                  <a:pt x="36" y="260"/>
                </a:lnTo>
                <a:lnTo>
                  <a:pt x="56" y="280"/>
                </a:lnTo>
                <a:lnTo>
                  <a:pt x="80" y="296"/>
                </a:lnTo>
                <a:lnTo>
                  <a:pt x="104" y="307"/>
                </a:lnTo>
                <a:lnTo>
                  <a:pt x="131" y="314"/>
                </a:lnTo>
                <a:lnTo>
                  <a:pt x="159" y="316"/>
                </a:lnTo>
                <a:lnTo>
                  <a:pt x="187" y="314"/>
                </a:lnTo>
                <a:lnTo>
                  <a:pt x="214" y="307"/>
                </a:lnTo>
                <a:lnTo>
                  <a:pt x="239" y="296"/>
                </a:lnTo>
                <a:lnTo>
                  <a:pt x="262" y="280"/>
                </a:lnTo>
                <a:lnTo>
                  <a:pt x="281" y="260"/>
                </a:lnTo>
                <a:lnTo>
                  <a:pt x="297" y="237"/>
                </a:lnTo>
                <a:lnTo>
                  <a:pt x="309" y="212"/>
                </a:lnTo>
                <a:lnTo>
                  <a:pt x="315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38" name="Line 773">
            <a:extLst>
              <a:ext uri="{FF2B5EF4-FFF2-40B4-BE49-F238E27FC236}">
                <a16:creationId xmlns:a16="http://schemas.microsoft.com/office/drawing/2014/main" id="{D6BC066C-1625-4AB2-95E0-067183E6A6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2350" y="24844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39" name="Freeform 774">
            <a:extLst>
              <a:ext uri="{FF2B5EF4-FFF2-40B4-BE49-F238E27FC236}">
                <a16:creationId xmlns:a16="http://schemas.microsoft.com/office/drawing/2014/main" id="{25BCDA65-CA7F-4C13-AF30-9AA23AF0BCD9}"/>
              </a:ext>
            </a:extLst>
          </p:cNvPr>
          <p:cNvSpPr>
            <a:spLocks/>
          </p:cNvSpPr>
          <p:nvPr/>
        </p:nvSpPr>
        <p:spPr bwMode="auto">
          <a:xfrm>
            <a:off x="6029325" y="2449513"/>
            <a:ext cx="73025" cy="71437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9"/>
                </a:moveTo>
                <a:lnTo>
                  <a:pt x="317" y="132"/>
                </a:lnTo>
                <a:lnTo>
                  <a:pt x="309" y="106"/>
                </a:lnTo>
                <a:lnTo>
                  <a:pt x="297" y="80"/>
                </a:lnTo>
                <a:lnTo>
                  <a:pt x="283" y="57"/>
                </a:lnTo>
                <a:lnTo>
                  <a:pt x="263" y="37"/>
                </a:lnTo>
                <a:lnTo>
                  <a:pt x="239" y="23"/>
                </a:lnTo>
                <a:lnTo>
                  <a:pt x="215" y="10"/>
                </a:lnTo>
                <a:lnTo>
                  <a:pt x="187" y="4"/>
                </a:lnTo>
                <a:lnTo>
                  <a:pt x="161" y="0"/>
                </a:lnTo>
                <a:lnTo>
                  <a:pt x="132" y="4"/>
                </a:lnTo>
                <a:lnTo>
                  <a:pt x="105" y="10"/>
                </a:lnTo>
                <a:lnTo>
                  <a:pt x="80" y="23"/>
                </a:lnTo>
                <a:lnTo>
                  <a:pt x="57" y="37"/>
                </a:lnTo>
                <a:lnTo>
                  <a:pt x="39" y="57"/>
                </a:lnTo>
                <a:lnTo>
                  <a:pt x="22" y="80"/>
                </a:lnTo>
                <a:lnTo>
                  <a:pt x="10" y="106"/>
                </a:lnTo>
                <a:lnTo>
                  <a:pt x="4" y="132"/>
                </a:lnTo>
                <a:lnTo>
                  <a:pt x="0" y="159"/>
                </a:lnTo>
                <a:lnTo>
                  <a:pt x="4" y="187"/>
                </a:lnTo>
                <a:lnTo>
                  <a:pt x="10" y="214"/>
                </a:lnTo>
                <a:lnTo>
                  <a:pt x="22" y="239"/>
                </a:lnTo>
                <a:lnTo>
                  <a:pt x="39" y="263"/>
                </a:lnTo>
                <a:lnTo>
                  <a:pt x="57" y="283"/>
                </a:lnTo>
                <a:lnTo>
                  <a:pt x="80" y="297"/>
                </a:lnTo>
                <a:lnTo>
                  <a:pt x="105" y="309"/>
                </a:lnTo>
                <a:lnTo>
                  <a:pt x="132" y="316"/>
                </a:lnTo>
                <a:lnTo>
                  <a:pt x="161" y="319"/>
                </a:lnTo>
                <a:lnTo>
                  <a:pt x="187" y="316"/>
                </a:lnTo>
                <a:lnTo>
                  <a:pt x="215" y="309"/>
                </a:lnTo>
                <a:lnTo>
                  <a:pt x="239" y="297"/>
                </a:lnTo>
                <a:lnTo>
                  <a:pt x="263" y="283"/>
                </a:lnTo>
                <a:lnTo>
                  <a:pt x="283" y="263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40" name="Line 775">
            <a:extLst>
              <a:ext uri="{FF2B5EF4-FFF2-40B4-BE49-F238E27FC236}">
                <a16:creationId xmlns:a16="http://schemas.microsoft.com/office/drawing/2014/main" id="{40E92DFD-9DC3-408C-B2D3-AD3DEAF7DC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3925" y="38338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41" name="Freeform 776">
            <a:extLst>
              <a:ext uri="{FF2B5EF4-FFF2-40B4-BE49-F238E27FC236}">
                <a16:creationId xmlns:a16="http://schemas.microsoft.com/office/drawing/2014/main" id="{D431EBA0-6724-4326-930C-36D9CD6C4D67}"/>
              </a:ext>
            </a:extLst>
          </p:cNvPr>
          <p:cNvSpPr>
            <a:spLocks/>
          </p:cNvSpPr>
          <p:nvPr/>
        </p:nvSpPr>
        <p:spPr bwMode="auto">
          <a:xfrm>
            <a:off x="5930900" y="3798888"/>
            <a:ext cx="73025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7" y="130"/>
                </a:lnTo>
                <a:lnTo>
                  <a:pt x="309" y="104"/>
                </a:lnTo>
                <a:lnTo>
                  <a:pt x="297" y="80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5" y="9"/>
                </a:lnTo>
                <a:lnTo>
                  <a:pt x="79" y="21"/>
                </a:lnTo>
                <a:lnTo>
                  <a:pt x="57" y="36"/>
                </a:lnTo>
                <a:lnTo>
                  <a:pt x="38" y="56"/>
                </a:lnTo>
                <a:lnTo>
                  <a:pt x="21" y="80"/>
                </a:lnTo>
                <a:lnTo>
                  <a:pt x="9" y="104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3"/>
                </a:lnTo>
                <a:lnTo>
                  <a:pt x="21" y="239"/>
                </a:lnTo>
                <a:lnTo>
                  <a:pt x="38" y="262"/>
                </a:lnTo>
                <a:lnTo>
                  <a:pt x="57" y="280"/>
                </a:lnTo>
                <a:lnTo>
                  <a:pt x="79" y="297"/>
                </a:lnTo>
                <a:lnTo>
                  <a:pt x="105" y="309"/>
                </a:lnTo>
                <a:lnTo>
                  <a:pt x="131" y="315"/>
                </a:lnTo>
                <a:lnTo>
                  <a:pt x="160" y="319"/>
                </a:lnTo>
                <a:lnTo>
                  <a:pt x="187" y="315"/>
                </a:lnTo>
                <a:lnTo>
                  <a:pt x="215" y="309"/>
                </a:lnTo>
                <a:lnTo>
                  <a:pt x="239" y="297"/>
                </a:lnTo>
                <a:lnTo>
                  <a:pt x="261" y="280"/>
                </a:lnTo>
                <a:lnTo>
                  <a:pt x="281" y="262"/>
                </a:lnTo>
                <a:lnTo>
                  <a:pt x="297" y="239"/>
                </a:lnTo>
                <a:lnTo>
                  <a:pt x="309" y="213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42" name="Line 777">
            <a:extLst>
              <a:ext uri="{FF2B5EF4-FFF2-40B4-BE49-F238E27FC236}">
                <a16:creationId xmlns:a16="http://schemas.microsoft.com/office/drawing/2014/main" id="{98CE630B-FAD2-4D14-A71D-BFC726A409E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388" y="38147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43" name="Freeform 778">
            <a:extLst>
              <a:ext uri="{FF2B5EF4-FFF2-40B4-BE49-F238E27FC236}">
                <a16:creationId xmlns:a16="http://schemas.microsoft.com/office/drawing/2014/main" id="{90F75323-9068-45C4-9C46-73BE29766F79}"/>
              </a:ext>
            </a:extLst>
          </p:cNvPr>
          <p:cNvSpPr>
            <a:spLocks/>
          </p:cNvSpPr>
          <p:nvPr/>
        </p:nvSpPr>
        <p:spPr bwMode="auto">
          <a:xfrm>
            <a:off x="4932363" y="3779838"/>
            <a:ext cx="73025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0"/>
                </a:lnTo>
                <a:lnTo>
                  <a:pt x="309" y="104"/>
                </a:lnTo>
                <a:lnTo>
                  <a:pt x="297" y="79"/>
                </a:lnTo>
                <a:lnTo>
                  <a:pt x="283" y="56"/>
                </a:lnTo>
                <a:lnTo>
                  <a:pt x="263" y="36"/>
                </a:lnTo>
                <a:lnTo>
                  <a:pt x="239" y="21"/>
                </a:lnTo>
                <a:lnTo>
                  <a:pt x="215" y="8"/>
                </a:lnTo>
                <a:lnTo>
                  <a:pt x="187" y="2"/>
                </a:lnTo>
                <a:lnTo>
                  <a:pt x="161" y="0"/>
                </a:lnTo>
                <a:lnTo>
                  <a:pt x="131" y="2"/>
                </a:lnTo>
                <a:lnTo>
                  <a:pt x="105" y="8"/>
                </a:lnTo>
                <a:lnTo>
                  <a:pt x="80" y="21"/>
                </a:lnTo>
                <a:lnTo>
                  <a:pt x="57" y="36"/>
                </a:lnTo>
                <a:lnTo>
                  <a:pt x="39" y="56"/>
                </a:lnTo>
                <a:lnTo>
                  <a:pt x="21" y="79"/>
                </a:lnTo>
                <a:lnTo>
                  <a:pt x="9" y="104"/>
                </a:lnTo>
                <a:lnTo>
                  <a:pt x="4" y="130"/>
                </a:lnTo>
                <a:lnTo>
                  <a:pt x="0" y="158"/>
                </a:lnTo>
                <a:lnTo>
                  <a:pt x="4" y="187"/>
                </a:lnTo>
                <a:lnTo>
                  <a:pt x="9" y="213"/>
                </a:lnTo>
                <a:lnTo>
                  <a:pt x="21" y="239"/>
                </a:lnTo>
                <a:lnTo>
                  <a:pt x="39" y="262"/>
                </a:lnTo>
                <a:lnTo>
                  <a:pt x="57" y="280"/>
                </a:lnTo>
                <a:lnTo>
                  <a:pt x="80" y="296"/>
                </a:lnTo>
                <a:lnTo>
                  <a:pt x="105" y="308"/>
                </a:lnTo>
                <a:lnTo>
                  <a:pt x="131" y="315"/>
                </a:lnTo>
                <a:lnTo>
                  <a:pt x="161" y="318"/>
                </a:lnTo>
                <a:lnTo>
                  <a:pt x="187" y="315"/>
                </a:lnTo>
                <a:lnTo>
                  <a:pt x="215" y="308"/>
                </a:lnTo>
                <a:lnTo>
                  <a:pt x="239" y="296"/>
                </a:lnTo>
                <a:lnTo>
                  <a:pt x="263" y="280"/>
                </a:lnTo>
                <a:lnTo>
                  <a:pt x="283" y="262"/>
                </a:lnTo>
                <a:lnTo>
                  <a:pt x="297" y="239"/>
                </a:lnTo>
                <a:lnTo>
                  <a:pt x="309" y="213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44" name="Line 779">
            <a:extLst>
              <a:ext uri="{FF2B5EF4-FFF2-40B4-BE49-F238E27FC236}">
                <a16:creationId xmlns:a16="http://schemas.microsoft.com/office/drawing/2014/main" id="{978C88F1-25F5-4C41-ACBB-3E2480D111E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5575" y="46132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45" name="Freeform 780">
            <a:extLst>
              <a:ext uri="{FF2B5EF4-FFF2-40B4-BE49-F238E27FC236}">
                <a16:creationId xmlns:a16="http://schemas.microsoft.com/office/drawing/2014/main" id="{C7879BE6-4697-4357-B0C5-E991C9945B43}"/>
              </a:ext>
            </a:extLst>
          </p:cNvPr>
          <p:cNvSpPr>
            <a:spLocks/>
          </p:cNvSpPr>
          <p:nvPr/>
        </p:nvSpPr>
        <p:spPr bwMode="auto">
          <a:xfrm>
            <a:off x="6432550" y="4576763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0"/>
                </a:lnTo>
                <a:lnTo>
                  <a:pt x="309" y="103"/>
                </a:lnTo>
                <a:lnTo>
                  <a:pt x="297" y="78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3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7" y="36"/>
                </a:lnTo>
                <a:lnTo>
                  <a:pt x="37" y="56"/>
                </a:lnTo>
                <a:lnTo>
                  <a:pt x="21" y="78"/>
                </a:lnTo>
                <a:lnTo>
                  <a:pt x="9" y="103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9" y="212"/>
                </a:lnTo>
                <a:lnTo>
                  <a:pt x="21" y="239"/>
                </a:lnTo>
                <a:lnTo>
                  <a:pt x="37" y="261"/>
                </a:lnTo>
                <a:lnTo>
                  <a:pt x="57" y="280"/>
                </a:lnTo>
                <a:lnTo>
                  <a:pt x="79" y="297"/>
                </a:lnTo>
                <a:lnTo>
                  <a:pt x="105" y="309"/>
                </a:lnTo>
                <a:lnTo>
                  <a:pt x="131" y="314"/>
                </a:lnTo>
                <a:lnTo>
                  <a:pt x="160" y="318"/>
                </a:lnTo>
                <a:lnTo>
                  <a:pt x="187" y="314"/>
                </a:lnTo>
                <a:lnTo>
                  <a:pt x="213" y="309"/>
                </a:lnTo>
                <a:lnTo>
                  <a:pt x="239" y="297"/>
                </a:lnTo>
                <a:lnTo>
                  <a:pt x="261" y="280"/>
                </a:lnTo>
                <a:lnTo>
                  <a:pt x="281" y="261"/>
                </a:lnTo>
                <a:lnTo>
                  <a:pt x="297" y="239"/>
                </a:lnTo>
                <a:lnTo>
                  <a:pt x="309" y="212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46" name="Line 781">
            <a:extLst>
              <a:ext uri="{FF2B5EF4-FFF2-40B4-BE49-F238E27FC236}">
                <a16:creationId xmlns:a16="http://schemas.microsoft.com/office/drawing/2014/main" id="{6453839D-0A92-47A1-A327-25D9723D3E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9338" y="39449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47" name="Freeform 782">
            <a:extLst>
              <a:ext uri="{FF2B5EF4-FFF2-40B4-BE49-F238E27FC236}">
                <a16:creationId xmlns:a16="http://schemas.microsoft.com/office/drawing/2014/main" id="{D008AA65-12A6-4334-AFBE-70233D352482}"/>
              </a:ext>
            </a:extLst>
          </p:cNvPr>
          <p:cNvSpPr>
            <a:spLocks/>
          </p:cNvSpPr>
          <p:nvPr/>
        </p:nvSpPr>
        <p:spPr bwMode="auto">
          <a:xfrm>
            <a:off x="4787900" y="3908425"/>
            <a:ext cx="71438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6" y="131"/>
                </a:lnTo>
                <a:lnTo>
                  <a:pt x="308" y="105"/>
                </a:lnTo>
                <a:lnTo>
                  <a:pt x="296" y="79"/>
                </a:lnTo>
                <a:lnTo>
                  <a:pt x="281" y="56"/>
                </a:lnTo>
                <a:lnTo>
                  <a:pt x="261" y="36"/>
                </a:lnTo>
                <a:lnTo>
                  <a:pt x="239" y="22"/>
                </a:lnTo>
                <a:lnTo>
                  <a:pt x="214" y="10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5" y="10"/>
                </a:lnTo>
                <a:lnTo>
                  <a:pt x="78" y="22"/>
                </a:lnTo>
                <a:lnTo>
                  <a:pt x="56" y="36"/>
                </a:lnTo>
                <a:lnTo>
                  <a:pt x="37" y="56"/>
                </a:lnTo>
                <a:lnTo>
                  <a:pt x="21" y="79"/>
                </a:lnTo>
                <a:lnTo>
                  <a:pt x="8" y="105"/>
                </a:lnTo>
                <a:lnTo>
                  <a:pt x="2" y="131"/>
                </a:lnTo>
                <a:lnTo>
                  <a:pt x="0" y="158"/>
                </a:lnTo>
                <a:lnTo>
                  <a:pt x="2" y="188"/>
                </a:lnTo>
                <a:lnTo>
                  <a:pt x="8" y="213"/>
                </a:lnTo>
                <a:lnTo>
                  <a:pt x="21" y="239"/>
                </a:lnTo>
                <a:lnTo>
                  <a:pt x="37" y="262"/>
                </a:lnTo>
                <a:lnTo>
                  <a:pt x="56" y="282"/>
                </a:lnTo>
                <a:lnTo>
                  <a:pt x="78" y="297"/>
                </a:lnTo>
                <a:lnTo>
                  <a:pt x="105" y="310"/>
                </a:lnTo>
                <a:lnTo>
                  <a:pt x="130" y="315"/>
                </a:lnTo>
                <a:lnTo>
                  <a:pt x="159" y="318"/>
                </a:lnTo>
                <a:lnTo>
                  <a:pt x="187" y="315"/>
                </a:lnTo>
                <a:lnTo>
                  <a:pt x="214" y="310"/>
                </a:lnTo>
                <a:lnTo>
                  <a:pt x="239" y="297"/>
                </a:lnTo>
                <a:lnTo>
                  <a:pt x="261" y="282"/>
                </a:lnTo>
                <a:lnTo>
                  <a:pt x="281" y="262"/>
                </a:lnTo>
                <a:lnTo>
                  <a:pt x="296" y="239"/>
                </a:lnTo>
                <a:lnTo>
                  <a:pt x="308" y="213"/>
                </a:lnTo>
                <a:lnTo>
                  <a:pt x="316" y="188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48" name="Line 783">
            <a:extLst>
              <a:ext uri="{FF2B5EF4-FFF2-40B4-BE49-F238E27FC236}">
                <a16:creationId xmlns:a16="http://schemas.microsoft.com/office/drawing/2014/main" id="{4B760CE3-43CF-435A-A80B-C5F899562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7775" y="29829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49" name="Freeform 784">
            <a:extLst>
              <a:ext uri="{FF2B5EF4-FFF2-40B4-BE49-F238E27FC236}">
                <a16:creationId xmlns:a16="http://schemas.microsoft.com/office/drawing/2014/main" id="{7C603C45-E384-4ADC-88ED-690C539CB0DC}"/>
              </a:ext>
            </a:extLst>
          </p:cNvPr>
          <p:cNvSpPr>
            <a:spLocks/>
          </p:cNvSpPr>
          <p:nvPr/>
        </p:nvSpPr>
        <p:spPr bwMode="auto">
          <a:xfrm>
            <a:off x="7524750" y="2947988"/>
            <a:ext cx="73025" cy="71437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6" y="132"/>
                </a:lnTo>
                <a:lnTo>
                  <a:pt x="310" y="104"/>
                </a:lnTo>
                <a:lnTo>
                  <a:pt x="299" y="79"/>
                </a:lnTo>
                <a:lnTo>
                  <a:pt x="282" y="56"/>
                </a:lnTo>
                <a:lnTo>
                  <a:pt x="262" y="36"/>
                </a:lnTo>
                <a:lnTo>
                  <a:pt x="239" y="22"/>
                </a:lnTo>
                <a:lnTo>
                  <a:pt x="215" y="10"/>
                </a:lnTo>
                <a:lnTo>
                  <a:pt x="188" y="2"/>
                </a:lnTo>
                <a:lnTo>
                  <a:pt x="160" y="0"/>
                </a:lnTo>
                <a:lnTo>
                  <a:pt x="133" y="2"/>
                </a:lnTo>
                <a:lnTo>
                  <a:pt x="105" y="10"/>
                </a:lnTo>
                <a:lnTo>
                  <a:pt x="81" y="22"/>
                </a:lnTo>
                <a:lnTo>
                  <a:pt x="59" y="36"/>
                </a:lnTo>
                <a:lnTo>
                  <a:pt x="39" y="56"/>
                </a:lnTo>
                <a:lnTo>
                  <a:pt x="22" y="79"/>
                </a:lnTo>
                <a:lnTo>
                  <a:pt x="11" y="104"/>
                </a:lnTo>
                <a:lnTo>
                  <a:pt x="3" y="132"/>
                </a:lnTo>
                <a:lnTo>
                  <a:pt x="0" y="158"/>
                </a:lnTo>
                <a:lnTo>
                  <a:pt x="3" y="188"/>
                </a:lnTo>
                <a:lnTo>
                  <a:pt x="11" y="213"/>
                </a:lnTo>
                <a:lnTo>
                  <a:pt x="22" y="239"/>
                </a:lnTo>
                <a:lnTo>
                  <a:pt x="39" y="261"/>
                </a:lnTo>
                <a:lnTo>
                  <a:pt x="59" y="280"/>
                </a:lnTo>
                <a:lnTo>
                  <a:pt x="81" y="298"/>
                </a:lnTo>
                <a:lnTo>
                  <a:pt x="105" y="308"/>
                </a:lnTo>
                <a:lnTo>
                  <a:pt x="133" y="315"/>
                </a:lnTo>
                <a:lnTo>
                  <a:pt x="160" y="319"/>
                </a:lnTo>
                <a:lnTo>
                  <a:pt x="188" y="315"/>
                </a:lnTo>
                <a:lnTo>
                  <a:pt x="215" y="308"/>
                </a:lnTo>
                <a:lnTo>
                  <a:pt x="239" y="298"/>
                </a:lnTo>
                <a:lnTo>
                  <a:pt x="262" y="280"/>
                </a:lnTo>
                <a:lnTo>
                  <a:pt x="282" y="261"/>
                </a:lnTo>
                <a:lnTo>
                  <a:pt x="299" y="239"/>
                </a:lnTo>
                <a:lnTo>
                  <a:pt x="310" y="213"/>
                </a:lnTo>
                <a:lnTo>
                  <a:pt x="316" y="188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50" name="Line 785">
            <a:extLst>
              <a:ext uri="{FF2B5EF4-FFF2-40B4-BE49-F238E27FC236}">
                <a16:creationId xmlns:a16="http://schemas.microsoft.com/office/drawing/2014/main" id="{FD22DD36-1EE5-4F70-A032-6B68CECCC3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5575" y="43497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51" name="Freeform 786">
            <a:extLst>
              <a:ext uri="{FF2B5EF4-FFF2-40B4-BE49-F238E27FC236}">
                <a16:creationId xmlns:a16="http://schemas.microsoft.com/office/drawing/2014/main" id="{F6B96BB1-32D5-4D23-BB4B-AC02D547CDA7}"/>
              </a:ext>
            </a:extLst>
          </p:cNvPr>
          <p:cNvSpPr>
            <a:spLocks/>
          </p:cNvSpPr>
          <p:nvPr/>
        </p:nvSpPr>
        <p:spPr bwMode="auto">
          <a:xfrm>
            <a:off x="5164138" y="4314825"/>
            <a:ext cx="71437" cy="71438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8"/>
                </a:moveTo>
                <a:lnTo>
                  <a:pt x="314" y="131"/>
                </a:lnTo>
                <a:lnTo>
                  <a:pt x="309" y="105"/>
                </a:lnTo>
                <a:lnTo>
                  <a:pt x="296" y="79"/>
                </a:lnTo>
                <a:lnTo>
                  <a:pt x="281" y="56"/>
                </a:lnTo>
                <a:lnTo>
                  <a:pt x="261" y="36"/>
                </a:lnTo>
                <a:lnTo>
                  <a:pt x="239" y="22"/>
                </a:lnTo>
                <a:lnTo>
                  <a:pt x="212" y="10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3" y="10"/>
                </a:lnTo>
                <a:lnTo>
                  <a:pt x="78" y="22"/>
                </a:lnTo>
                <a:lnTo>
                  <a:pt x="56" y="36"/>
                </a:lnTo>
                <a:lnTo>
                  <a:pt x="36" y="56"/>
                </a:lnTo>
                <a:lnTo>
                  <a:pt x="21" y="79"/>
                </a:lnTo>
                <a:lnTo>
                  <a:pt x="9" y="105"/>
                </a:lnTo>
                <a:lnTo>
                  <a:pt x="1" y="131"/>
                </a:lnTo>
                <a:lnTo>
                  <a:pt x="0" y="158"/>
                </a:lnTo>
                <a:lnTo>
                  <a:pt x="1" y="188"/>
                </a:lnTo>
                <a:lnTo>
                  <a:pt x="9" y="213"/>
                </a:lnTo>
                <a:lnTo>
                  <a:pt x="21" y="239"/>
                </a:lnTo>
                <a:lnTo>
                  <a:pt x="36" y="262"/>
                </a:lnTo>
                <a:lnTo>
                  <a:pt x="56" y="282"/>
                </a:lnTo>
                <a:lnTo>
                  <a:pt x="78" y="298"/>
                </a:lnTo>
                <a:lnTo>
                  <a:pt x="103" y="310"/>
                </a:lnTo>
                <a:lnTo>
                  <a:pt x="130" y="315"/>
                </a:lnTo>
                <a:lnTo>
                  <a:pt x="159" y="319"/>
                </a:lnTo>
                <a:lnTo>
                  <a:pt x="187" y="315"/>
                </a:lnTo>
                <a:lnTo>
                  <a:pt x="212" y="310"/>
                </a:lnTo>
                <a:lnTo>
                  <a:pt x="239" y="298"/>
                </a:lnTo>
                <a:lnTo>
                  <a:pt x="261" y="282"/>
                </a:lnTo>
                <a:lnTo>
                  <a:pt x="281" y="262"/>
                </a:lnTo>
                <a:lnTo>
                  <a:pt x="296" y="239"/>
                </a:lnTo>
                <a:lnTo>
                  <a:pt x="309" y="213"/>
                </a:lnTo>
                <a:lnTo>
                  <a:pt x="314" y="188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52" name="Line 787">
            <a:extLst>
              <a:ext uri="{FF2B5EF4-FFF2-40B4-BE49-F238E27FC236}">
                <a16:creationId xmlns:a16="http://schemas.microsoft.com/office/drawing/2014/main" id="{C595A0C0-1841-4E93-8649-E2239DED5B6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83513" y="29098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53" name="Freeform 788">
            <a:extLst>
              <a:ext uri="{FF2B5EF4-FFF2-40B4-BE49-F238E27FC236}">
                <a16:creationId xmlns:a16="http://schemas.microsoft.com/office/drawing/2014/main" id="{7269C167-9712-440E-9FF2-FF8D77EFAA78}"/>
              </a:ext>
            </a:extLst>
          </p:cNvPr>
          <p:cNvSpPr>
            <a:spLocks/>
          </p:cNvSpPr>
          <p:nvPr/>
        </p:nvSpPr>
        <p:spPr bwMode="auto">
          <a:xfrm>
            <a:off x="7712075" y="2873375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7" y="131"/>
                </a:lnTo>
                <a:lnTo>
                  <a:pt x="309" y="105"/>
                </a:lnTo>
                <a:lnTo>
                  <a:pt x="297" y="80"/>
                </a:lnTo>
                <a:lnTo>
                  <a:pt x="282" y="57"/>
                </a:lnTo>
                <a:lnTo>
                  <a:pt x="262" y="39"/>
                </a:lnTo>
                <a:lnTo>
                  <a:pt x="240" y="21"/>
                </a:lnTo>
                <a:lnTo>
                  <a:pt x="215" y="11"/>
                </a:lnTo>
                <a:lnTo>
                  <a:pt x="187" y="4"/>
                </a:lnTo>
                <a:lnTo>
                  <a:pt x="160" y="0"/>
                </a:lnTo>
                <a:lnTo>
                  <a:pt x="131" y="4"/>
                </a:lnTo>
                <a:lnTo>
                  <a:pt x="106" y="11"/>
                </a:lnTo>
                <a:lnTo>
                  <a:pt x="79" y="21"/>
                </a:lnTo>
                <a:lnTo>
                  <a:pt x="57" y="39"/>
                </a:lnTo>
                <a:lnTo>
                  <a:pt x="38" y="57"/>
                </a:lnTo>
                <a:lnTo>
                  <a:pt x="21" y="80"/>
                </a:lnTo>
                <a:lnTo>
                  <a:pt x="11" y="105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11" y="215"/>
                </a:lnTo>
                <a:lnTo>
                  <a:pt x="21" y="239"/>
                </a:lnTo>
                <a:lnTo>
                  <a:pt x="38" y="263"/>
                </a:lnTo>
                <a:lnTo>
                  <a:pt x="57" y="283"/>
                </a:lnTo>
                <a:lnTo>
                  <a:pt x="79" y="297"/>
                </a:lnTo>
                <a:lnTo>
                  <a:pt x="106" y="309"/>
                </a:lnTo>
                <a:lnTo>
                  <a:pt x="131" y="317"/>
                </a:lnTo>
                <a:lnTo>
                  <a:pt x="160" y="319"/>
                </a:lnTo>
                <a:lnTo>
                  <a:pt x="187" y="317"/>
                </a:lnTo>
                <a:lnTo>
                  <a:pt x="215" y="309"/>
                </a:lnTo>
                <a:lnTo>
                  <a:pt x="240" y="297"/>
                </a:lnTo>
                <a:lnTo>
                  <a:pt x="262" y="283"/>
                </a:lnTo>
                <a:lnTo>
                  <a:pt x="282" y="263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54" name="Line 789">
            <a:extLst>
              <a:ext uri="{FF2B5EF4-FFF2-40B4-BE49-F238E27FC236}">
                <a16:creationId xmlns:a16="http://schemas.microsoft.com/office/drawing/2014/main" id="{EBA94A05-F1C7-4ABE-91F0-B95E3FD458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7988" y="529748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55" name="Freeform 790">
            <a:extLst>
              <a:ext uri="{FF2B5EF4-FFF2-40B4-BE49-F238E27FC236}">
                <a16:creationId xmlns:a16="http://schemas.microsoft.com/office/drawing/2014/main" id="{5117B411-53B3-44E8-BDE3-CAB561300C7F}"/>
              </a:ext>
            </a:extLst>
          </p:cNvPr>
          <p:cNvSpPr>
            <a:spLocks/>
          </p:cNvSpPr>
          <p:nvPr/>
        </p:nvSpPr>
        <p:spPr bwMode="auto">
          <a:xfrm>
            <a:off x="6686550" y="5260975"/>
            <a:ext cx="71438" cy="73025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9"/>
                </a:moveTo>
                <a:lnTo>
                  <a:pt x="317" y="132"/>
                </a:lnTo>
                <a:lnTo>
                  <a:pt x="309" y="105"/>
                </a:lnTo>
                <a:lnTo>
                  <a:pt x="297" y="80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5" y="11"/>
                </a:lnTo>
                <a:lnTo>
                  <a:pt x="187" y="3"/>
                </a:lnTo>
                <a:lnTo>
                  <a:pt x="159" y="0"/>
                </a:lnTo>
                <a:lnTo>
                  <a:pt x="132" y="3"/>
                </a:lnTo>
                <a:lnTo>
                  <a:pt x="105" y="11"/>
                </a:lnTo>
                <a:lnTo>
                  <a:pt x="79" y="21"/>
                </a:lnTo>
                <a:lnTo>
                  <a:pt x="58" y="37"/>
                </a:lnTo>
                <a:lnTo>
                  <a:pt x="38" y="57"/>
                </a:lnTo>
                <a:lnTo>
                  <a:pt x="21" y="80"/>
                </a:lnTo>
                <a:lnTo>
                  <a:pt x="10" y="105"/>
                </a:lnTo>
                <a:lnTo>
                  <a:pt x="3" y="132"/>
                </a:lnTo>
                <a:lnTo>
                  <a:pt x="0" y="159"/>
                </a:lnTo>
                <a:lnTo>
                  <a:pt x="3" y="187"/>
                </a:lnTo>
                <a:lnTo>
                  <a:pt x="10" y="214"/>
                </a:lnTo>
                <a:lnTo>
                  <a:pt x="21" y="239"/>
                </a:lnTo>
                <a:lnTo>
                  <a:pt x="38" y="262"/>
                </a:lnTo>
                <a:lnTo>
                  <a:pt x="58" y="281"/>
                </a:lnTo>
                <a:lnTo>
                  <a:pt x="79" y="296"/>
                </a:lnTo>
                <a:lnTo>
                  <a:pt x="105" y="308"/>
                </a:lnTo>
                <a:lnTo>
                  <a:pt x="132" y="316"/>
                </a:lnTo>
                <a:lnTo>
                  <a:pt x="159" y="317"/>
                </a:lnTo>
                <a:lnTo>
                  <a:pt x="187" y="316"/>
                </a:lnTo>
                <a:lnTo>
                  <a:pt x="215" y="308"/>
                </a:lnTo>
                <a:lnTo>
                  <a:pt x="239" y="296"/>
                </a:lnTo>
                <a:lnTo>
                  <a:pt x="261" y="281"/>
                </a:lnTo>
                <a:lnTo>
                  <a:pt x="281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56" name="Line 791">
            <a:extLst>
              <a:ext uri="{FF2B5EF4-FFF2-40B4-BE49-F238E27FC236}">
                <a16:creationId xmlns:a16="http://schemas.microsoft.com/office/drawing/2014/main" id="{8590CB77-CE15-4B2F-8CDC-0987A8A586A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1675" y="422592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57" name="Freeform 792">
            <a:extLst>
              <a:ext uri="{FF2B5EF4-FFF2-40B4-BE49-F238E27FC236}">
                <a16:creationId xmlns:a16="http://schemas.microsoft.com/office/drawing/2014/main" id="{C80AAFCB-2B57-4B3C-9B94-EF565F8317EB}"/>
              </a:ext>
            </a:extLst>
          </p:cNvPr>
          <p:cNvSpPr>
            <a:spLocks/>
          </p:cNvSpPr>
          <p:nvPr/>
        </p:nvSpPr>
        <p:spPr bwMode="auto">
          <a:xfrm>
            <a:off x="5708650" y="4189413"/>
            <a:ext cx="73025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5" y="130"/>
                </a:lnTo>
                <a:lnTo>
                  <a:pt x="307" y="105"/>
                </a:lnTo>
                <a:lnTo>
                  <a:pt x="297" y="78"/>
                </a:lnTo>
                <a:lnTo>
                  <a:pt x="281" y="56"/>
                </a:lnTo>
                <a:lnTo>
                  <a:pt x="261" y="36"/>
                </a:lnTo>
                <a:lnTo>
                  <a:pt x="237" y="21"/>
                </a:lnTo>
                <a:lnTo>
                  <a:pt x="213" y="8"/>
                </a:lnTo>
                <a:lnTo>
                  <a:pt x="185" y="2"/>
                </a:lnTo>
                <a:lnTo>
                  <a:pt x="159" y="0"/>
                </a:lnTo>
                <a:lnTo>
                  <a:pt x="131" y="2"/>
                </a:lnTo>
                <a:lnTo>
                  <a:pt x="103" y="8"/>
                </a:lnTo>
                <a:lnTo>
                  <a:pt x="79" y="21"/>
                </a:lnTo>
                <a:lnTo>
                  <a:pt x="56" y="36"/>
                </a:lnTo>
                <a:lnTo>
                  <a:pt x="37" y="56"/>
                </a:lnTo>
                <a:lnTo>
                  <a:pt x="21" y="78"/>
                </a:lnTo>
                <a:lnTo>
                  <a:pt x="9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2"/>
                </a:lnTo>
                <a:lnTo>
                  <a:pt x="21" y="239"/>
                </a:lnTo>
                <a:lnTo>
                  <a:pt x="37" y="261"/>
                </a:lnTo>
                <a:lnTo>
                  <a:pt x="56" y="281"/>
                </a:lnTo>
                <a:lnTo>
                  <a:pt x="79" y="296"/>
                </a:lnTo>
                <a:lnTo>
                  <a:pt x="103" y="308"/>
                </a:lnTo>
                <a:lnTo>
                  <a:pt x="131" y="314"/>
                </a:lnTo>
                <a:lnTo>
                  <a:pt x="159" y="317"/>
                </a:lnTo>
                <a:lnTo>
                  <a:pt x="185" y="314"/>
                </a:lnTo>
                <a:lnTo>
                  <a:pt x="213" y="308"/>
                </a:lnTo>
                <a:lnTo>
                  <a:pt x="237" y="296"/>
                </a:lnTo>
                <a:lnTo>
                  <a:pt x="261" y="281"/>
                </a:lnTo>
                <a:lnTo>
                  <a:pt x="281" y="261"/>
                </a:lnTo>
                <a:lnTo>
                  <a:pt x="297" y="239"/>
                </a:lnTo>
                <a:lnTo>
                  <a:pt x="307" y="212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58" name="Line 793">
            <a:extLst>
              <a:ext uri="{FF2B5EF4-FFF2-40B4-BE49-F238E27FC236}">
                <a16:creationId xmlns:a16="http://schemas.microsoft.com/office/drawing/2014/main" id="{E06F0266-69A2-43A5-8B53-1C6C44FC2E7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3813" y="439737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59" name="Freeform 794">
            <a:extLst>
              <a:ext uri="{FF2B5EF4-FFF2-40B4-BE49-F238E27FC236}">
                <a16:creationId xmlns:a16="http://schemas.microsoft.com/office/drawing/2014/main" id="{DE9F6F36-308D-4559-9E22-45481D96E050}"/>
              </a:ext>
            </a:extLst>
          </p:cNvPr>
          <p:cNvSpPr>
            <a:spLocks/>
          </p:cNvSpPr>
          <p:nvPr/>
        </p:nvSpPr>
        <p:spPr bwMode="auto">
          <a:xfrm>
            <a:off x="7572375" y="4360863"/>
            <a:ext cx="71438" cy="71437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8"/>
                </a:moveTo>
                <a:lnTo>
                  <a:pt x="316" y="130"/>
                </a:lnTo>
                <a:lnTo>
                  <a:pt x="309" y="105"/>
                </a:lnTo>
                <a:lnTo>
                  <a:pt x="296" y="79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4" y="8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5" y="8"/>
                </a:lnTo>
                <a:lnTo>
                  <a:pt x="80" y="21"/>
                </a:lnTo>
                <a:lnTo>
                  <a:pt x="57" y="36"/>
                </a:lnTo>
                <a:lnTo>
                  <a:pt x="37" y="56"/>
                </a:lnTo>
                <a:lnTo>
                  <a:pt x="21" y="79"/>
                </a:lnTo>
                <a:lnTo>
                  <a:pt x="10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3"/>
                </a:lnTo>
                <a:lnTo>
                  <a:pt x="21" y="239"/>
                </a:lnTo>
                <a:lnTo>
                  <a:pt x="37" y="262"/>
                </a:lnTo>
                <a:lnTo>
                  <a:pt x="57" y="281"/>
                </a:lnTo>
                <a:lnTo>
                  <a:pt x="80" y="296"/>
                </a:lnTo>
                <a:lnTo>
                  <a:pt x="105" y="309"/>
                </a:lnTo>
                <a:lnTo>
                  <a:pt x="131" y="315"/>
                </a:lnTo>
                <a:lnTo>
                  <a:pt x="159" y="317"/>
                </a:lnTo>
                <a:lnTo>
                  <a:pt x="187" y="315"/>
                </a:lnTo>
                <a:lnTo>
                  <a:pt x="214" y="309"/>
                </a:lnTo>
                <a:lnTo>
                  <a:pt x="239" y="296"/>
                </a:lnTo>
                <a:lnTo>
                  <a:pt x="261" y="281"/>
                </a:lnTo>
                <a:lnTo>
                  <a:pt x="281" y="262"/>
                </a:lnTo>
                <a:lnTo>
                  <a:pt x="296" y="239"/>
                </a:lnTo>
                <a:lnTo>
                  <a:pt x="309" y="213"/>
                </a:lnTo>
                <a:lnTo>
                  <a:pt x="316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60" name="Line 795">
            <a:extLst>
              <a:ext uri="{FF2B5EF4-FFF2-40B4-BE49-F238E27FC236}">
                <a16:creationId xmlns:a16="http://schemas.microsoft.com/office/drawing/2014/main" id="{89487C46-3B36-49AE-ADC3-40A1BD3FC3B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5025" y="47244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61" name="Freeform 796">
            <a:extLst>
              <a:ext uri="{FF2B5EF4-FFF2-40B4-BE49-F238E27FC236}">
                <a16:creationId xmlns:a16="http://schemas.microsoft.com/office/drawing/2014/main" id="{5D2761A5-FA00-4632-9BB8-C664A7A80570}"/>
              </a:ext>
            </a:extLst>
          </p:cNvPr>
          <p:cNvSpPr>
            <a:spLocks/>
          </p:cNvSpPr>
          <p:nvPr/>
        </p:nvSpPr>
        <p:spPr bwMode="auto">
          <a:xfrm>
            <a:off x="5842000" y="4687888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60"/>
                </a:moveTo>
                <a:lnTo>
                  <a:pt x="316" y="133"/>
                </a:lnTo>
                <a:lnTo>
                  <a:pt x="309" y="106"/>
                </a:lnTo>
                <a:lnTo>
                  <a:pt x="297" y="81"/>
                </a:lnTo>
                <a:lnTo>
                  <a:pt x="282" y="58"/>
                </a:lnTo>
                <a:lnTo>
                  <a:pt x="263" y="38"/>
                </a:lnTo>
                <a:lnTo>
                  <a:pt x="239" y="21"/>
                </a:lnTo>
                <a:lnTo>
                  <a:pt x="214" y="11"/>
                </a:lnTo>
                <a:lnTo>
                  <a:pt x="187" y="4"/>
                </a:lnTo>
                <a:lnTo>
                  <a:pt x="161" y="0"/>
                </a:lnTo>
                <a:lnTo>
                  <a:pt x="132" y="4"/>
                </a:lnTo>
                <a:lnTo>
                  <a:pt x="105" y="11"/>
                </a:lnTo>
                <a:lnTo>
                  <a:pt x="80" y="21"/>
                </a:lnTo>
                <a:lnTo>
                  <a:pt x="57" y="38"/>
                </a:lnTo>
                <a:lnTo>
                  <a:pt x="37" y="58"/>
                </a:lnTo>
                <a:lnTo>
                  <a:pt x="22" y="81"/>
                </a:lnTo>
                <a:lnTo>
                  <a:pt x="10" y="106"/>
                </a:lnTo>
                <a:lnTo>
                  <a:pt x="4" y="133"/>
                </a:lnTo>
                <a:lnTo>
                  <a:pt x="0" y="160"/>
                </a:lnTo>
                <a:lnTo>
                  <a:pt x="4" y="187"/>
                </a:lnTo>
                <a:lnTo>
                  <a:pt x="10" y="215"/>
                </a:lnTo>
                <a:lnTo>
                  <a:pt x="22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8"/>
                </a:lnTo>
                <a:lnTo>
                  <a:pt x="105" y="309"/>
                </a:lnTo>
                <a:lnTo>
                  <a:pt x="132" y="317"/>
                </a:lnTo>
                <a:lnTo>
                  <a:pt x="161" y="318"/>
                </a:lnTo>
                <a:lnTo>
                  <a:pt x="187" y="317"/>
                </a:lnTo>
                <a:lnTo>
                  <a:pt x="214" y="309"/>
                </a:lnTo>
                <a:lnTo>
                  <a:pt x="239" y="298"/>
                </a:lnTo>
                <a:lnTo>
                  <a:pt x="263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5"/>
                </a:lnTo>
                <a:lnTo>
                  <a:pt x="316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62" name="Line 797">
            <a:extLst>
              <a:ext uri="{FF2B5EF4-FFF2-40B4-BE49-F238E27FC236}">
                <a16:creationId xmlns:a16="http://schemas.microsoft.com/office/drawing/2014/main" id="{CF616F23-4C87-4197-BE12-AB5A496DFC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4975" y="47704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63" name="Freeform 798">
            <a:extLst>
              <a:ext uri="{FF2B5EF4-FFF2-40B4-BE49-F238E27FC236}">
                <a16:creationId xmlns:a16="http://schemas.microsoft.com/office/drawing/2014/main" id="{99E45922-AF9D-4ABA-84DD-816B8615B13A}"/>
              </a:ext>
            </a:extLst>
          </p:cNvPr>
          <p:cNvSpPr>
            <a:spLocks/>
          </p:cNvSpPr>
          <p:nvPr/>
        </p:nvSpPr>
        <p:spPr bwMode="auto">
          <a:xfrm>
            <a:off x="5441950" y="4733925"/>
            <a:ext cx="73025" cy="71438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9"/>
                </a:moveTo>
                <a:lnTo>
                  <a:pt x="315" y="131"/>
                </a:lnTo>
                <a:lnTo>
                  <a:pt x="309" y="105"/>
                </a:lnTo>
                <a:lnTo>
                  <a:pt x="296" y="80"/>
                </a:lnTo>
                <a:lnTo>
                  <a:pt x="281" y="57"/>
                </a:lnTo>
                <a:lnTo>
                  <a:pt x="262" y="37"/>
                </a:lnTo>
                <a:lnTo>
                  <a:pt x="239" y="21"/>
                </a:lnTo>
                <a:lnTo>
                  <a:pt x="213" y="9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5" y="9"/>
                </a:lnTo>
                <a:lnTo>
                  <a:pt x="79" y="21"/>
                </a:lnTo>
                <a:lnTo>
                  <a:pt x="56" y="37"/>
                </a:lnTo>
                <a:lnTo>
                  <a:pt x="36" y="57"/>
                </a:lnTo>
                <a:lnTo>
                  <a:pt x="21" y="80"/>
                </a:lnTo>
                <a:lnTo>
                  <a:pt x="9" y="105"/>
                </a:lnTo>
                <a:lnTo>
                  <a:pt x="3" y="131"/>
                </a:lnTo>
                <a:lnTo>
                  <a:pt x="0" y="159"/>
                </a:lnTo>
                <a:lnTo>
                  <a:pt x="3" y="187"/>
                </a:lnTo>
                <a:lnTo>
                  <a:pt x="9" y="214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9" y="297"/>
                </a:lnTo>
                <a:lnTo>
                  <a:pt x="105" y="308"/>
                </a:lnTo>
                <a:lnTo>
                  <a:pt x="130" y="316"/>
                </a:lnTo>
                <a:lnTo>
                  <a:pt x="159" y="317"/>
                </a:lnTo>
                <a:lnTo>
                  <a:pt x="187" y="316"/>
                </a:lnTo>
                <a:lnTo>
                  <a:pt x="213" y="308"/>
                </a:lnTo>
                <a:lnTo>
                  <a:pt x="239" y="297"/>
                </a:lnTo>
                <a:lnTo>
                  <a:pt x="262" y="281"/>
                </a:lnTo>
                <a:lnTo>
                  <a:pt x="281" y="261"/>
                </a:lnTo>
                <a:lnTo>
                  <a:pt x="296" y="239"/>
                </a:lnTo>
                <a:lnTo>
                  <a:pt x="309" y="214"/>
                </a:lnTo>
                <a:lnTo>
                  <a:pt x="315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64" name="Line 799">
            <a:extLst>
              <a:ext uri="{FF2B5EF4-FFF2-40B4-BE49-F238E27FC236}">
                <a16:creationId xmlns:a16="http://schemas.microsoft.com/office/drawing/2014/main" id="{A05CC49B-D350-4410-87AA-AABCEB11FD1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3088" y="38671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65" name="Freeform 800">
            <a:extLst>
              <a:ext uri="{FF2B5EF4-FFF2-40B4-BE49-F238E27FC236}">
                <a16:creationId xmlns:a16="http://schemas.microsoft.com/office/drawing/2014/main" id="{112F1F11-60E4-49BB-9CFA-33DB05AEE9C3}"/>
              </a:ext>
            </a:extLst>
          </p:cNvPr>
          <p:cNvSpPr>
            <a:spLocks/>
          </p:cNvSpPr>
          <p:nvPr/>
        </p:nvSpPr>
        <p:spPr bwMode="auto">
          <a:xfrm>
            <a:off x="6850063" y="3832225"/>
            <a:ext cx="73025" cy="71438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7" y="131"/>
                </a:lnTo>
                <a:lnTo>
                  <a:pt x="309" y="104"/>
                </a:lnTo>
                <a:lnTo>
                  <a:pt x="297" y="80"/>
                </a:lnTo>
                <a:lnTo>
                  <a:pt x="282" y="56"/>
                </a:lnTo>
                <a:lnTo>
                  <a:pt x="262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2"/>
                </a:lnTo>
                <a:lnTo>
                  <a:pt x="161" y="0"/>
                </a:lnTo>
                <a:lnTo>
                  <a:pt x="132" y="2"/>
                </a:lnTo>
                <a:lnTo>
                  <a:pt x="105" y="9"/>
                </a:lnTo>
                <a:lnTo>
                  <a:pt x="80" y="21"/>
                </a:lnTo>
                <a:lnTo>
                  <a:pt x="59" y="36"/>
                </a:lnTo>
                <a:lnTo>
                  <a:pt x="39" y="56"/>
                </a:lnTo>
                <a:lnTo>
                  <a:pt x="22" y="80"/>
                </a:lnTo>
                <a:lnTo>
                  <a:pt x="11" y="104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1" y="214"/>
                </a:lnTo>
                <a:lnTo>
                  <a:pt x="22" y="239"/>
                </a:lnTo>
                <a:lnTo>
                  <a:pt x="39" y="260"/>
                </a:lnTo>
                <a:lnTo>
                  <a:pt x="59" y="280"/>
                </a:lnTo>
                <a:lnTo>
                  <a:pt x="80" y="297"/>
                </a:lnTo>
                <a:lnTo>
                  <a:pt x="105" y="308"/>
                </a:lnTo>
                <a:lnTo>
                  <a:pt x="132" y="315"/>
                </a:lnTo>
                <a:lnTo>
                  <a:pt x="161" y="319"/>
                </a:lnTo>
                <a:lnTo>
                  <a:pt x="187" y="315"/>
                </a:lnTo>
                <a:lnTo>
                  <a:pt x="215" y="308"/>
                </a:lnTo>
                <a:lnTo>
                  <a:pt x="239" y="297"/>
                </a:lnTo>
                <a:lnTo>
                  <a:pt x="262" y="280"/>
                </a:lnTo>
                <a:lnTo>
                  <a:pt x="282" y="260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66" name="Line 801">
            <a:extLst>
              <a:ext uri="{FF2B5EF4-FFF2-40B4-BE49-F238E27FC236}">
                <a16:creationId xmlns:a16="http://schemas.microsoft.com/office/drawing/2014/main" id="{211FC918-6D72-424D-84D4-3640A5669C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5413" y="50085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67" name="Freeform 802">
            <a:extLst>
              <a:ext uri="{FF2B5EF4-FFF2-40B4-BE49-F238E27FC236}">
                <a16:creationId xmlns:a16="http://schemas.microsoft.com/office/drawing/2014/main" id="{1FF0FBCB-FBE7-4403-A7A8-B50FC4867105}"/>
              </a:ext>
            </a:extLst>
          </p:cNvPr>
          <p:cNvSpPr>
            <a:spLocks/>
          </p:cNvSpPr>
          <p:nvPr/>
        </p:nvSpPr>
        <p:spPr bwMode="auto">
          <a:xfrm>
            <a:off x="7673975" y="4972050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7" y="131"/>
                </a:lnTo>
                <a:lnTo>
                  <a:pt x="309" y="106"/>
                </a:lnTo>
                <a:lnTo>
                  <a:pt x="297" y="80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4"/>
                </a:lnTo>
                <a:lnTo>
                  <a:pt x="160" y="0"/>
                </a:lnTo>
                <a:lnTo>
                  <a:pt x="132" y="4"/>
                </a:lnTo>
                <a:lnTo>
                  <a:pt x="105" y="9"/>
                </a:lnTo>
                <a:lnTo>
                  <a:pt x="81" y="21"/>
                </a:lnTo>
                <a:lnTo>
                  <a:pt x="58" y="37"/>
                </a:lnTo>
                <a:lnTo>
                  <a:pt x="38" y="57"/>
                </a:lnTo>
                <a:lnTo>
                  <a:pt x="21" y="80"/>
                </a:lnTo>
                <a:lnTo>
                  <a:pt x="10" y="106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10" y="214"/>
                </a:lnTo>
                <a:lnTo>
                  <a:pt x="21" y="239"/>
                </a:lnTo>
                <a:lnTo>
                  <a:pt x="38" y="263"/>
                </a:lnTo>
                <a:lnTo>
                  <a:pt x="58" y="283"/>
                </a:lnTo>
                <a:lnTo>
                  <a:pt x="81" y="297"/>
                </a:lnTo>
                <a:lnTo>
                  <a:pt x="105" y="309"/>
                </a:lnTo>
                <a:lnTo>
                  <a:pt x="132" y="316"/>
                </a:lnTo>
                <a:lnTo>
                  <a:pt x="160" y="319"/>
                </a:lnTo>
                <a:lnTo>
                  <a:pt x="187" y="316"/>
                </a:lnTo>
                <a:lnTo>
                  <a:pt x="215" y="309"/>
                </a:lnTo>
                <a:lnTo>
                  <a:pt x="239" y="297"/>
                </a:lnTo>
                <a:lnTo>
                  <a:pt x="261" y="283"/>
                </a:lnTo>
                <a:lnTo>
                  <a:pt x="281" y="263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68" name="Line 803">
            <a:extLst>
              <a:ext uri="{FF2B5EF4-FFF2-40B4-BE49-F238E27FC236}">
                <a16:creationId xmlns:a16="http://schemas.microsoft.com/office/drawing/2014/main" id="{5D6DA61B-5956-4AFF-8E5F-56139C2C1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8663" y="36099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69" name="Freeform 804">
            <a:extLst>
              <a:ext uri="{FF2B5EF4-FFF2-40B4-BE49-F238E27FC236}">
                <a16:creationId xmlns:a16="http://schemas.microsoft.com/office/drawing/2014/main" id="{A54CD51C-F122-4351-B6BE-C591D3BD454A}"/>
              </a:ext>
            </a:extLst>
          </p:cNvPr>
          <p:cNvSpPr>
            <a:spLocks/>
          </p:cNvSpPr>
          <p:nvPr/>
        </p:nvSpPr>
        <p:spPr bwMode="auto">
          <a:xfrm>
            <a:off x="7005638" y="3573463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1"/>
                </a:lnTo>
                <a:lnTo>
                  <a:pt x="310" y="105"/>
                </a:lnTo>
                <a:lnTo>
                  <a:pt x="298" y="80"/>
                </a:lnTo>
                <a:lnTo>
                  <a:pt x="283" y="56"/>
                </a:lnTo>
                <a:lnTo>
                  <a:pt x="263" y="37"/>
                </a:lnTo>
                <a:lnTo>
                  <a:pt x="240" y="21"/>
                </a:lnTo>
                <a:lnTo>
                  <a:pt x="215" y="9"/>
                </a:lnTo>
                <a:lnTo>
                  <a:pt x="189" y="3"/>
                </a:lnTo>
                <a:lnTo>
                  <a:pt x="161" y="0"/>
                </a:lnTo>
                <a:lnTo>
                  <a:pt x="132" y="3"/>
                </a:lnTo>
                <a:lnTo>
                  <a:pt x="106" y="9"/>
                </a:lnTo>
                <a:lnTo>
                  <a:pt x="80" y="21"/>
                </a:lnTo>
                <a:lnTo>
                  <a:pt x="59" y="37"/>
                </a:lnTo>
                <a:lnTo>
                  <a:pt x="39" y="56"/>
                </a:lnTo>
                <a:lnTo>
                  <a:pt x="23" y="80"/>
                </a:lnTo>
                <a:lnTo>
                  <a:pt x="11" y="105"/>
                </a:lnTo>
                <a:lnTo>
                  <a:pt x="4" y="131"/>
                </a:lnTo>
                <a:lnTo>
                  <a:pt x="0" y="158"/>
                </a:lnTo>
                <a:lnTo>
                  <a:pt x="4" y="187"/>
                </a:lnTo>
                <a:lnTo>
                  <a:pt x="11" y="214"/>
                </a:lnTo>
                <a:lnTo>
                  <a:pt x="23" y="239"/>
                </a:lnTo>
                <a:lnTo>
                  <a:pt x="39" y="262"/>
                </a:lnTo>
                <a:lnTo>
                  <a:pt x="59" y="281"/>
                </a:lnTo>
                <a:lnTo>
                  <a:pt x="80" y="297"/>
                </a:lnTo>
                <a:lnTo>
                  <a:pt x="106" y="309"/>
                </a:lnTo>
                <a:lnTo>
                  <a:pt x="132" y="316"/>
                </a:lnTo>
                <a:lnTo>
                  <a:pt x="161" y="318"/>
                </a:lnTo>
                <a:lnTo>
                  <a:pt x="189" y="316"/>
                </a:lnTo>
                <a:lnTo>
                  <a:pt x="215" y="309"/>
                </a:lnTo>
                <a:lnTo>
                  <a:pt x="240" y="297"/>
                </a:lnTo>
                <a:lnTo>
                  <a:pt x="263" y="281"/>
                </a:lnTo>
                <a:lnTo>
                  <a:pt x="283" y="262"/>
                </a:lnTo>
                <a:lnTo>
                  <a:pt x="298" y="239"/>
                </a:lnTo>
                <a:lnTo>
                  <a:pt x="310" y="214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70" name="Line 805">
            <a:extLst>
              <a:ext uri="{FF2B5EF4-FFF2-40B4-BE49-F238E27FC236}">
                <a16:creationId xmlns:a16="http://schemas.microsoft.com/office/drawing/2014/main" id="{F6162C26-0971-45F0-984C-997EA50687C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9588" y="57594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71" name="Freeform 806">
            <a:extLst>
              <a:ext uri="{FF2B5EF4-FFF2-40B4-BE49-F238E27FC236}">
                <a16:creationId xmlns:a16="http://schemas.microsoft.com/office/drawing/2014/main" id="{E0BFBB8F-7FD4-4ED6-A611-57F5EB7F6BB5}"/>
              </a:ext>
            </a:extLst>
          </p:cNvPr>
          <p:cNvSpPr>
            <a:spLocks/>
          </p:cNvSpPr>
          <p:nvPr/>
        </p:nvSpPr>
        <p:spPr bwMode="auto">
          <a:xfrm>
            <a:off x="8058150" y="5724525"/>
            <a:ext cx="71438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1"/>
                </a:lnTo>
                <a:lnTo>
                  <a:pt x="309" y="103"/>
                </a:lnTo>
                <a:lnTo>
                  <a:pt x="297" y="78"/>
                </a:lnTo>
                <a:lnTo>
                  <a:pt x="281" y="55"/>
                </a:lnTo>
                <a:lnTo>
                  <a:pt x="261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59" y="0"/>
                </a:lnTo>
                <a:lnTo>
                  <a:pt x="132" y="1"/>
                </a:lnTo>
                <a:lnTo>
                  <a:pt x="105" y="9"/>
                </a:lnTo>
                <a:lnTo>
                  <a:pt x="81" y="21"/>
                </a:lnTo>
                <a:lnTo>
                  <a:pt x="57" y="36"/>
                </a:lnTo>
                <a:lnTo>
                  <a:pt x="38" y="55"/>
                </a:lnTo>
                <a:lnTo>
                  <a:pt x="21" y="78"/>
                </a:lnTo>
                <a:lnTo>
                  <a:pt x="10" y="103"/>
                </a:lnTo>
                <a:lnTo>
                  <a:pt x="2" y="131"/>
                </a:lnTo>
                <a:lnTo>
                  <a:pt x="0" y="158"/>
                </a:lnTo>
                <a:lnTo>
                  <a:pt x="2" y="185"/>
                </a:lnTo>
                <a:lnTo>
                  <a:pt x="10" y="212"/>
                </a:lnTo>
                <a:lnTo>
                  <a:pt x="21" y="237"/>
                </a:lnTo>
                <a:lnTo>
                  <a:pt x="38" y="260"/>
                </a:lnTo>
                <a:lnTo>
                  <a:pt x="57" y="280"/>
                </a:lnTo>
                <a:lnTo>
                  <a:pt x="81" y="297"/>
                </a:lnTo>
                <a:lnTo>
                  <a:pt x="105" y="307"/>
                </a:lnTo>
                <a:lnTo>
                  <a:pt x="132" y="314"/>
                </a:lnTo>
                <a:lnTo>
                  <a:pt x="159" y="318"/>
                </a:lnTo>
                <a:lnTo>
                  <a:pt x="187" y="314"/>
                </a:lnTo>
                <a:lnTo>
                  <a:pt x="215" y="307"/>
                </a:lnTo>
                <a:lnTo>
                  <a:pt x="239" y="297"/>
                </a:lnTo>
                <a:lnTo>
                  <a:pt x="261" y="280"/>
                </a:lnTo>
                <a:lnTo>
                  <a:pt x="281" y="260"/>
                </a:lnTo>
                <a:lnTo>
                  <a:pt x="297" y="237"/>
                </a:lnTo>
                <a:lnTo>
                  <a:pt x="309" y="212"/>
                </a:lnTo>
                <a:lnTo>
                  <a:pt x="317" y="185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72" name="Line 807">
            <a:extLst>
              <a:ext uri="{FF2B5EF4-FFF2-40B4-BE49-F238E27FC236}">
                <a16:creationId xmlns:a16="http://schemas.microsoft.com/office/drawing/2014/main" id="{37E7B5B4-B67F-4860-9627-E1D4769FED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2400" y="32194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73" name="Freeform 808">
            <a:extLst>
              <a:ext uri="{FF2B5EF4-FFF2-40B4-BE49-F238E27FC236}">
                <a16:creationId xmlns:a16="http://schemas.microsoft.com/office/drawing/2014/main" id="{9EAA2C5A-E685-4133-83E7-75A61EA112F5}"/>
              </a:ext>
            </a:extLst>
          </p:cNvPr>
          <p:cNvSpPr>
            <a:spLocks/>
          </p:cNvSpPr>
          <p:nvPr/>
        </p:nvSpPr>
        <p:spPr bwMode="auto">
          <a:xfrm>
            <a:off x="6430963" y="3182938"/>
            <a:ext cx="71437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5" y="131"/>
                </a:lnTo>
                <a:lnTo>
                  <a:pt x="308" y="104"/>
                </a:lnTo>
                <a:lnTo>
                  <a:pt x="297" y="80"/>
                </a:lnTo>
                <a:lnTo>
                  <a:pt x="280" y="57"/>
                </a:lnTo>
                <a:lnTo>
                  <a:pt x="260" y="37"/>
                </a:lnTo>
                <a:lnTo>
                  <a:pt x="237" y="21"/>
                </a:lnTo>
                <a:lnTo>
                  <a:pt x="212" y="9"/>
                </a:lnTo>
                <a:lnTo>
                  <a:pt x="186" y="2"/>
                </a:lnTo>
                <a:lnTo>
                  <a:pt x="158" y="0"/>
                </a:lnTo>
                <a:lnTo>
                  <a:pt x="131" y="2"/>
                </a:lnTo>
                <a:lnTo>
                  <a:pt x="103" y="9"/>
                </a:lnTo>
                <a:lnTo>
                  <a:pt x="79" y="21"/>
                </a:lnTo>
                <a:lnTo>
                  <a:pt x="56" y="37"/>
                </a:lnTo>
                <a:lnTo>
                  <a:pt x="36" y="57"/>
                </a:lnTo>
                <a:lnTo>
                  <a:pt x="21" y="80"/>
                </a:lnTo>
                <a:lnTo>
                  <a:pt x="9" y="104"/>
                </a:lnTo>
                <a:lnTo>
                  <a:pt x="1" y="131"/>
                </a:lnTo>
                <a:lnTo>
                  <a:pt x="0" y="159"/>
                </a:lnTo>
                <a:lnTo>
                  <a:pt x="1" y="187"/>
                </a:lnTo>
                <a:lnTo>
                  <a:pt x="9" y="214"/>
                </a:lnTo>
                <a:lnTo>
                  <a:pt x="21" y="239"/>
                </a:lnTo>
                <a:lnTo>
                  <a:pt x="36" y="260"/>
                </a:lnTo>
                <a:lnTo>
                  <a:pt x="56" y="280"/>
                </a:lnTo>
                <a:lnTo>
                  <a:pt x="79" y="297"/>
                </a:lnTo>
                <a:lnTo>
                  <a:pt x="103" y="308"/>
                </a:lnTo>
                <a:lnTo>
                  <a:pt x="131" y="316"/>
                </a:lnTo>
                <a:lnTo>
                  <a:pt x="158" y="319"/>
                </a:lnTo>
                <a:lnTo>
                  <a:pt x="186" y="316"/>
                </a:lnTo>
                <a:lnTo>
                  <a:pt x="212" y="308"/>
                </a:lnTo>
                <a:lnTo>
                  <a:pt x="237" y="297"/>
                </a:lnTo>
                <a:lnTo>
                  <a:pt x="260" y="280"/>
                </a:lnTo>
                <a:lnTo>
                  <a:pt x="280" y="260"/>
                </a:lnTo>
                <a:lnTo>
                  <a:pt x="297" y="239"/>
                </a:lnTo>
                <a:lnTo>
                  <a:pt x="308" y="214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74" name="Line 809">
            <a:extLst>
              <a:ext uri="{FF2B5EF4-FFF2-40B4-BE49-F238E27FC236}">
                <a16:creationId xmlns:a16="http://schemas.microsoft.com/office/drawing/2014/main" id="{25F3311C-1632-4BDC-9B03-8CF51403BE5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31972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75" name="Freeform 810">
            <a:extLst>
              <a:ext uri="{FF2B5EF4-FFF2-40B4-BE49-F238E27FC236}">
                <a16:creationId xmlns:a16="http://schemas.microsoft.com/office/drawing/2014/main" id="{7DFCF963-A519-4D46-97F4-C78082000743}"/>
              </a:ext>
            </a:extLst>
          </p:cNvPr>
          <p:cNvSpPr>
            <a:spLocks/>
          </p:cNvSpPr>
          <p:nvPr/>
        </p:nvSpPr>
        <p:spPr bwMode="auto">
          <a:xfrm>
            <a:off x="6477000" y="3160713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4" y="131"/>
                </a:lnTo>
                <a:lnTo>
                  <a:pt x="309" y="105"/>
                </a:lnTo>
                <a:lnTo>
                  <a:pt x="297" y="79"/>
                </a:lnTo>
                <a:lnTo>
                  <a:pt x="280" y="57"/>
                </a:lnTo>
                <a:lnTo>
                  <a:pt x="261" y="38"/>
                </a:lnTo>
                <a:lnTo>
                  <a:pt x="238" y="21"/>
                </a:lnTo>
                <a:lnTo>
                  <a:pt x="212" y="9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3" y="9"/>
                </a:lnTo>
                <a:lnTo>
                  <a:pt x="78" y="21"/>
                </a:lnTo>
                <a:lnTo>
                  <a:pt x="55" y="38"/>
                </a:lnTo>
                <a:lnTo>
                  <a:pt x="36" y="57"/>
                </a:lnTo>
                <a:lnTo>
                  <a:pt x="21" y="79"/>
                </a:lnTo>
                <a:lnTo>
                  <a:pt x="9" y="105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6" y="261"/>
                </a:lnTo>
                <a:lnTo>
                  <a:pt x="55" y="281"/>
                </a:lnTo>
                <a:lnTo>
                  <a:pt x="78" y="297"/>
                </a:lnTo>
                <a:lnTo>
                  <a:pt x="103" y="309"/>
                </a:lnTo>
                <a:lnTo>
                  <a:pt x="130" y="317"/>
                </a:lnTo>
                <a:lnTo>
                  <a:pt x="159" y="318"/>
                </a:lnTo>
                <a:lnTo>
                  <a:pt x="187" y="317"/>
                </a:lnTo>
                <a:lnTo>
                  <a:pt x="212" y="309"/>
                </a:lnTo>
                <a:lnTo>
                  <a:pt x="238" y="297"/>
                </a:lnTo>
                <a:lnTo>
                  <a:pt x="261" y="281"/>
                </a:lnTo>
                <a:lnTo>
                  <a:pt x="280" y="261"/>
                </a:lnTo>
                <a:lnTo>
                  <a:pt x="297" y="239"/>
                </a:lnTo>
                <a:lnTo>
                  <a:pt x="309" y="215"/>
                </a:lnTo>
                <a:lnTo>
                  <a:pt x="314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76" name="Line 811">
            <a:extLst>
              <a:ext uri="{FF2B5EF4-FFF2-40B4-BE49-F238E27FC236}">
                <a16:creationId xmlns:a16="http://schemas.microsoft.com/office/drawing/2014/main" id="{27EBB963-FC7F-45B2-94C7-C7B966E722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7750" y="514032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77" name="Freeform 812">
            <a:extLst>
              <a:ext uri="{FF2B5EF4-FFF2-40B4-BE49-F238E27FC236}">
                <a16:creationId xmlns:a16="http://schemas.microsoft.com/office/drawing/2014/main" id="{31DF8902-871B-4BC1-A1D1-7C8EB19A912E}"/>
              </a:ext>
            </a:extLst>
          </p:cNvPr>
          <p:cNvSpPr>
            <a:spLocks/>
          </p:cNvSpPr>
          <p:nvPr/>
        </p:nvSpPr>
        <p:spPr bwMode="auto">
          <a:xfrm>
            <a:off x="4786313" y="5103813"/>
            <a:ext cx="71437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1"/>
                </a:lnTo>
                <a:lnTo>
                  <a:pt x="310" y="104"/>
                </a:lnTo>
                <a:lnTo>
                  <a:pt x="297" y="80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3" y="9"/>
                </a:lnTo>
                <a:lnTo>
                  <a:pt x="188" y="2"/>
                </a:lnTo>
                <a:lnTo>
                  <a:pt x="160" y="0"/>
                </a:lnTo>
                <a:lnTo>
                  <a:pt x="131" y="2"/>
                </a:lnTo>
                <a:lnTo>
                  <a:pt x="105" y="9"/>
                </a:lnTo>
                <a:lnTo>
                  <a:pt x="79" y="21"/>
                </a:lnTo>
                <a:lnTo>
                  <a:pt x="56" y="37"/>
                </a:lnTo>
                <a:lnTo>
                  <a:pt x="36" y="57"/>
                </a:lnTo>
                <a:lnTo>
                  <a:pt x="22" y="80"/>
                </a:lnTo>
                <a:lnTo>
                  <a:pt x="10" y="104"/>
                </a:lnTo>
                <a:lnTo>
                  <a:pt x="3" y="131"/>
                </a:lnTo>
                <a:lnTo>
                  <a:pt x="0" y="159"/>
                </a:lnTo>
                <a:lnTo>
                  <a:pt x="3" y="186"/>
                </a:lnTo>
                <a:lnTo>
                  <a:pt x="10" y="214"/>
                </a:lnTo>
                <a:lnTo>
                  <a:pt x="22" y="238"/>
                </a:lnTo>
                <a:lnTo>
                  <a:pt x="36" y="261"/>
                </a:lnTo>
                <a:lnTo>
                  <a:pt x="56" y="281"/>
                </a:lnTo>
                <a:lnTo>
                  <a:pt x="79" y="297"/>
                </a:lnTo>
                <a:lnTo>
                  <a:pt x="105" y="308"/>
                </a:lnTo>
                <a:lnTo>
                  <a:pt x="131" y="316"/>
                </a:lnTo>
                <a:lnTo>
                  <a:pt x="160" y="318"/>
                </a:lnTo>
                <a:lnTo>
                  <a:pt x="188" y="316"/>
                </a:lnTo>
                <a:lnTo>
                  <a:pt x="213" y="308"/>
                </a:lnTo>
                <a:lnTo>
                  <a:pt x="239" y="297"/>
                </a:lnTo>
                <a:lnTo>
                  <a:pt x="262" y="281"/>
                </a:lnTo>
                <a:lnTo>
                  <a:pt x="282" y="261"/>
                </a:lnTo>
                <a:lnTo>
                  <a:pt x="297" y="238"/>
                </a:lnTo>
                <a:lnTo>
                  <a:pt x="310" y="214"/>
                </a:lnTo>
                <a:lnTo>
                  <a:pt x="315" y="186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78" name="Text Box 813">
            <a:extLst>
              <a:ext uri="{FF2B5EF4-FFF2-40B4-BE49-F238E27FC236}">
                <a16:creationId xmlns:a16="http://schemas.microsoft.com/office/drawing/2014/main" id="{EB65DA8D-FFB7-442D-97C9-C63AFA81E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520825"/>
            <a:ext cx="2047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Training Set</a:t>
            </a:r>
          </a:p>
        </p:txBody>
      </p:sp>
      <p:sp>
        <p:nvSpPr>
          <p:cNvPr id="12079" name="Text Box 814">
            <a:extLst>
              <a:ext uri="{FF2B5EF4-FFF2-40B4-BE49-F238E27FC236}">
                <a16:creationId xmlns:a16="http://schemas.microsoft.com/office/drawing/2014/main" id="{02655F9A-E8B0-4CEB-9B02-C82C9A8CD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1600200"/>
            <a:ext cx="1449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3613800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F76579C0-2F92-4EFB-8A4A-AE9F3BE7AB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Better Fitting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29579DD-6BEE-444C-8D1C-9C6833563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787D29-60A8-4062-88BA-1DF5E5884E1F}" type="slidenum">
              <a:rPr kumimoji="0" lang="en-US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8827F1CA-490E-4701-BD8D-21A77CF05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098675"/>
            <a:ext cx="3616325" cy="384492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293" name="Line 4">
            <a:extLst>
              <a:ext uri="{FF2B5EF4-FFF2-40B4-BE49-F238E27FC236}">
                <a16:creationId xmlns:a16="http://schemas.microsoft.com/office/drawing/2014/main" id="{92872074-E6FD-4143-8FB2-13FC27F758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8450" y="26955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294" name="Freeform 5">
            <a:extLst>
              <a:ext uri="{FF2B5EF4-FFF2-40B4-BE49-F238E27FC236}">
                <a16:creationId xmlns:a16="http://schemas.microsoft.com/office/drawing/2014/main" id="{CB38EFD3-CF8D-4E6B-AC4E-CB75A4287AAA}"/>
              </a:ext>
            </a:extLst>
          </p:cNvPr>
          <p:cNvSpPr>
            <a:spLocks/>
          </p:cNvSpPr>
          <p:nvPr/>
        </p:nvSpPr>
        <p:spPr bwMode="auto">
          <a:xfrm>
            <a:off x="1497013" y="2659063"/>
            <a:ext cx="71437" cy="73025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60"/>
                </a:moveTo>
                <a:lnTo>
                  <a:pt x="314" y="133"/>
                </a:lnTo>
                <a:lnTo>
                  <a:pt x="306" y="105"/>
                </a:lnTo>
                <a:lnTo>
                  <a:pt x="296" y="81"/>
                </a:lnTo>
                <a:lnTo>
                  <a:pt x="280" y="59"/>
                </a:lnTo>
                <a:lnTo>
                  <a:pt x="260" y="39"/>
                </a:lnTo>
                <a:lnTo>
                  <a:pt x="237" y="22"/>
                </a:lnTo>
                <a:lnTo>
                  <a:pt x="212" y="11"/>
                </a:lnTo>
                <a:lnTo>
                  <a:pt x="185" y="3"/>
                </a:lnTo>
                <a:lnTo>
                  <a:pt x="158" y="0"/>
                </a:lnTo>
                <a:lnTo>
                  <a:pt x="130" y="3"/>
                </a:lnTo>
                <a:lnTo>
                  <a:pt x="103" y="11"/>
                </a:lnTo>
                <a:lnTo>
                  <a:pt x="78" y="22"/>
                </a:lnTo>
                <a:lnTo>
                  <a:pt x="55" y="39"/>
                </a:lnTo>
                <a:lnTo>
                  <a:pt x="36" y="59"/>
                </a:lnTo>
                <a:lnTo>
                  <a:pt x="19" y="81"/>
                </a:lnTo>
                <a:lnTo>
                  <a:pt x="9" y="105"/>
                </a:lnTo>
                <a:lnTo>
                  <a:pt x="1" y="133"/>
                </a:lnTo>
                <a:lnTo>
                  <a:pt x="0" y="160"/>
                </a:lnTo>
                <a:lnTo>
                  <a:pt x="1" y="187"/>
                </a:lnTo>
                <a:lnTo>
                  <a:pt x="9" y="215"/>
                </a:lnTo>
                <a:lnTo>
                  <a:pt x="19" y="239"/>
                </a:lnTo>
                <a:lnTo>
                  <a:pt x="36" y="262"/>
                </a:lnTo>
                <a:lnTo>
                  <a:pt x="55" y="282"/>
                </a:lnTo>
                <a:lnTo>
                  <a:pt x="78" y="299"/>
                </a:lnTo>
                <a:lnTo>
                  <a:pt x="103" y="309"/>
                </a:lnTo>
                <a:lnTo>
                  <a:pt x="130" y="316"/>
                </a:lnTo>
                <a:lnTo>
                  <a:pt x="158" y="319"/>
                </a:lnTo>
                <a:lnTo>
                  <a:pt x="185" y="316"/>
                </a:lnTo>
                <a:lnTo>
                  <a:pt x="212" y="309"/>
                </a:lnTo>
                <a:lnTo>
                  <a:pt x="237" y="299"/>
                </a:lnTo>
                <a:lnTo>
                  <a:pt x="260" y="282"/>
                </a:lnTo>
                <a:lnTo>
                  <a:pt x="280" y="262"/>
                </a:lnTo>
                <a:lnTo>
                  <a:pt x="296" y="239"/>
                </a:lnTo>
                <a:lnTo>
                  <a:pt x="306" y="215"/>
                </a:lnTo>
                <a:lnTo>
                  <a:pt x="314" y="187"/>
                </a:lnTo>
                <a:lnTo>
                  <a:pt x="317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295" name="Line 6">
            <a:extLst>
              <a:ext uri="{FF2B5EF4-FFF2-40B4-BE49-F238E27FC236}">
                <a16:creationId xmlns:a16="http://schemas.microsoft.com/office/drawing/2014/main" id="{DE3E540A-AF72-489C-8C96-D2B3DCD3791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8388" y="34940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296" name="Freeform 7">
            <a:extLst>
              <a:ext uri="{FF2B5EF4-FFF2-40B4-BE49-F238E27FC236}">
                <a16:creationId xmlns:a16="http://schemas.microsoft.com/office/drawing/2014/main" id="{8BE42F22-DAF0-48C0-958E-C1801BD4026E}"/>
              </a:ext>
            </a:extLst>
          </p:cNvPr>
          <p:cNvSpPr>
            <a:spLocks/>
          </p:cNvSpPr>
          <p:nvPr/>
        </p:nvSpPr>
        <p:spPr bwMode="auto">
          <a:xfrm>
            <a:off x="995363" y="3457575"/>
            <a:ext cx="73025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4" y="131"/>
                </a:lnTo>
                <a:lnTo>
                  <a:pt x="309" y="103"/>
                </a:lnTo>
                <a:lnTo>
                  <a:pt x="296" y="79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2" y="9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5" y="9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79"/>
                </a:lnTo>
                <a:lnTo>
                  <a:pt x="9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5"/>
                </a:lnTo>
                <a:lnTo>
                  <a:pt x="9" y="213"/>
                </a:lnTo>
                <a:lnTo>
                  <a:pt x="21" y="237"/>
                </a:lnTo>
                <a:lnTo>
                  <a:pt x="36" y="261"/>
                </a:lnTo>
                <a:lnTo>
                  <a:pt x="56" y="281"/>
                </a:lnTo>
                <a:lnTo>
                  <a:pt x="78" y="297"/>
                </a:lnTo>
                <a:lnTo>
                  <a:pt x="105" y="307"/>
                </a:lnTo>
                <a:lnTo>
                  <a:pt x="130" y="315"/>
                </a:lnTo>
                <a:lnTo>
                  <a:pt x="159" y="318"/>
                </a:lnTo>
                <a:lnTo>
                  <a:pt x="187" y="315"/>
                </a:lnTo>
                <a:lnTo>
                  <a:pt x="212" y="307"/>
                </a:lnTo>
                <a:lnTo>
                  <a:pt x="239" y="297"/>
                </a:lnTo>
                <a:lnTo>
                  <a:pt x="261" y="281"/>
                </a:lnTo>
                <a:lnTo>
                  <a:pt x="281" y="261"/>
                </a:lnTo>
                <a:lnTo>
                  <a:pt x="296" y="237"/>
                </a:lnTo>
                <a:lnTo>
                  <a:pt x="309" y="213"/>
                </a:lnTo>
                <a:lnTo>
                  <a:pt x="314" y="185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297" name="Line 8">
            <a:extLst>
              <a:ext uri="{FF2B5EF4-FFF2-40B4-BE49-F238E27FC236}">
                <a16:creationId xmlns:a16="http://schemas.microsoft.com/office/drawing/2014/main" id="{D94A9E2B-9107-4CD4-9FE5-00B86A748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3213" y="58531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298" name="Freeform 9">
            <a:extLst>
              <a:ext uri="{FF2B5EF4-FFF2-40B4-BE49-F238E27FC236}">
                <a16:creationId xmlns:a16="http://schemas.microsoft.com/office/drawing/2014/main" id="{CC29172D-07E3-4338-871F-7D5AB9C00A19}"/>
              </a:ext>
            </a:extLst>
          </p:cNvPr>
          <p:cNvSpPr>
            <a:spLocks/>
          </p:cNvSpPr>
          <p:nvPr/>
        </p:nvSpPr>
        <p:spPr bwMode="auto">
          <a:xfrm>
            <a:off x="4040188" y="5818188"/>
            <a:ext cx="73025" cy="71437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0"/>
                </a:moveTo>
                <a:lnTo>
                  <a:pt x="317" y="133"/>
                </a:lnTo>
                <a:lnTo>
                  <a:pt x="309" y="105"/>
                </a:lnTo>
                <a:lnTo>
                  <a:pt x="297" y="79"/>
                </a:lnTo>
                <a:lnTo>
                  <a:pt x="282" y="57"/>
                </a:lnTo>
                <a:lnTo>
                  <a:pt x="262" y="38"/>
                </a:lnTo>
                <a:lnTo>
                  <a:pt x="239" y="21"/>
                </a:lnTo>
                <a:lnTo>
                  <a:pt x="215" y="11"/>
                </a:lnTo>
                <a:lnTo>
                  <a:pt x="187" y="3"/>
                </a:lnTo>
                <a:lnTo>
                  <a:pt x="161" y="0"/>
                </a:lnTo>
                <a:lnTo>
                  <a:pt x="131" y="3"/>
                </a:lnTo>
                <a:lnTo>
                  <a:pt x="105" y="11"/>
                </a:lnTo>
                <a:lnTo>
                  <a:pt x="80" y="21"/>
                </a:lnTo>
                <a:lnTo>
                  <a:pt x="57" y="38"/>
                </a:lnTo>
                <a:lnTo>
                  <a:pt x="39" y="57"/>
                </a:lnTo>
                <a:lnTo>
                  <a:pt x="21" y="79"/>
                </a:lnTo>
                <a:lnTo>
                  <a:pt x="11" y="105"/>
                </a:lnTo>
                <a:lnTo>
                  <a:pt x="3" y="133"/>
                </a:lnTo>
                <a:lnTo>
                  <a:pt x="0" y="160"/>
                </a:lnTo>
                <a:lnTo>
                  <a:pt x="3" y="187"/>
                </a:lnTo>
                <a:lnTo>
                  <a:pt x="11" y="214"/>
                </a:lnTo>
                <a:lnTo>
                  <a:pt x="21" y="239"/>
                </a:lnTo>
                <a:lnTo>
                  <a:pt x="39" y="262"/>
                </a:lnTo>
                <a:lnTo>
                  <a:pt x="57" y="282"/>
                </a:lnTo>
                <a:lnTo>
                  <a:pt x="80" y="296"/>
                </a:lnTo>
                <a:lnTo>
                  <a:pt x="105" y="309"/>
                </a:lnTo>
                <a:lnTo>
                  <a:pt x="131" y="316"/>
                </a:lnTo>
                <a:lnTo>
                  <a:pt x="161" y="319"/>
                </a:lnTo>
                <a:lnTo>
                  <a:pt x="187" y="316"/>
                </a:lnTo>
                <a:lnTo>
                  <a:pt x="215" y="309"/>
                </a:lnTo>
                <a:lnTo>
                  <a:pt x="239" y="296"/>
                </a:lnTo>
                <a:lnTo>
                  <a:pt x="262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299" name="Line 10">
            <a:extLst>
              <a:ext uri="{FF2B5EF4-FFF2-40B4-BE49-F238E27FC236}">
                <a16:creationId xmlns:a16="http://schemas.microsoft.com/office/drawing/2014/main" id="{1D54D525-EDE8-48E1-98B2-A3CE0C9801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8100" y="30813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00" name="Freeform 11">
            <a:extLst>
              <a:ext uri="{FF2B5EF4-FFF2-40B4-BE49-F238E27FC236}">
                <a16:creationId xmlns:a16="http://schemas.microsoft.com/office/drawing/2014/main" id="{9E3BB183-9EAE-4BB5-8E8A-51B7EFB52A00}"/>
              </a:ext>
            </a:extLst>
          </p:cNvPr>
          <p:cNvSpPr>
            <a:spLocks/>
          </p:cNvSpPr>
          <p:nvPr/>
        </p:nvSpPr>
        <p:spPr bwMode="auto">
          <a:xfrm>
            <a:off x="1236663" y="3046413"/>
            <a:ext cx="71437" cy="71437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8"/>
                </a:moveTo>
                <a:lnTo>
                  <a:pt x="316" y="131"/>
                </a:lnTo>
                <a:lnTo>
                  <a:pt x="308" y="104"/>
                </a:lnTo>
                <a:lnTo>
                  <a:pt x="297" y="79"/>
                </a:lnTo>
                <a:lnTo>
                  <a:pt x="280" y="56"/>
                </a:lnTo>
                <a:lnTo>
                  <a:pt x="261" y="36"/>
                </a:lnTo>
                <a:lnTo>
                  <a:pt x="238" y="22"/>
                </a:lnTo>
                <a:lnTo>
                  <a:pt x="214" y="10"/>
                </a:lnTo>
                <a:lnTo>
                  <a:pt x="186" y="2"/>
                </a:lnTo>
                <a:lnTo>
                  <a:pt x="159" y="0"/>
                </a:lnTo>
                <a:lnTo>
                  <a:pt x="131" y="2"/>
                </a:lnTo>
                <a:lnTo>
                  <a:pt x="104" y="10"/>
                </a:lnTo>
                <a:lnTo>
                  <a:pt x="80" y="22"/>
                </a:lnTo>
                <a:lnTo>
                  <a:pt x="57" y="36"/>
                </a:lnTo>
                <a:lnTo>
                  <a:pt x="37" y="56"/>
                </a:lnTo>
                <a:lnTo>
                  <a:pt x="20" y="79"/>
                </a:lnTo>
                <a:lnTo>
                  <a:pt x="9" y="104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3"/>
                </a:lnTo>
                <a:lnTo>
                  <a:pt x="20" y="239"/>
                </a:lnTo>
                <a:lnTo>
                  <a:pt x="37" y="260"/>
                </a:lnTo>
                <a:lnTo>
                  <a:pt x="57" y="280"/>
                </a:lnTo>
                <a:lnTo>
                  <a:pt x="80" y="296"/>
                </a:lnTo>
                <a:lnTo>
                  <a:pt x="104" y="308"/>
                </a:lnTo>
                <a:lnTo>
                  <a:pt x="131" y="315"/>
                </a:lnTo>
                <a:lnTo>
                  <a:pt x="159" y="319"/>
                </a:lnTo>
                <a:lnTo>
                  <a:pt x="186" y="315"/>
                </a:lnTo>
                <a:lnTo>
                  <a:pt x="214" y="308"/>
                </a:lnTo>
                <a:lnTo>
                  <a:pt x="238" y="296"/>
                </a:lnTo>
                <a:lnTo>
                  <a:pt x="261" y="280"/>
                </a:lnTo>
                <a:lnTo>
                  <a:pt x="280" y="260"/>
                </a:lnTo>
                <a:lnTo>
                  <a:pt x="297" y="239"/>
                </a:lnTo>
                <a:lnTo>
                  <a:pt x="308" y="213"/>
                </a:lnTo>
                <a:lnTo>
                  <a:pt x="316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01" name="Line 12">
            <a:extLst>
              <a:ext uri="{FF2B5EF4-FFF2-40B4-BE49-F238E27FC236}">
                <a16:creationId xmlns:a16="http://schemas.microsoft.com/office/drawing/2014/main" id="{99B4EFA0-FC02-487C-AAEF-8628DC15177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5175" y="28098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02" name="Freeform 13">
            <a:extLst>
              <a:ext uri="{FF2B5EF4-FFF2-40B4-BE49-F238E27FC236}">
                <a16:creationId xmlns:a16="http://schemas.microsoft.com/office/drawing/2014/main" id="{36D40721-46C7-4EF0-A134-EBAF37B9C889}"/>
              </a:ext>
            </a:extLst>
          </p:cNvPr>
          <p:cNvSpPr>
            <a:spLocks/>
          </p:cNvSpPr>
          <p:nvPr/>
        </p:nvSpPr>
        <p:spPr bwMode="auto">
          <a:xfrm>
            <a:off x="1962150" y="2773363"/>
            <a:ext cx="73025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0"/>
                </a:moveTo>
                <a:lnTo>
                  <a:pt x="317" y="131"/>
                </a:lnTo>
                <a:lnTo>
                  <a:pt x="310" y="105"/>
                </a:lnTo>
                <a:lnTo>
                  <a:pt x="298" y="80"/>
                </a:lnTo>
                <a:lnTo>
                  <a:pt x="282" y="57"/>
                </a:lnTo>
                <a:lnTo>
                  <a:pt x="263" y="39"/>
                </a:lnTo>
                <a:lnTo>
                  <a:pt x="239" y="21"/>
                </a:lnTo>
                <a:lnTo>
                  <a:pt x="215" y="11"/>
                </a:lnTo>
                <a:lnTo>
                  <a:pt x="188" y="3"/>
                </a:lnTo>
                <a:lnTo>
                  <a:pt x="161" y="0"/>
                </a:lnTo>
                <a:lnTo>
                  <a:pt x="133" y="3"/>
                </a:lnTo>
                <a:lnTo>
                  <a:pt x="105" y="11"/>
                </a:lnTo>
                <a:lnTo>
                  <a:pt x="81" y="21"/>
                </a:lnTo>
                <a:lnTo>
                  <a:pt x="59" y="39"/>
                </a:lnTo>
                <a:lnTo>
                  <a:pt x="39" y="57"/>
                </a:lnTo>
                <a:lnTo>
                  <a:pt x="22" y="80"/>
                </a:lnTo>
                <a:lnTo>
                  <a:pt x="11" y="105"/>
                </a:lnTo>
                <a:lnTo>
                  <a:pt x="4" y="131"/>
                </a:lnTo>
                <a:lnTo>
                  <a:pt x="0" y="160"/>
                </a:lnTo>
                <a:lnTo>
                  <a:pt x="4" y="187"/>
                </a:lnTo>
                <a:lnTo>
                  <a:pt x="11" y="215"/>
                </a:lnTo>
                <a:lnTo>
                  <a:pt x="22" y="239"/>
                </a:lnTo>
                <a:lnTo>
                  <a:pt x="39" y="262"/>
                </a:lnTo>
                <a:lnTo>
                  <a:pt x="59" y="282"/>
                </a:lnTo>
                <a:lnTo>
                  <a:pt x="81" y="297"/>
                </a:lnTo>
                <a:lnTo>
                  <a:pt x="105" y="309"/>
                </a:lnTo>
                <a:lnTo>
                  <a:pt x="133" y="317"/>
                </a:lnTo>
                <a:lnTo>
                  <a:pt x="161" y="319"/>
                </a:lnTo>
                <a:lnTo>
                  <a:pt x="188" y="317"/>
                </a:lnTo>
                <a:lnTo>
                  <a:pt x="215" y="309"/>
                </a:lnTo>
                <a:lnTo>
                  <a:pt x="239" y="297"/>
                </a:lnTo>
                <a:lnTo>
                  <a:pt x="263" y="282"/>
                </a:lnTo>
                <a:lnTo>
                  <a:pt x="282" y="262"/>
                </a:lnTo>
                <a:lnTo>
                  <a:pt x="298" y="239"/>
                </a:lnTo>
                <a:lnTo>
                  <a:pt x="310" y="215"/>
                </a:lnTo>
                <a:lnTo>
                  <a:pt x="317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03" name="Line 14">
            <a:extLst>
              <a:ext uri="{FF2B5EF4-FFF2-40B4-BE49-F238E27FC236}">
                <a16:creationId xmlns:a16="http://schemas.microsoft.com/office/drawing/2014/main" id="{3CCA3A93-6664-4BC4-8E1A-04499D996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995363" y="44037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04" name="Freeform 15">
            <a:extLst>
              <a:ext uri="{FF2B5EF4-FFF2-40B4-BE49-F238E27FC236}">
                <a16:creationId xmlns:a16="http://schemas.microsoft.com/office/drawing/2014/main" id="{72F7D1C8-323A-4662-BD04-905869724CC9}"/>
              </a:ext>
            </a:extLst>
          </p:cNvPr>
          <p:cNvSpPr>
            <a:spLocks/>
          </p:cNvSpPr>
          <p:nvPr/>
        </p:nvSpPr>
        <p:spPr bwMode="auto">
          <a:xfrm>
            <a:off x="923925" y="4367213"/>
            <a:ext cx="71438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5" y="132"/>
                </a:lnTo>
                <a:lnTo>
                  <a:pt x="307" y="105"/>
                </a:lnTo>
                <a:lnTo>
                  <a:pt x="297" y="80"/>
                </a:lnTo>
                <a:lnTo>
                  <a:pt x="280" y="59"/>
                </a:lnTo>
                <a:lnTo>
                  <a:pt x="261" y="39"/>
                </a:lnTo>
                <a:lnTo>
                  <a:pt x="239" y="22"/>
                </a:lnTo>
                <a:lnTo>
                  <a:pt x="213" y="11"/>
                </a:lnTo>
                <a:lnTo>
                  <a:pt x="187" y="3"/>
                </a:lnTo>
                <a:lnTo>
                  <a:pt x="158" y="0"/>
                </a:lnTo>
                <a:lnTo>
                  <a:pt x="131" y="3"/>
                </a:lnTo>
                <a:lnTo>
                  <a:pt x="103" y="11"/>
                </a:lnTo>
                <a:lnTo>
                  <a:pt x="79" y="22"/>
                </a:lnTo>
                <a:lnTo>
                  <a:pt x="57" y="39"/>
                </a:lnTo>
                <a:lnTo>
                  <a:pt x="37" y="59"/>
                </a:lnTo>
                <a:lnTo>
                  <a:pt x="21" y="80"/>
                </a:lnTo>
                <a:lnTo>
                  <a:pt x="9" y="105"/>
                </a:lnTo>
                <a:lnTo>
                  <a:pt x="1" y="132"/>
                </a:lnTo>
                <a:lnTo>
                  <a:pt x="0" y="161"/>
                </a:lnTo>
                <a:lnTo>
                  <a:pt x="1" y="188"/>
                </a:lnTo>
                <a:lnTo>
                  <a:pt x="9" y="215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79" y="298"/>
                </a:lnTo>
                <a:lnTo>
                  <a:pt x="103" y="310"/>
                </a:lnTo>
                <a:lnTo>
                  <a:pt x="131" y="317"/>
                </a:lnTo>
                <a:lnTo>
                  <a:pt x="158" y="319"/>
                </a:lnTo>
                <a:lnTo>
                  <a:pt x="187" y="317"/>
                </a:lnTo>
                <a:lnTo>
                  <a:pt x="213" y="310"/>
                </a:lnTo>
                <a:lnTo>
                  <a:pt x="239" y="298"/>
                </a:lnTo>
                <a:lnTo>
                  <a:pt x="261" y="282"/>
                </a:lnTo>
                <a:lnTo>
                  <a:pt x="280" y="262"/>
                </a:lnTo>
                <a:lnTo>
                  <a:pt x="297" y="239"/>
                </a:lnTo>
                <a:lnTo>
                  <a:pt x="307" y="215"/>
                </a:lnTo>
                <a:lnTo>
                  <a:pt x="315" y="188"/>
                </a:lnTo>
                <a:lnTo>
                  <a:pt x="318" y="161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05" name="Line 16">
            <a:extLst>
              <a:ext uri="{FF2B5EF4-FFF2-40B4-BE49-F238E27FC236}">
                <a16:creationId xmlns:a16="http://schemas.microsoft.com/office/drawing/2014/main" id="{7649FE04-7BCB-403B-800E-D0D9B3CB7B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32289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06" name="Freeform 17">
            <a:extLst>
              <a:ext uri="{FF2B5EF4-FFF2-40B4-BE49-F238E27FC236}">
                <a16:creationId xmlns:a16="http://schemas.microsoft.com/office/drawing/2014/main" id="{A7D72E77-D7AB-4BA4-95D6-094B234064AB}"/>
              </a:ext>
            </a:extLst>
          </p:cNvPr>
          <p:cNvSpPr>
            <a:spLocks/>
          </p:cNvSpPr>
          <p:nvPr/>
        </p:nvSpPr>
        <p:spPr bwMode="auto">
          <a:xfrm>
            <a:off x="2143125" y="3194050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8"/>
                </a:lnTo>
                <a:lnTo>
                  <a:pt x="283" y="56"/>
                </a:lnTo>
                <a:lnTo>
                  <a:pt x="263" y="36"/>
                </a:lnTo>
                <a:lnTo>
                  <a:pt x="240" y="21"/>
                </a:lnTo>
                <a:lnTo>
                  <a:pt x="215" y="9"/>
                </a:lnTo>
                <a:lnTo>
                  <a:pt x="188" y="3"/>
                </a:lnTo>
                <a:lnTo>
                  <a:pt x="161" y="0"/>
                </a:lnTo>
                <a:lnTo>
                  <a:pt x="132" y="3"/>
                </a:lnTo>
                <a:lnTo>
                  <a:pt x="106" y="9"/>
                </a:lnTo>
                <a:lnTo>
                  <a:pt x="80" y="21"/>
                </a:lnTo>
                <a:lnTo>
                  <a:pt x="57" y="36"/>
                </a:lnTo>
                <a:lnTo>
                  <a:pt x="39" y="56"/>
                </a:lnTo>
                <a:lnTo>
                  <a:pt x="23" y="78"/>
                </a:lnTo>
                <a:lnTo>
                  <a:pt x="10" y="105"/>
                </a:lnTo>
                <a:lnTo>
                  <a:pt x="4" y="130"/>
                </a:lnTo>
                <a:lnTo>
                  <a:pt x="0" y="158"/>
                </a:lnTo>
                <a:lnTo>
                  <a:pt x="4" y="187"/>
                </a:lnTo>
                <a:lnTo>
                  <a:pt x="10" y="212"/>
                </a:lnTo>
                <a:lnTo>
                  <a:pt x="23" y="239"/>
                </a:lnTo>
                <a:lnTo>
                  <a:pt x="39" y="261"/>
                </a:lnTo>
                <a:lnTo>
                  <a:pt x="57" y="281"/>
                </a:lnTo>
                <a:lnTo>
                  <a:pt x="80" y="296"/>
                </a:lnTo>
                <a:lnTo>
                  <a:pt x="106" y="309"/>
                </a:lnTo>
                <a:lnTo>
                  <a:pt x="132" y="314"/>
                </a:lnTo>
                <a:lnTo>
                  <a:pt x="161" y="318"/>
                </a:lnTo>
                <a:lnTo>
                  <a:pt x="188" y="314"/>
                </a:lnTo>
                <a:lnTo>
                  <a:pt x="215" y="309"/>
                </a:lnTo>
                <a:lnTo>
                  <a:pt x="240" y="296"/>
                </a:lnTo>
                <a:lnTo>
                  <a:pt x="263" y="281"/>
                </a:lnTo>
                <a:lnTo>
                  <a:pt x="283" y="261"/>
                </a:lnTo>
                <a:lnTo>
                  <a:pt x="297" y="239"/>
                </a:lnTo>
                <a:lnTo>
                  <a:pt x="309" y="212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07" name="Line 18">
            <a:extLst>
              <a:ext uri="{FF2B5EF4-FFF2-40B4-BE49-F238E27FC236}">
                <a16:creationId xmlns:a16="http://schemas.microsoft.com/office/drawing/2014/main" id="{F4F85A67-A174-415F-8407-D7BEA3AF76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9750" y="32972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08" name="Freeform 19">
            <a:extLst>
              <a:ext uri="{FF2B5EF4-FFF2-40B4-BE49-F238E27FC236}">
                <a16:creationId xmlns:a16="http://schemas.microsoft.com/office/drawing/2014/main" id="{ECD6FDA6-4D74-4B96-856A-1720D992D8D9}"/>
              </a:ext>
            </a:extLst>
          </p:cNvPr>
          <p:cNvSpPr>
            <a:spLocks/>
          </p:cNvSpPr>
          <p:nvPr/>
        </p:nvSpPr>
        <p:spPr bwMode="auto">
          <a:xfrm>
            <a:off x="3008313" y="3262313"/>
            <a:ext cx="71437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1"/>
                </a:lnTo>
                <a:lnTo>
                  <a:pt x="309" y="105"/>
                </a:lnTo>
                <a:lnTo>
                  <a:pt x="297" y="80"/>
                </a:lnTo>
                <a:lnTo>
                  <a:pt x="281" y="56"/>
                </a:lnTo>
                <a:lnTo>
                  <a:pt x="261" y="38"/>
                </a:lnTo>
                <a:lnTo>
                  <a:pt x="238" y="21"/>
                </a:lnTo>
                <a:lnTo>
                  <a:pt x="214" y="9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4" y="9"/>
                </a:lnTo>
                <a:lnTo>
                  <a:pt x="78" y="21"/>
                </a:lnTo>
                <a:lnTo>
                  <a:pt x="55" y="38"/>
                </a:lnTo>
                <a:lnTo>
                  <a:pt x="38" y="56"/>
                </a:lnTo>
                <a:lnTo>
                  <a:pt x="21" y="80"/>
                </a:lnTo>
                <a:lnTo>
                  <a:pt x="9" y="105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9" y="215"/>
                </a:lnTo>
                <a:lnTo>
                  <a:pt x="21" y="239"/>
                </a:lnTo>
                <a:lnTo>
                  <a:pt x="38" y="262"/>
                </a:lnTo>
                <a:lnTo>
                  <a:pt x="55" y="281"/>
                </a:lnTo>
                <a:lnTo>
                  <a:pt x="78" y="297"/>
                </a:lnTo>
                <a:lnTo>
                  <a:pt x="104" y="309"/>
                </a:lnTo>
                <a:lnTo>
                  <a:pt x="131" y="317"/>
                </a:lnTo>
                <a:lnTo>
                  <a:pt x="159" y="318"/>
                </a:lnTo>
                <a:lnTo>
                  <a:pt x="187" y="317"/>
                </a:lnTo>
                <a:lnTo>
                  <a:pt x="214" y="309"/>
                </a:lnTo>
                <a:lnTo>
                  <a:pt x="238" y="297"/>
                </a:lnTo>
                <a:lnTo>
                  <a:pt x="261" y="281"/>
                </a:lnTo>
                <a:lnTo>
                  <a:pt x="281" y="262"/>
                </a:lnTo>
                <a:lnTo>
                  <a:pt x="297" y="239"/>
                </a:lnTo>
                <a:lnTo>
                  <a:pt x="309" y="215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09" name="Line 20">
            <a:extLst>
              <a:ext uri="{FF2B5EF4-FFF2-40B4-BE49-F238E27FC236}">
                <a16:creationId xmlns:a16="http://schemas.microsoft.com/office/drawing/2014/main" id="{52D8690C-0512-48D7-B995-038667D1ECF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7600" y="53324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10" name="Freeform 21">
            <a:extLst>
              <a:ext uri="{FF2B5EF4-FFF2-40B4-BE49-F238E27FC236}">
                <a16:creationId xmlns:a16="http://schemas.microsoft.com/office/drawing/2014/main" id="{5C874B8F-905B-4A1C-AB8B-D542947ED4FC}"/>
              </a:ext>
            </a:extLst>
          </p:cNvPr>
          <p:cNvSpPr>
            <a:spLocks/>
          </p:cNvSpPr>
          <p:nvPr/>
        </p:nvSpPr>
        <p:spPr bwMode="auto">
          <a:xfrm>
            <a:off x="1044575" y="5295900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6" y="131"/>
                </a:lnTo>
                <a:lnTo>
                  <a:pt x="309" y="103"/>
                </a:lnTo>
                <a:lnTo>
                  <a:pt x="296" y="79"/>
                </a:lnTo>
                <a:lnTo>
                  <a:pt x="282" y="56"/>
                </a:lnTo>
                <a:lnTo>
                  <a:pt x="262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60" y="0"/>
                </a:lnTo>
                <a:lnTo>
                  <a:pt x="132" y="1"/>
                </a:lnTo>
                <a:lnTo>
                  <a:pt x="105" y="9"/>
                </a:lnTo>
                <a:lnTo>
                  <a:pt x="79" y="21"/>
                </a:lnTo>
                <a:lnTo>
                  <a:pt x="56" y="37"/>
                </a:lnTo>
                <a:lnTo>
                  <a:pt x="39" y="56"/>
                </a:lnTo>
                <a:lnTo>
                  <a:pt x="22" y="79"/>
                </a:lnTo>
                <a:lnTo>
                  <a:pt x="10" y="103"/>
                </a:lnTo>
                <a:lnTo>
                  <a:pt x="3" y="131"/>
                </a:lnTo>
                <a:lnTo>
                  <a:pt x="0" y="159"/>
                </a:lnTo>
                <a:lnTo>
                  <a:pt x="3" y="187"/>
                </a:lnTo>
                <a:lnTo>
                  <a:pt x="10" y="213"/>
                </a:lnTo>
                <a:lnTo>
                  <a:pt x="22" y="238"/>
                </a:lnTo>
                <a:lnTo>
                  <a:pt x="39" y="262"/>
                </a:lnTo>
                <a:lnTo>
                  <a:pt x="56" y="280"/>
                </a:lnTo>
                <a:lnTo>
                  <a:pt x="79" y="297"/>
                </a:lnTo>
                <a:lnTo>
                  <a:pt x="105" y="309"/>
                </a:lnTo>
                <a:lnTo>
                  <a:pt x="132" y="315"/>
                </a:lnTo>
                <a:lnTo>
                  <a:pt x="160" y="318"/>
                </a:lnTo>
                <a:lnTo>
                  <a:pt x="187" y="315"/>
                </a:lnTo>
                <a:lnTo>
                  <a:pt x="215" y="309"/>
                </a:lnTo>
                <a:lnTo>
                  <a:pt x="239" y="297"/>
                </a:lnTo>
                <a:lnTo>
                  <a:pt x="262" y="280"/>
                </a:lnTo>
                <a:lnTo>
                  <a:pt x="282" y="262"/>
                </a:lnTo>
                <a:lnTo>
                  <a:pt x="296" y="238"/>
                </a:lnTo>
                <a:lnTo>
                  <a:pt x="309" y="213"/>
                </a:lnTo>
                <a:lnTo>
                  <a:pt x="316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11" name="Line 22">
            <a:extLst>
              <a:ext uri="{FF2B5EF4-FFF2-40B4-BE49-F238E27FC236}">
                <a16:creationId xmlns:a16="http://schemas.microsoft.com/office/drawing/2014/main" id="{0BE344FF-EC07-410A-A5EF-5FFDD7B5018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4988" y="27209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12" name="Freeform 23">
            <a:extLst>
              <a:ext uri="{FF2B5EF4-FFF2-40B4-BE49-F238E27FC236}">
                <a16:creationId xmlns:a16="http://schemas.microsoft.com/office/drawing/2014/main" id="{6F157B79-7DEB-4A39-A92B-B838FEBF927D}"/>
              </a:ext>
            </a:extLst>
          </p:cNvPr>
          <p:cNvSpPr>
            <a:spLocks/>
          </p:cNvSpPr>
          <p:nvPr/>
        </p:nvSpPr>
        <p:spPr bwMode="auto">
          <a:xfrm>
            <a:off x="1731963" y="2684463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0"/>
                </a:lnTo>
                <a:lnTo>
                  <a:pt x="309" y="105"/>
                </a:lnTo>
                <a:lnTo>
                  <a:pt x="297" y="79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5" y="11"/>
                </a:lnTo>
                <a:lnTo>
                  <a:pt x="187" y="3"/>
                </a:lnTo>
                <a:lnTo>
                  <a:pt x="161" y="0"/>
                </a:lnTo>
                <a:lnTo>
                  <a:pt x="132" y="3"/>
                </a:lnTo>
                <a:lnTo>
                  <a:pt x="105" y="11"/>
                </a:lnTo>
                <a:lnTo>
                  <a:pt x="80" y="21"/>
                </a:lnTo>
                <a:lnTo>
                  <a:pt x="56" y="37"/>
                </a:lnTo>
                <a:lnTo>
                  <a:pt x="39" y="57"/>
                </a:lnTo>
                <a:lnTo>
                  <a:pt x="22" y="79"/>
                </a:lnTo>
                <a:lnTo>
                  <a:pt x="11" y="105"/>
                </a:lnTo>
                <a:lnTo>
                  <a:pt x="3" y="130"/>
                </a:lnTo>
                <a:lnTo>
                  <a:pt x="0" y="159"/>
                </a:lnTo>
                <a:lnTo>
                  <a:pt x="3" y="187"/>
                </a:lnTo>
                <a:lnTo>
                  <a:pt x="11" y="215"/>
                </a:lnTo>
                <a:lnTo>
                  <a:pt x="22" y="239"/>
                </a:lnTo>
                <a:lnTo>
                  <a:pt x="39" y="262"/>
                </a:lnTo>
                <a:lnTo>
                  <a:pt x="56" y="281"/>
                </a:lnTo>
                <a:lnTo>
                  <a:pt x="80" y="296"/>
                </a:lnTo>
                <a:lnTo>
                  <a:pt x="105" y="309"/>
                </a:lnTo>
                <a:lnTo>
                  <a:pt x="132" y="316"/>
                </a:lnTo>
                <a:lnTo>
                  <a:pt x="161" y="318"/>
                </a:lnTo>
                <a:lnTo>
                  <a:pt x="187" y="316"/>
                </a:lnTo>
                <a:lnTo>
                  <a:pt x="215" y="309"/>
                </a:lnTo>
                <a:lnTo>
                  <a:pt x="239" y="296"/>
                </a:lnTo>
                <a:lnTo>
                  <a:pt x="262" y="281"/>
                </a:lnTo>
                <a:lnTo>
                  <a:pt x="282" y="262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13" name="Line 24">
            <a:extLst>
              <a:ext uri="{FF2B5EF4-FFF2-40B4-BE49-F238E27FC236}">
                <a16:creationId xmlns:a16="http://schemas.microsoft.com/office/drawing/2014/main" id="{92C7FD19-28F6-44E2-9263-5AD5F3752E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1475" y="524986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14" name="Freeform 25">
            <a:extLst>
              <a:ext uri="{FF2B5EF4-FFF2-40B4-BE49-F238E27FC236}">
                <a16:creationId xmlns:a16="http://schemas.microsoft.com/office/drawing/2014/main" id="{758232FE-7A8C-4F1F-BCDD-8F1CCDE437A1}"/>
              </a:ext>
            </a:extLst>
          </p:cNvPr>
          <p:cNvSpPr>
            <a:spLocks/>
          </p:cNvSpPr>
          <p:nvPr/>
        </p:nvSpPr>
        <p:spPr bwMode="auto">
          <a:xfrm>
            <a:off x="4108450" y="5213350"/>
            <a:ext cx="73025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7" y="132"/>
                </a:lnTo>
                <a:lnTo>
                  <a:pt x="309" y="104"/>
                </a:lnTo>
                <a:lnTo>
                  <a:pt x="297" y="80"/>
                </a:lnTo>
                <a:lnTo>
                  <a:pt x="282" y="58"/>
                </a:lnTo>
                <a:lnTo>
                  <a:pt x="262" y="38"/>
                </a:lnTo>
                <a:lnTo>
                  <a:pt x="240" y="21"/>
                </a:lnTo>
                <a:lnTo>
                  <a:pt x="215" y="10"/>
                </a:lnTo>
                <a:lnTo>
                  <a:pt x="188" y="2"/>
                </a:lnTo>
                <a:lnTo>
                  <a:pt x="160" y="0"/>
                </a:lnTo>
                <a:lnTo>
                  <a:pt x="131" y="2"/>
                </a:lnTo>
                <a:lnTo>
                  <a:pt x="106" y="10"/>
                </a:lnTo>
                <a:lnTo>
                  <a:pt x="79" y="21"/>
                </a:lnTo>
                <a:lnTo>
                  <a:pt x="58" y="38"/>
                </a:lnTo>
                <a:lnTo>
                  <a:pt x="38" y="58"/>
                </a:lnTo>
                <a:lnTo>
                  <a:pt x="21" y="80"/>
                </a:lnTo>
                <a:lnTo>
                  <a:pt x="10" y="104"/>
                </a:lnTo>
                <a:lnTo>
                  <a:pt x="4" y="132"/>
                </a:lnTo>
                <a:lnTo>
                  <a:pt x="0" y="159"/>
                </a:lnTo>
                <a:lnTo>
                  <a:pt x="4" y="187"/>
                </a:lnTo>
                <a:lnTo>
                  <a:pt x="10" y="214"/>
                </a:lnTo>
                <a:lnTo>
                  <a:pt x="21" y="238"/>
                </a:lnTo>
                <a:lnTo>
                  <a:pt x="38" y="261"/>
                </a:lnTo>
                <a:lnTo>
                  <a:pt x="58" y="281"/>
                </a:lnTo>
                <a:lnTo>
                  <a:pt x="79" y="297"/>
                </a:lnTo>
                <a:lnTo>
                  <a:pt x="106" y="309"/>
                </a:lnTo>
                <a:lnTo>
                  <a:pt x="131" y="317"/>
                </a:lnTo>
                <a:lnTo>
                  <a:pt x="160" y="318"/>
                </a:lnTo>
                <a:lnTo>
                  <a:pt x="188" y="317"/>
                </a:lnTo>
                <a:lnTo>
                  <a:pt x="215" y="309"/>
                </a:lnTo>
                <a:lnTo>
                  <a:pt x="240" y="297"/>
                </a:lnTo>
                <a:lnTo>
                  <a:pt x="262" y="281"/>
                </a:lnTo>
                <a:lnTo>
                  <a:pt x="282" y="261"/>
                </a:lnTo>
                <a:lnTo>
                  <a:pt x="297" y="238"/>
                </a:lnTo>
                <a:lnTo>
                  <a:pt x="309" y="214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15" name="Line 26">
            <a:extLst>
              <a:ext uri="{FF2B5EF4-FFF2-40B4-BE49-F238E27FC236}">
                <a16:creationId xmlns:a16="http://schemas.microsoft.com/office/drawing/2014/main" id="{A35ACE62-D593-4F45-9E64-E4C852770A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6850" y="54562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16" name="Freeform 27">
            <a:extLst>
              <a:ext uri="{FF2B5EF4-FFF2-40B4-BE49-F238E27FC236}">
                <a16:creationId xmlns:a16="http://schemas.microsoft.com/office/drawing/2014/main" id="{4BA6CFBB-405D-4C55-A42E-A93712241118}"/>
              </a:ext>
            </a:extLst>
          </p:cNvPr>
          <p:cNvSpPr>
            <a:spLocks/>
          </p:cNvSpPr>
          <p:nvPr/>
        </p:nvSpPr>
        <p:spPr bwMode="auto">
          <a:xfrm>
            <a:off x="3935413" y="5419725"/>
            <a:ext cx="71437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1"/>
                </a:lnTo>
                <a:lnTo>
                  <a:pt x="309" y="106"/>
                </a:lnTo>
                <a:lnTo>
                  <a:pt x="297" y="79"/>
                </a:lnTo>
                <a:lnTo>
                  <a:pt x="283" y="57"/>
                </a:lnTo>
                <a:lnTo>
                  <a:pt x="263" y="38"/>
                </a:lnTo>
                <a:lnTo>
                  <a:pt x="239" y="21"/>
                </a:lnTo>
                <a:lnTo>
                  <a:pt x="215" y="9"/>
                </a:lnTo>
                <a:lnTo>
                  <a:pt x="187" y="4"/>
                </a:lnTo>
                <a:lnTo>
                  <a:pt x="161" y="0"/>
                </a:lnTo>
                <a:lnTo>
                  <a:pt x="131" y="4"/>
                </a:lnTo>
                <a:lnTo>
                  <a:pt x="106" y="9"/>
                </a:lnTo>
                <a:lnTo>
                  <a:pt x="80" y="21"/>
                </a:lnTo>
                <a:lnTo>
                  <a:pt x="57" y="38"/>
                </a:lnTo>
                <a:lnTo>
                  <a:pt x="39" y="57"/>
                </a:lnTo>
                <a:lnTo>
                  <a:pt x="21" y="79"/>
                </a:lnTo>
                <a:lnTo>
                  <a:pt x="9" y="106"/>
                </a:lnTo>
                <a:lnTo>
                  <a:pt x="4" y="131"/>
                </a:lnTo>
                <a:lnTo>
                  <a:pt x="0" y="159"/>
                </a:lnTo>
                <a:lnTo>
                  <a:pt x="4" y="188"/>
                </a:lnTo>
                <a:lnTo>
                  <a:pt x="9" y="215"/>
                </a:lnTo>
                <a:lnTo>
                  <a:pt x="21" y="240"/>
                </a:lnTo>
                <a:lnTo>
                  <a:pt x="39" y="262"/>
                </a:lnTo>
                <a:lnTo>
                  <a:pt x="57" y="282"/>
                </a:lnTo>
                <a:lnTo>
                  <a:pt x="80" y="297"/>
                </a:lnTo>
                <a:lnTo>
                  <a:pt x="106" y="309"/>
                </a:lnTo>
                <a:lnTo>
                  <a:pt x="131" y="317"/>
                </a:lnTo>
                <a:lnTo>
                  <a:pt x="161" y="318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3" y="282"/>
                </a:lnTo>
                <a:lnTo>
                  <a:pt x="283" y="262"/>
                </a:lnTo>
                <a:lnTo>
                  <a:pt x="297" y="240"/>
                </a:lnTo>
                <a:lnTo>
                  <a:pt x="309" y="215"/>
                </a:lnTo>
                <a:lnTo>
                  <a:pt x="317" y="188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17" name="Line 28">
            <a:extLst>
              <a:ext uri="{FF2B5EF4-FFF2-40B4-BE49-F238E27FC236}">
                <a16:creationId xmlns:a16="http://schemas.microsoft.com/office/drawing/2014/main" id="{433A7D0E-71D5-48C6-AE7A-0365E7A4948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3575" y="51816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18" name="Freeform 29">
            <a:extLst>
              <a:ext uri="{FF2B5EF4-FFF2-40B4-BE49-F238E27FC236}">
                <a16:creationId xmlns:a16="http://schemas.microsoft.com/office/drawing/2014/main" id="{E25A2B20-BB08-4537-A981-79FD6D216B25}"/>
              </a:ext>
            </a:extLst>
          </p:cNvPr>
          <p:cNvSpPr>
            <a:spLocks/>
          </p:cNvSpPr>
          <p:nvPr/>
        </p:nvSpPr>
        <p:spPr bwMode="auto">
          <a:xfrm>
            <a:off x="3130550" y="5146675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0"/>
                </a:lnTo>
                <a:lnTo>
                  <a:pt x="308" y="105"/>
                </a:lnTo>
                <a:lnTo>
                  <a:pt x="298" y="79"/>
                </a:lnTo>
                <a:lnTo>
                  <a:pt x="280" y="56"/>
                </a:lnTo>
                <a:lnTo>
                  <a:pt x="262" y="38"/>
                </a:lnTo>
                <a:lnTo>
                  <a:pt x="239" y="21"/>
                </a:lnTo>
                <a:lnTo>
                  <a:pt x="214" y="8"/>
                </a:lnTo>
                <a:lnTo>
                  <a:pt x="186" y="3"/>
                </a:lnTo>
                <a:lnTo>
                  <a:pt x="159" y="0"/>
                </a:lnTo>
                <a:lnTo>
                  <a:pt x="132" y="3"/>
                </a:lnTo>
                <a:lnTo>
                  <a:pt x="104" y="8"/>
                </a:lnTo>
                <a:lnTo>
                  <a:pt x="80" y="21"/>
                </a:lnTo>
                <a:lnTo>
                  <a:pt x="57" y="38"/>
                </a:lnTo>
                <a:lnTo>
                  <a:pt x="37" y="56"/>
                </a:lnTo>
                <a:lnTo>
                  <a:pt x="22" y="79"/>
                </a:lnTo>
                <a:lnTo>
                  <a:pt x="10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0" y="214"/>
                </a:lnTo>
                <a:lnTo>
                  <a:pt x="22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6"/>
                </a:lnTo>
                <a:lnTo>
                  <a:pt x="104" y="308"/>
                </a:lnTo>
                <a:lnTo>
                  <a:pt x="132" y="316"/>
                </a:lnTo>
                <a:lnTo>
                  <a:pt x="159" y="318"/>
                </a:lnTo>
                <a:lnTo>
                  <a:pt x="186" y="316"/>
                </a:lnTo>
                <a:lnTo>
                  <a:pt x="214" y="308"/>
                </a:lnTo>
                <a:lnTo>
                  <a:pt x="239" y="296"/>
                </a:lnTo>
                <a:lnTo>
                  <a:pt x="262" y="282"/>
                </a:lnTo>
                <a:lnTo>
                  <a:pt x="280" y="262"/>
                </a:lnTo>
                <a:lnTo>
                  <a:pt x="298" y="239"/>
                </a:lnTo>
                <a:lnTo>
                  <a:pt x="308" y="214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19" name="Line 30">
            <a:extLst>
              <a:ext uri="{FF2B5EF4-FFF2-40B4-BE49-F238E27FC236}">
                <a16:creationId xmlns:a16="http://schemas.microsoft.com/office/drawing/2014/main" id="{71677D83-07A7-494C-B646-AB68D0BBE1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63888" y="32210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20" name="Freeform 31">
            <a:extLst>
              <a:ext uri="{FF2B5EF4-FFF2-40B4-BE49-F238E27FC236}">
                <a16:creationId xmlns:a16="http://schemas.microsoft.com/office/drawing/2014/main" id="{F16EBECF-B8F3-4576-AE5C-5BCF4FFDD701}"/>
              </a:ext>
            </a:extLst>
          </p:cNvPr>
          <p:cNvSpPr>
            <a:spLocks/>
          </p:cNvSpPr>
          <p:nvPr/>
        </p:nvSpPr>
        <p:spPr bwMode="auto">
          <a:xfrm>
            <a:off x="3090863" y="3186113"/>
            <a:ext cx="73025" cy="71437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9"/>
                </a:moveTo>
                <a:lnTo>
                  <a:pt x="317" y="131"/>
                </a:lnTo>
                <a:lnTo>
                  <a:pt x="309" y="106"/>
                </a:lnTo>
                <a:lnTo>
                  <a:pt x="297" y="80"/>
                </a:lnTo>
                <a:lnTo>
                  <a:pt x="283" y="57"/>
                </a:lnTo>
                <a:lnTo>
                  <a:pt x="263" y="37"/>
                </a:lnTo>
                <a:lnTo>
                  <a:pt x="240" y="21"/>
                </a:lnTo>
                <a:lnTo>
                  <a:pt x="215" y="9"/>
                </a:lnTo>
                <a:lnTo>
                  <a:pt x="188" y="4"/>
                </a:lnTo>
                <a:lnTo>
                  <a:pt x="161" y="0"/>
                </a:lnTo>
                <a:lnTo>
                  <a:pt x="132" y="4"/>
                </a:lnTo>
                <a:lnTo>
                  <a:pt x="106" y="9"/>
                </a:lnTo>
                <a:lnTo>
                  <a:pt x="80" y="21"/>
                </a:lnTo>
                <a:lnTo>
                  <a:pt x="57" y="37"/>
                </a:lnTo>
                <a:lnTo>
                  <a:pt x="39" y="57"/>
                </a:lnTo>
                <a:lnTo>
                  <a:pt x="23" y="80"/>
                </a:lnTo>
                <a:lnTo>
                  <a:pt x="11" y="106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11" y="214"/>
                </a:lnTo>
                <a:lnTo>
                  <a:pt x="23" y="239"/>
                </a:lnTo>
                <a:lnTo>
                  <a:pt x="39" y="263"/>
                </a:lnTo>
                <a:lnTo>
                  <a:pt x="57" y="283"/>
                </a:lnTo>
                <a:lnTo>
                  <a:pt x="80" y="297"/>
                </a:lnTo>
                <a:lnTo>
                  <a:pt x="106" y="309"/>
                </a:lnTo>
                <a:lnTo>
                  <a:pt x="132" y="316"/>
                </a:lnTo>
                <a:lnTo>
                  <a:pt x="161" y="319"/>
                </a:lnTo>
                <a:lnTo>
                  <a:pt x="188" y="316"/>
                </a:lnTo>
                <a:lnTo>
                  <a:pt x="215" y="309"/>
                </a:lnTo>
                <a:lnTo>
                  <a:pt x="240" y="297"/>
                </a:lnTo>
                <a:lnTo>
                  <a:pt x="263" y="283"/>
                </a:lnTo>
                <a:lnTo>
                  <a:pt x="283" y="263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21" name="Line 32">
            <a:extLst>
              <a:ext uri="{FF2B5EF4-FFF2-40B4-BE49-F238E27FC236}">
                <a16:creationId xmlns:a16="http://schemas.microsoft.com/office/drawing/2014/main" id="{7AAC49D7-8249-40C7-8CDE-4EBB5F770E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69988" y="49736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22" name="Freeform 33">
            <a:extLst>
              <a:ext uri="{FF2B5EF4-FFF2-40B4-BE49-F238E27FC236}">
                <a16:creationId xmlns:a16="http://schemas.microsoft.com/office/drawing/2014/main" id="{4D2DB883-C4FF-43D3-9B35-D6333DB3DAB0}"/>
              </a:ext>
            </a:extLst>
          </p:cNvPr>
          <p:cNvSpPr>
            <a:spLocks/>
          </p:cNvSpPr>
          <p:nvPr/>
        </p:nvSpPr>
        <p:spPr bwMode="auto">
          <a:xfrm>
            <a:off x="1098550" y="4938713"/>
            <a:ext cx="71438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7" y="130"/>
                </a:lnTo>
                <a:lnTo>
                  <a:pt x="309" y="105"/>
                </a:lnTo>
                <a:lnTo>
                  <a:pt x="297" y="79"/>
                </a:lnTo>
                <a:lnTo>
                  <a:pt x="282" y="57"/>
                </a:lnTo>
                <a:lnTo>
                  <a:pt x="263" y="37"/>
                </a:lnTo>
                <a:lnTo>
                  <a:pt x="240" y="21"/>
                </a:lnTo>
                <a:lnTo>
                  <a:pt x="215" y="11"/>
                </a:lnTo>
                <a:lnTo>
                  <a:pt x="188" y="3"/>
                </a:lnTo>
                <a:lnTo>
                  <a:pt x="160" y="0"/>
                </a:lnTo>
                <a:lnTo>
                  <a:pt x="131" y="3"/>
                </a:lnTo>
                <a:lnTo>
                  <a:pt x="106" y="11"/>
                </a:lnTo>
                <a:lnTo>
                  <a:pt x="80" y="21"/>
                </a:lnTo>
                <a:lnTo>
                  <a:pt x="58" y="37"/>
                </a:lnTo>
                <a:lnTo>
                  <a:pt x="38" y="57"/>
                </a:lnTo>
                <a:lnTo>
                  <a:pt x="21" y="79"/>
                </a:lnTo>
                <a:lnTo>
                  <a:pt x="12" y="105"/>
                </a:lnTo>
                <a:lnTo>
                  <a:pt x="4" y="130"/>
                </a:lnTo>
                <a:lnTo>
                  <a:pt x="0" y="159"/>
                </a:lnTo>
                <a:lnTo>
                  <a:pt x="4" y="187"/>
                </a:lnTo>
                <a:lnTo>
                  <a:pt x="12" y="215"/>
                </a:lnTo>
                <a:lnTo>
                  <a:pt x="21" y="239"/>
                </a:lnTo>
                <a:lnTo>
                  <a:pt x="38" y="262"/>
                </a:lnTo>
                <a:lnTo>
                  <a:pt x="58" y="281"/>
                </a:lnTo>
                <a:lnTo>
                  <a:pt x="80" y="296"/>
                </a:lnTo>
                <a:lnTo>
                  <a:pt x="106" y="309"/>
                </a:lnTo>
                <a:lnTo>
                  <a:pt x="131" y="316"/>
                </a:lnTo>
                <a:lnTo>
                  <a:pt x="160" y="318"/>
                </a:lnTo>
                <a:lnTo>
                  <a:pt x="188" y="316"/>
                </a:lnTo>
                <a:lnTo>
                  <a:pt x="215" y="309"/>
                </a:lnTo>
                <a:lnTo>
                  <a:pt x="240" y="296"/>
                </a:lnTo>
                <a:lnTo>
                  <a:pt x="263" y="281"/>
                </a:lnTo>
                <a:lnTo>
                  <a:pt x="282" y="262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23" name="Line 34">
            <a:extLst>
              <a:ext uri="{FF2B5EF4-FFF2-40B4-BE49-F238E27FC236}">
                <a16:creationId xmlns:a16="http://schemas.microsoft.com/office/drawing/2014/main" id="{37437957-23AA-4592-87B9-450FAA5FA37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4325" y="25415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24" name="Freeform 35">
            <a:extLst>
              <a:ext uri="{FF2B5EF4-FFF2-40B4-BE49-F238E27FC236}">
                <a16:creationId xmlns:a16="http://schemas.microsoft.com/office/drawing/2014/main" id="{7DEF4E6F-8CCC-4AC5-BD15-DFBCAD54031C}"/>
              </a:ext>
            </a:extLst>
          </p:cNvPr>
          <p:cNvSpPr>
            <a:spLocks/>
          </p:cNvSpPr>
          <p:nvPr/>
        </p:nvSpPr>
        <p:spPr bwMode="auto">
          <a:xfrm>
            <a:off x="4052888" y="2505075"/>
            <a:ext cx="71437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1"/>
                </a:moveTo>
                <a:lnTo>
                  <a:pt x="316" y="132"/>
                </a:lnTo>
                <a:lnTo>
                  <a:pt x="309" y="106"/>
                </a:lnTo>
                <a:lnTo>
                  <a:pt x="297" y="80"/>
                </a:lnTo>
                <a:lnTo>
                  <a:pt x="280" y="59"/>
                </a:lnTo>
                <a:lnTo>
                  <a:pt x="263" y="39"/>
                </a:lnTo>
                <a:lnTo>
                  <a:pt x="239" y="22"/>
                </a:lnTo>
                <a:lnTo>
                  <a:pt x="214" y="11"/>
                </a:lnTo>
                <a:lnTo>
                  <a:pt x="187" y="4"/>
                </a:lnTo>
                <a:lnTo>
                  <a:pt x="161" y="0"/>
                </a:lnTo>
                <a:lnTo>
                  <a:pt x="132" y="4"/>
                </a:lnTo>
                <a:lnTo>
                  <a:pt x="104" y="11"/>
                </a:lnTo>
                <a:lnTo>
                  <a:pt x="80" y="22"/>
                </a:lnTo>
                <a:lnTo>
                  <a:pt x="57" y="39"/>
                </a:lnTo>
                <a:lnTo>
                  <a:pt x="37" y="59"/>
                </a:lnTo>
                <a:lnTo>
                  <a:pt x="22" y="80"/>
                </a:lnTo>
                <a:lnTo>
                  <a:pt x="10" y="106"/>
                </a:lnTo>
                <a:lnTo>
                  <a:pt x="2" y="132"/>
                </a:lnTo>
                <a:lnTo>
                  <a:pt x="0" y="161"/>
                </a:lnTo>
                <a:lnTo>
                  <a:pt x="2" y="189"/>
                </a:lnTo>
                <a:lnTo>
                  <a:pt x="10" y="215"/>
                </a:lnTo>
                <a:lnTo>
                  <a:pt x="22" y="239"/>
                </a:lnTo>
                <a:lnTo>
                  <a:pt x="37" y="263"/>
                </a:lnTo>
                <a:lnTo>
                  <a:pt x="57" y="283"/>
                </a:lnTo>
                <a:lnTo>
                  <a:pt x="80" y="298"/>
                </a:lnTo>
                <a:lnTo>
                  <a:pt x="104" y="310"/>
                </a:lnTo>
                <a:lnTo>
                  <a:pt x="132" y="317"/>
                </a:lnTo>
                <a:lnTo>
                  <a:pt x="161" y="319"/>
                </a:lnTo>
                <a:lnTo>
                  <a:pt x="187" y="317"/>
                </a:lnTo>
                <a:lnTo>
                  <a:pt x="214" y="310"/>
                </a:lnTo>
                <a:lnTo>
                  <a:pt x="239" y="298"/>
                </a:lnTo>
                <a:lnTo>
                  <a:pt x="263" y="283"/>
                </a:lnTo>
                <a:lnTo>
                  <a:pt x="280" y="263"/>
                </a:lnTo>
                <a:lnTo>
                  <a:pt x="297" y="239"/>
                </a:lnTo>
                <a:lnTo>
                  <a:pt x="309" y="215"/>
                </a:lnTo>
                <a:lnTo>
                  <a:pt x="316" y="189"/>
                </a:lnTo>
                <a:lnTo>
                  <a:pt x="319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25" name="Line 36">
            <a:extLst>
              <a:ext uri="{FF2B5EF4-FFF2-40B4-BE49-F238E27FC236}">
                <a16:creationId xmlns:a16="http://schemas.microsoft.com/office/drawing/2014/main" id="{7FE99F41-554F-4827-B2E4-2A44ECFC5E67}"/>
              </a:ext>
            </a:extLst>
          </p:cNvPr>
          <p:cNvSpPr>
            <a:spLocks noChangeShapeType="1"/>
          </p:cNvSpPr>
          <p:nvPr/>
        </p:nvSpPr>
        <p:spPr bwMode="auto">
          <a:xfrm>
            <a:off x="993775" y="25225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26" name="Freeform 37">
            <a:extLst>
              <a:ext uri="{FF2B5EF4-FFF2-40B4-BE49-F238E27FC236}">
                <a16:creationId xmlns:a16="http://schemas.microsoft.com/office/drawing/2014/main" id="{CA5FBF7C-FCA5-4F92-BB70-463982D4C51F}"/>
              </a:ext>
            </a:extLst>
          </p:cNvPr>
          <p:cNvSpPr>
            <a:spLocks/>
          </p:cNvSpPr>
          <p:nvPr/>
        </p:nvSpPr>
        <p:spPr bwMode="auto">
          <a:xfrm>
            <a:off x="920750" y="2486025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1"/>
                </a:lnTo>
                <a:lnTo>
                  <a:pt x="310" y="105"/>
                </a:lnTo>
                <a:lnTo>
                  <a:pt x="298" y="79"/>
                </a:lnTo>
                <a:lnTo>
                  <a:pt x="282" y="57"/>
                </a:lnTo>
                <a:lnTo>
                  <a:pt x="263" y="38"/>
                </a:lnTo>
                <a:lnTo>
                  <a:pt x="239" y="21"/>
                </a:lnTo>
                <a:lnTo>
                  <a:pt x="215" y="10"/>
                </a:lnTo>
                <a:lnTo>
                  <a:pt x="188" y="4"/>
                </a:lnTo>
                <a:lnTo>
                  <a:pt x="161" y="0"/>
                </a:lnTo>
                <a:lnTo>
                  <a:pt x="132" y="4"/>
                </a:lnTo>
                <a:lnTo>
                  <a:pt x="105" y="10"/>
                </a:lnTo>
                <a:lnTo>
                  <a:pt x="80" y="21"/>
                </a:lnTo>
                <a:lnTo>
                  <a:pt x="59" y="38"/>
                </a:lnTo>
                <a:lnTo>
                  <a:pt x="39" y="57"/>
                </a:lnTo>
                <a:lnTo>
                  <a:pt x="22" y="79"/>
                </a:lnTo>
                <a:lnTo>
                  <a:pt x="11" y="105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11" y="215"/>
                </a:lnTo>
                <a:lnTo>
                  <a:pt x="22" y="239"/>
                </a:lnTo>
                <a:lnTo>
                  <a:pt x="39" y="262"/>
                </a:lnTo>
                <a:lnTo>
                  <a:pt x="59" y="282"/>
                </a:lnTo>
                <a:lnTo>
                  <a:pt x="80" y="297"/>
                </a:lnTo>
                <a:lnTo>
                  <a:pt x="105" y="309"/>
                </a:lnTo>
                <a:lnTo>
                  <a:pt x="132" y="317"/>
                </a:lnTo>
                <a:lnTo>
                  <a:pt x="161" y="318"/>
                </a:lnTo>
                <a:lnTo>
                  <a:pt x="188" y="317"/>
                </a:lnTo>
                <a:lnTo>
                  <a:pt x="215" y="309"/>
                </a:lnTo>
                <a:lnTo>
                  <a:pt x="239" y="297"/>
                </a:lnTo>
                <a:lnTo>
                  <a:pt x="263" y="282"/>
                </a:lnTo>
                <a:lnTo>
                  <a:pt x="282" y="262"/>
                </a:lnTo>
                <a:lnTo>
                  <a:pt x="298" y="239"/>
                </a:lnTo>
                <a:lnTo>
                  <a:pt x="310" y="215"/>
                </a:lnTo>
                <a:lnTo>
                  <a:pt x="317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27" name="Line 38">
            <a:extLst>
              <a:ext uri="{FF2B5EF4-FFF2-40B4-BE49-F238E27FC236}">
                <a16:creationId xmlns:a16="http://schemas.microsoft.com/office/drawing/2014/main" id="{3884F333-1000-4770-9A55-BAD5FE85C9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3038" y="40640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28" name="Freeform 39">
            <a:extLst>
              <a:ext uri="{FF2B5EF4-FFF2-40B4-BE49-F238E27FC236}">
                <a16:creationId xmlns:a16="http://schemas.microsoft.com/office/drawing/2014/main" id="{B66A2329-5EA6-47FC-A86A-555D628C53A8}"/>
              </a:ext>
            </a:extLst>
          </p:cNvPr>
          <p:cNvSpPr>
            <a:spLocks/>
          </p:cNvSpPr>
          <p:nvPr/>
        </p:nvSpPr>
        <p:spPr bwMode="auto">
          <a:xfrm>
            <a:off x="1370013" y="4027488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5" y="130"/>
                </a:lnTo>
                <a:lnTo>
                  <a:pt x="307" y="105"/>
                </a:lnTo>
                <a:lnTo>
                  <a:pt x="296" y="79"/>
                </a:lnTo>
                <a:lnTo>
                  <a:pt x="280" y="56"/>
                </a:lnTo>
                <a:lnTo>
                  <a:pt x="260" y="36"/>
                </a:lnTo>
                <a:lnTo>
                  <a:pt x="239" y="21"/>
                </a:lnTo>
                <a:lnTo>
                  <a:pt x="213" y="8"/>
                </a:lnTo>
                <a:lnTo>
                  <a:pt x="186" y="3"/>
                </a:lnTo>
                <a:lnTo>
                  <a:pt x="158" y="0"/>
                </a:lnTo>
                <a:lnTo>
                  <a:pt x="131" y="3"/>
                </a:lnTo>
                <a:lnTo>
                  <a:pt x="104" y="8"/>
                </a:lnTo>
                <a:lnTo>
                  <a:pt x="79" y="21"/>
                </a:lnTo>
                <a:lnTo>
                  <a:pt x="56" y="36"/>
                </a:lnTo>
                <a:lnTo>
                  <a:pt x="36" y="56"/>
                </a:lnTo>
                <a:lnTo>
                  <a:pt x="22" y="79"/>
                </a:lnTo>
                <a:lnTo>
                  <a:pt x="10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3"/>
                </a:lnTo>
                <a:lnTo>
                  <a:pt x="22" y="239"/>
                </a:lnTo>
                <a:lnTo>
                  <a:pt x="36" y="262"/>
                </a:lnTo>
                <a:lnTo>
                  <a:pt x="56" y="282"/>
                </a:lnTo>
                <a:lnTo>
                  <a:pt x="79" y="296"/>
                </a:lnTo>
                <a:lnTo>
                  <a:pt x="104" y="308"/>
                </a:lnTo>
                <a:lnTo>
                  <a:pt x="131" y="315"/>
                </a:lnTo>
                <a:lnTo>
                  <a:pt x="158" y="318"/>
                </a:lnTo>
                <a:lnTo>
                  <a:pt x="186" y="315"/>
                </a:lnTo>
                <a:lnTo>
                  <a:pt x="213" y="308"/>
                </a:lnTo>
                <a:lnTo>
                  <a:pt x="239" y="296"/>
                </a:lnTo>
                <a:lnTo>
                  <a:pt x="260" y="282"/>
                </a:lnTo>
                <a:lnTo>
                  <a:pt x="280" y="262"/>
                </a:lnTo>
                <a:lnTo>
                  <a:pt x="296" y="239"/>
                </a:lnTo>
                <a:lnTo>
                  <a:pt x="307" y="213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29" name="Line 40">
            <a:extLst>
              <a:ext uri="{FF2B5EF4-FFF2-40B4-BE49-F238E27FC236}">
                <a16:creationId xmlns:a16="http://schemas.microsoft.com/office/drawing/2014/main" id="{2DA678B4-FE1C-4466-8F2C-5F81A28005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3363" y="35480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30" name="Freeform 41">
            <a:extLst>
              <a:ext uri="{FF2B5EF4-FFF2-40B4-BE49-F238E27FC236}">
                <a16:creationId xmlns:a16="http://schemas.microsoft.com/office/drawing/2014/main" id="{968BA1FA-D820-4E5F-847F-664A9316C380}"/>
              </a:ext>
            </a:extLst>
          </p:cNvPr>
          <p:cNvSpPr>
            <a:spLocks/>
          </p:cNvSpPr>
          <p:nvPr/>
        </p:nvSpPr>
        <p:spPr bwMode="auto">
          <a:xfrm>
            <a:off x="2701925" y="3511550"/>
            <a:ext cx="71438" cy="73025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6" y="130"/>
                </a:lnTo>
                <a:lnTo>
                  <a:pt x="309" y="104"/>
                </a:lnTo>
                <a:lnTo>
                  <a:pt x="297" y="78"/>
                </a:lnTo>
                <a:lnTo>
                  <a:pt x="283" y="55"/>
                </a:lnTo>
                <a:lnTo>
                  <a:pt x="263" y="36"/>
                </a:lnTo>
                <a:lnTo>
                  <a:pt x="239" y="21"/>
                </a:lnTo>
                <a:lnTo>
                  <a:pt x="214" y="8"/>
                </a:lnTo>
                <a:lnTo>
                  <a:pt x="187" y="2"/>
                </a:lnTo>
                <a:lnTo>
                  <a:pt x="161" y="0"/>
                </a:lnTo>
                <a:lnTo>
                  <a:pt x="132" y="2"/>
                </a:lnTo>
                <a:lnTo>
                  <a:pt x="106" y="8"/>
                </a:lnTo>
                <a:lnTo>
                  <a:pt x="80" y="21"/>
                </a:lnTo>
                <a:lnTo>
                  <a:pt x="57" y="36"/>
                </a:lnTo>
                <a:lnTo>
                  <a:pt x="37" y="55"/>
                </a:lnTo>
                <a:lnTo>
                  <a:pt x="23" y="78"/>
                </a:lnTo>
                <a:lnTo>
                  <a:pt x="10" y="104"/>
                </a:lnTo>
                <a:lnTo>
                  <a:pt x="4" y="130"/>
                </a:lnTo>
                <a:lnTo>
                  <a:pt x="0" y="158"/>
                </a:lnTo>
                <a:lnTo>
                  <a:pt x="4" y="187"/>
                </a:lnTo>
                <a:lnTo>
                  <a:pt x="10" y="212"/>
                </a:lnTo>
                <a:lnTo>
                  <a:pt x="23" y="238"/>
                </a:lnTo>
                <a:lnTo>
                  <a:pt x="37" y="261"/>
                </a:lnTo>
                <a:lnTo>
                  <a:pt x="57" y="281"/>
                </a:lnTo>
                <a:lnTo>
                  <a:pt x="80" y="296"/>
                </a:lnTo>
                <a:lnTo>
                  <a:pt x="106" y="308"/>
                </a:lnTo>
                <a:lnTo>
                  <a:pt x="132" y="314"/>
                </a:lnTo>
                <a:lnTo>
                  <a:pt x="161" y="317"/>
                </a:lnTo>
                <a:lnTo>
                  <a:pt x="187" y="314"/>
                </a:lnTo>
                <a:lnTo>
                  <a:pt x="214" y="308"/>
                </a:lnTo>
                <a:lnTo>
                  <a:pt x="239" y="296"/>
                </a:lnTo>
                <a:lnTo>
                  <a:pt x="263" y="281"/>
                </a:lnTo>
                <a:lnTo>
                  <a:pt x="283" y="261"/>
                </a:lnTo>
                <a:lnTo>
                  <a:pt x="297" y="238"/>
                </a:lnTo>
                <a:lnTo>
                  <a:pt x="309" y="212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31" name="Line 42">
            <a:extLst>
              <a:ext uri="{FF2B5EF4-FFF2-40B4-BE49-F238E27FC236}">
                <a16:creationId xmlns:a16="http://schemas.microsoft.com/office/drawing/2014/main" id="{7BF61DDD-A591-42A7-B73F-B838E0A5E3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5300" y="556577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32" name="Freeform 43">
            <a:extLst>
              <a:ext uri="{FF2B5EF4-FFF2-40B4-BE49-F238E27FC236}">
                <a16:creationId xmlns:a16="http://schemas.microsoft.com/office/drawing/2014/main" id="{4163316F-D2C0-4275-88FE-5920D046BEF7}"/>
              </a:ext>
            </a:extLst>
          </p:cNvPr>
          <p:cNvSpPr>
            <a:spLocks/>
          </p:cNvSpPr>
          <p:nvPr/>
        </p:nvSpPr>
        <p:spPr bwMode="auto">
          <a:xfrm>
            <a:off x="2962275" y="5529263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60"/>
                </a:moveTo>
                <a:lnTo>
                  <a:pt x="315" y="132"/>
                </a:lnTo>
                <a:lnTo>
                  <a:pt x="307" y="105"/>
                </a:lnTo>
                <a:lnTo>
                  <a:pt x="297" y="81"/>
                </a:lnTo>
                <a:lnTo>
                  <a:pt x="280" y="58"/>
                </a:lnTo>
                <a:lnTo>
                  <a:pt x="261" y="38"/>
                </a:lnTo>
                <a:lnTo>
                  <a:pt x="239" y="21"/>
                </a:lnTo>
                <a:lnTo>
                  <a:pt x="213" y="10"/>
                </a:lnTo>
                <a:lnTo>
                  <a:pt x="185" y="3"/>
                </a:lnTo>
                <a:lnTo>
                  <a:pt x="158" y="0"/>
                </a:lnTo>
                <a:lnTo>
                  <a:pt x="131" y="3"/>
                </a:lnTo>
                <a:lnTo>
                  <a:pt x="104" y="10"/>
                </a:lnTo>
                <a:lnTo>
                  <a:pt x="79" y="21"/>
                </a:lnTo>
                <a:lnTo>
                  <a:pt x="56" y="38"/>
                </a:lnTo>
                <a:lnTo>
                  <a:pt x="36" y="58"/>
                </a:lnTo>
                <a:lnTo>
                  <a:pt x="22" y="81"/>
                </a:lnTo>
                <a:lnTo>
                  <a:pt x="9" y="105"/>
                </a:lnTo>
                <a:lnTo>
                  <a:pt x="2" y="132"/>
                </a:lnTo>
                <a:lnTo>
                  <a:pt x="0" y="160"/>
                </a:lnTo>
                <a:lnTo>
                  <a:pt x="2" y="187"/>
                </a:lnTo>
                <a:lnTo>
                  <a:pt x="9" y="215"/>
                </a:lnTo>
                <a:lnTo>
                  <a:pt x="22" y="239"/>
                </a:lnTo>
                <a:lnTo>
                  <a:pt x="36" y="261"/>
                </a:lnTo>
                <a:lnTo>
                  <a:pt x="56" y="281"/>
                </a:lnTo>
                <a:lnTo>
                  <a:pt x="79" y="297"/>
                </a:lnTo>
                <a:lnTo>
                  <a:pt x="104" y="309"/>
                </a:lnTo>
                <a:lnTo>
                  <a:pt x="131" y="317"/>
                </a:lnTo>
                <a:lnTo>
                  <a:pt x="158" y="318"/>
                </a:lnTo>
                <a:lnTo>
                  <a:pt x="185" y="317"/>
                </a:lnTo>
                <a:lnTo>
                  <a:pt x="213" y="309"/>
                </a:lnTo>
                <a:lnTo>
                  <a:pt x="239" y="297"/>
                </a:lnTo>
                <a:lnTo>
                  <a:pt x="261" y="281"/>
                </a:lnTo>
                <a:lnTo>
                  <a:pt x="280" y="261"/>
                </a:lnTo>
                <a:lnTo>
                  <a:pt x="297" y="239"/>
                </a:lnTo>
                <a:lnTo>
                  <a:pt x="307" y="215"/>
                </a:lnTo>
                <a:lnTo>
                  <a:pt x="315" y="187"/>
                </a:lnTo>
                <a:lnTo>
                  <a:pt x="318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33" name="Line 44">
            <a:extLst>
              <a:ext uri="{FF2B5EF4-FFF2-40B4-BE49-F238E27FC236}">
                <a16:creationId xmlns:a16="http://schemas.microsoft.com/office/drawing/2014/main" id="{2C500F09-F259-4C8D-B6D5-CB6B7F2F7E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1150" y="21828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34" name="Freeform 45">
            <a:extLst>
              <a:ext uri="{FF2B5EF4-FFF2-40B4-BE49-F238E27FC236}">
                <a16:creationId xmlns:a16="http://schemas.microsoft.com/office/drawing/2014/main" id="{01BDC024-CADA-4CEB-80C0-B3B440049CF4}"/>
              </a:ext>
            </a:extLst>
          </p:cNvPr>
          <p:cNvSpPr>
            <a:spLocks/>
          </p:cNvSpPr>
          <p:nvPr/>
        </p:nvSpPr>
        <p:spPr bwMode="auto">
          <a:xfrm>
            <a:off x="4049713" y="2146300"/>
            <a:ext cx="71437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6" y="131"/>
                </a:lnTo>
                <a:lnTo>
                  <a:pt x="309" y="103"/>
                </a:lnTo>
                <a:lnTo>
                  <a:pt x="297" y="79"/>
                </a:lnTo>
                <a:lnTo>
                  <a:pt x="281" y="57"/>
                </a:lnTo>
                <a:lnTo>
                  <a:pt x="261" y="37"/>
                </a:lnTo>
                <a:lnTo>
                  <a:pt x="238" y="21"/>
                </a:lnTo>
                <a:lnTo>
                  <a:pt x="214" y="9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4" y="9"/>
                </a:lnTo>
                <a:lnTo>
                  <a:pt x="78" y="21"/>
                </a:lnTo>
                <a:lnTo>
                  <a:pt x="55" y="37"/>
                </a:lnTo>
                <a:lnTo>
                  <a:pt x="38" y="57"/>
                </a:lnTo>
                <a:lnTo>
                  <a:pt x="21" y="79"/>
                </a:lnTo>
                <a:lnTo>
                  <a:pt x="9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6"/>
                </a:lnTo>
                <a:lnTo>
                  <a:pt x="9" y="213"/>
                </a:lnTo>
                <a:lnTo>
                  <a:pt x="21" y="237"/>
                </a:lnTo>
                <a:lnTo>
                  <a:pt x="38" y="261"/>
                </a:lnTo>
                <a:lnTo>
                  <a:pt x="55" y="281"/>
                </a:lnTo>
                <a:lnTo>
                  <a:pt x="78" y="297"/>
                </a:lnTo>
                <a:lnTo>
                  <a:pt x="104" y="308"/>
                </a:lnTo>
                <a:lnTo>
                  <a:pt x="130" y="315"/>
                </a:lnTo>
                <a:lnTo>
                  <a:pt x="159" y="318"/>
                </a:lnTo>
                <a:lnTo>
                  <a:pt x="187" y="315"/>
                </a:lnTo>
                <a:lnTo>
                  <a:pt x="214" y="308"/>
                </a:lnTo>
                <a:lnTo>
                  <a:pt x="238" y="297"/>
                </a:lnTo>
                <a:lnTo>
                  <a:pt x="261" y="281"/>
                </a:lnTo>
                <a:lnTo>
                  <a:pt x="281" y="261"/>
                </a:lnTo>
                <a:lnTo>
                  <a:pt x="297" y="237"/>
                </a:lnTo>
                <a:lnTo>
                  <a:pt x="309" y="213"/>
                </a:lnTo>
                <a:lnTo>
                  <a:pt x="316" y="186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35" name="Line 46">
            <a:extLst>
              <a:ext uri="{FF2B5EF4-FFF2-40B4-BE49-F238E27FC236}">
                <a16:creationId xmlns:a16="http://schemas.microsoft.com/office/drawing/2014/main" id="{6AE673A1-2E03-48D0-8414-4EB8E37F16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232092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36" name="Freeform 47">
            <a:extLst>
              <a:ext uri="{FF2B5EF4-FFF2-40B4-BE49-F238E27FC236}">
                <a16:creationId xmlns:a16="http://schemas.microsoft.com/office/drawing/2014/main" id="{1CF4995A-A285-4C5A-B6E5-EDD5F5B96D00}"/>
              </a:ext>
            </a:extLst>
          </p:cNvPr>
          <p:cNvSpPr>
            <a:spLocks/>
          </p:cNvSpPr>
          <p:nvPr/>
        </p:nvSpPr>
        <p:spPr bwMode="auto">
          <a:xfrm>
            <a:off x="2822575" y="2284413"/>
            <a:ext cx="73025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6" y="133"/>
                </a:lnTo>
                <a:lnTo>
                  <a:pt x="308" y="105"/>
                </a:lnTo>
                <a:lnTo>
                  <a:pt x="297" y="81"/>
                </a:lnTo>
                <a:lnTo>
                  <a:pt x="280" y="58"/>
                </a:lnTo>
                <a:lnTo>
                  <a:pt x="261" y="38"/>
                </a:lnTo>
                <a:lnTo>
                  <a:pt x="239" y="21"/>
                </a:lnTo>
                <a:lnTo>
                  <a:pt x="213" y="11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3" y="11"/>
                </a:lnTo>
                <a:lnTo>
                  <a:pt x="79" y="21"/>
                </a:lnTo>
                <a:lnTo>
                  <a:pt x="57" y="38"/>
                </a:lnTo>
                <a:lnTo>
                  <a:pt x="37" y="58"/>
                </a:lnTo>
                <a:lnTo>
                  <a:pt x="21" y="81"/>
                </a:lnTo>
                <a:lnTo>
                  <a:pt x="9" y="105"/>
                </a:lnTo>
                <a:lnTo>
                  <a:pt x="1" y="133"/>
                </a:lnTo>
                <a:lnTo>
                  <a:pt x="0" y="159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2"/>
                </a:lnTo>
                <a:lnTo>
                  <a:pt x="57" y="281"/>
                </a:lnTo>
                <a:lnTo>
                  <a:pt x="79" y="297"/>
                </a:lnTo>
                <a:lnTo>
                  <a:pt x="103" y="309"/>
                </a:lnTo>
                <a:lnTo>
                  <a:pt x="131" y="317"/>
                </a:lnTo>
                <a:lnTo>
                  <a:pt x="159" y="318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1" y="281"/>
                </a:lnTo>
                <a:lnTo>
                  <a:pt x="280" y="262"/>
                </a:lnTo>
                <a:lnTo>
                  <a:pt x="297" y="239"/>
                </a:lnTo>
                <a:lnTo>
                  <a:pt x="308" y="215"/>
                </a:lnTo>
                <a:lnTo>
                  <a:pt x="316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37" name="Line 48">
            <a:extLst>
              <a:ext uri="{FF2B5EF4-FFF2-40B4-BE49-F238E27FC236}">
                <a16:creationId xmlns:a16="http://schemas.microsoft.com/office/drawing/2014/main" id="{ED2D7E23-82AC-48FF-86D4-6785B37DE0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1963" y="369570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38" name="Freeform 49">
            <a:extLst>
              <a:ext uri="{FF2B5EF4-FFF2-40B4-BE49-F238E27FC236}">
                <a16:creationId xmlns:a16="http://schemas.microsoft.com/office/drawing/2014/main" id="{956709C1-EF9C-4964-82DF-B4A9A1E0DEFF}"/>
              </a:ext>
            </a:extLst>
          </p:cNvPr>
          <p:cNvSpPr>
            <a:spLocks/>
          </p:cNvSpPr>
          <p:nvPr/>
        </p:nvSpPr>
        <p:spPr bwMode="auto">
          <a:xfrm>
            <a:off x="2928938" y="3660775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0"/>
                </a:lnTo>
                <a:lnTo>
                  <a:pt x="310" y="105"/>
                </a:lnTo>
                <a:lnTo>
                  <a:pt x="298" y="78"/>
                </a:lnTo>
                <a:lnTo>
                  <a:pt x="283" y="56"/>
                </a:lnTo>
                <a:lnTo>
                  <a:pt x="263" y="36"/>
                </a:lnTo>
                <a:lnTo>
                  <a:pt x="239" y="21"/>
                </a:lnTo>
                <a:lnTo>
                  <a:pt x="214" y="9"/>
                </a:lnTo>
                <a:lnTo>
                  <a:pt x="189" y="3"/>
                </a:lnTo>
                <a:lnTo>
                  <a:pt x="161" y="0"/>
                </a:lnTo>
                <a:lnTo>
                  <a:pt x="132" y="3"/>
                </a:lnTo>
                <a:lnTo>
                  <a:pt x="106" y="9"/>
                </a:lnTo>
                <a:lnTo>
                  <a:pt x="80" y="21"/>
                </a:lnTo>
                <a:lnTo>
                  <a:pt x="57" y="36"/>
                </a:lnTo>
                <a:lnTo>
                  <a:pt x="37" y="56"/>
                </a:lnTo>
                <a:lnTo>
                  <a:pt x="23" y="78"/>
                </a:lnTo>
                <a:lnTo>
                  <a:pt x="10" y="105"/>
                </a:lnTo>
                <a:lnTo>
                  <a:pt x="4" y="130"/>
                </a:lnTo>
                <a:lnTo>
                  <a:pt x="0" y="158"/>
                </a:lnTo>
                <a:lnTo>
                  <a:pt x="4" y="187"/>
                </a:lnTo>
                <a:lnTo>
                  <a:pt x="10" y="212"/>
                </a:lnTo>
                <a:lnTo>
                  <a:pt x="23" y="239"/>
                </a:lnTo>
                <a:lnTo>
                  <a:pt x="37" y="261"/>
                </a:lnTo>
                <a:lnTo>
                  <a:pt x="57" y="281"/>
                </a:lnTo>
                <a:lnTo>
                  <a:pt x="80" y="297"/>
                </a:lnTo>
                <a:lnTo>
                  <a:pt x="106" y="309"/>
                </a:lnTo>
                <a:lnTo>
                  <a:pt x="132" y="314"/>
                </a:lnTo>
                <a:lnTo>
                  <a:pt x="161" y="318"/>
                </a:lnTo>
                <a:lnTo>
                  <a:pt x="189" y="314"/>
                </a:lnTo>
                <a:lnTo>
                  <a:pt x="214" y="309"/>
                </a:lnTo>
                <a:lnTo>
                  <a:pt x="239" y="297"/>
                </a:lnTo>
                <a:lnTo>
                  <a:pt x="263" y="281"/>
                </a:lnTo>
                <a:lnTo>
                  <a:pt x="283" y="261"/>
                </a:lnTo>
                <a:lnTo>
                  <a:pt x="298" y="239"/>
                </a:lnTo>
                <a:lnTo>
                  <a:pt x="310" y="212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39" name="Line 50">
            <a:extLst>
              <a:ext uri="{FF2B5EF4-FFF2-40B4-BE49-F238E27FC236}">
                <a16:creationId xmlns:a16="http://schemas.microsoft.com/office/drawing/2014/main" id="{FBA341E5-1923-4721-88F7-3A97A21969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1638" y="58086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40" name="Freeform 51">
            <a:extLst>
              <a:ext uri="{FF2B5EF4-FFF2-40B4-BE49-F238E27FC236}">
                <a16:creationId xmlns:a16="http://schemas.microsoft.com/office/drawing/2014/main" id="{B9C897E6-78EB-4E27-9B4C-2C6115158DDE}"/>
              </a:ext>
            </a:extLst>
          </p:cNvPr>
          <p:cNvSpPr>
            <a:spLocks/>
          </p:cNvSpPr>
          <p:nvPr/>
        </p:nvSpPr>
        <p:spPr bwMode="auto">
          <a:xfrm>
            <a:off x="4140200" y="5772150"/>
            <a:ext cx="71438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6" y="131"/>
                </a:lnTo>
                <a:lnTo>
                  <a:pt x="309" y="104"/>
                </a:lnTo>
                <a:lnTo>
                  <a:pt x="296" y="80"/>
                </a:lnTo>
                <a:lnTo>
                  <a:pt x="281" y="57"/>
                </a:lnTo>
                <a:lnTo>
                  <a:pt x="261" y="37"/>
                </a:lnTo>
                <a:lnTo>
                  <a:pt x="238" y="21"/>
                </a:lnTo>
                <a:lnTo>
                  <a:pt x="213" y="9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4" y="9"/>
                </a:lnTo>
                <a:lnTo>
                  <a:pt x="78" y="21"/>
                </a:lnTo>
                <a:lnTo>
                  <a:pt x="55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2" y="131"/>
                </a:lnTo>
                <a:lnTo>
                  <a:pt x="0" y="159"/>
                </a:lnTo>
                <a:lnTo>
                  <a:pt x="2" y="186"/>
                </a:lnTo>
                <a:lnTo>
                  <a:pt x="9" y="214"/>
                </a:lnTo>
                <a:lnTo>
                  <a:pt x="21" y="238"/>
                </a:lnTo>
                <a:lnTo>
                  <a:pt x="37" y="261"/>
                </a:lnTo>
                <a:lnTo>
                  <a:pt x="55" y="281"/>
                </a:lnTo>
                <a:lnTo>
                  <a:pt x="78" y="297"/>
                </a:lnTo>
                <a:lnTo>
                  <a:pt x="104" y="308"/>
                </a:lnTo>
                <a:lnTo>
                  <a:pt x="130" y="316"/>
                </a:lnTo>
                <a:lnTo>
                  <a:pt x="159" y="318"/>
                </a:lnTo>
                <a:lnTo>
                  <a:pt x="187" y="316"/>
                </a:lnTo>
                <a:lnTo>
                  <a:pt x="213" y="308"/>
                </a:lnTo>
                <a:lnTo>
                  <a:pt x="238" y="297"/>
                </a:lnTo>
                <a:lnTo>
                  <a:pt x="261" y="281"/>
                </a:lnTo>
                <a:lnTo>
                  <a:pt x="281" y="261"/>
                </a:lnTo>
                <a:lnTo>
                  <a:pt x="296" y="238"/>
                </a:lnTo>
                <a:lnTo>
                  <a:pt x="309" y="214"/>
                </a:lnTo>
                <a:lnTo>
                  <a:pt x="316" y="186"/>
                </a:lnTo>
                <a:lnTo>
                  <a:pt x="317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41" name="Line 52">
            <a:extLst>
              <a:ext uri="{FF2B5EF4-FFF2-40B4-BE49-F238E27FC236}">
                <a16:creationId xmlns:a16="http://schemas.microsoft.com/office/drawing/2014/main" id="{B8A9602E-993F-4924-BE38-9B378DC7A3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7888" y="23828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42" name="Freeform 53">
            <a:extLst>
              <a:ext uri="{FF2B5EF4-FFF2-40B4-BE49-F238E27FC236}">
                <a16:creationId xmlns:a16="http://schemas.microsoft.com/office/drawing/2014/main" id="{EF3EF816-C1E5-4476-BABE-D74953734670}"/>
              </a:ext>
            </a:extLst>
          </p:cNvPr>
          <p:cNvSpPr>
            <a:spLocks/>
          </p:cNvSpPr>
          <p:nvPr/>
        </p:nvSpPr>
        <p:spPr bwMode="auto">
          <a:xfrm>
            <a:off x="3346450" y="2347913"/>
            <a:ext cx="71438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6"/>
                </a:lnTo>
                <a:lnTo>
                  <a:pt x="260" y="37"/>
                </a:lnTo>
                <a:lnTo>
                  <a:pt x="238" y="21"/>
                </a:lnTo>
                <a:lnTo>
                  <a:pt x="214" y="9"/>
                </a:lnTo>
                <a:lnTo>
                  <a:pt x="186" y="1"/>
                </a:lnTo>
                <a:lnTo>
                  <a:pt x="158" y="0"/>
                </a:lnTo>
                <a:lnTo>
                  <a:pt x="131" y="1"/>
                </a:lnTo>
                <a:lnTo>
                  <a:pt x="104" y="9"/>
                </a:lnTo>
                <a:lnTo>
                  <a:pt x="80" y="21"/>
                </a:lnTo>
                <a:lnTo>
                  <a:pt x="57" y="37"/>
                </a:lnTo>
                <a:lnTo>
                  <a:pt x="37" y="56"/>
                </a:lnTo>
                <a:lnTo>
                  <a:pt x="21" y="79"/>
                </a:lnTo>
                <a:lnTo>
                  <a:pt x="9" y="103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3"/>
                </a:lnTo>
                <a:lnTo>
                  <a:pt x="21" y="239"/>
                </a:lnTo>
                <a:lnTo>
                  <a:pt x="37" y="261"/>
                </a:lnTo>
                <a:lnTo>
                  <a:pt x="57" y="280"/>
                </a:lnTo>
                <a:lnTo>
                  <a:pt x="80" y="297"/>
                </a:lnTo>
                <a:lnTo>
                  <a:pt x="104" y="309"/>
                </a:lnTo>
                <a:lnTo>
                  <a:pt x="131" y="314"/>
                </a:lnTo>
                <a:lnTo>
                  <a:pt x="158" y="318"/>
                </a:lnTo>
                <a:lnTo>
                  <a:pt x="186" y="314"/>
                </a:lnTo>
                <a:lnTo>
                  <a:pt x="214" y="309"/>
                </a:lnTo>
                <a:lnTo>
                  <a:pt x="238" y="297"/>
                </a:lnTo>
                <a:lnTo>
                  <a:pt x="260" y="280"/>
                </a:lnTo>
                <a:lnTo>
                  <a:pt x="280" y="261"/>
                </a:lnTo>
                <a:lnTo>
                  <a:pt x="297" y="239"/>
                </a:lnTo>
                <a:lnTo>
                  <a:pt x="308" y="213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43" name="Line 54">
            <a:extLst>
              <a:ext uri="{FF2B5EF4-FFF2-40B4-BE49-F238E27FC236}">
                <a16:creationId xmlns:a16="http://schemas.microsoft.com/office/drawing/2014/main" id="{D3E793BD-7670-4743-90E9-97E6FBFF43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8113" y="30543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44" name="Freeform 55">
            <a:extLst>
              <a:ext uri="{FF2B5EF4-FFF2-40B4-BE49-F238E27FC236}">
                <a16:creationId xmlns:a16="http://schemas.microsoft.com/office/drawing/2014/main" id="{EA65569A-41A8-42ED-84EC-F09C0F170C43}"/>
              </a:ext>
            </a:extLst>
          </p:cNvPr>
          <p:cNvSpPr>
            <a:spLocks/>
          </p:cNvSpPr>
          <p:nvPr/>
        </p:nvSpPr>
        <p:spPr bwMode="auto">
          <a:xfrm>
            <a:off x="1336675" y="3017838"/>
            <a:ext cx="71438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4" y="130"/>
                </a:lnTo>
                <a:lnTo>
                  <a:pt x="309" y="103"/>
                </a:lnTo>
                <a:lnTo>
                  <a:pt x="297" y="78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3" y="9"/>
                </a:lnTo>
                <a:lnTo>
                  <a:pt x="187" y="1"/>
                </a:lnTo>
                <a:lnTo>
                  <a:pt x="159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7" y="36"/>
                </a:lnTo>
                <a:lnTo>
                  <a:pt x="37" y="56"/>
                </a:lnTo>
                <a:lnTo>
                  <a:pt x="21" y="78"/>
                </a:lnTo>
                <a:lnTo>
                  <a:pt x="9" y="103"/>
                </a:lnTo>
                <a:lnTo>
                  <a:pt x="3" y="130"/>
                </a:lnTo>
                <a:lnTo>
                  <a:pt x="0" y="158"/>
                </a:lnTo>
                <a:lnTo>
                  <a:pt x="3" y="186"/>
                </a:lnTo>
                <a:lnTo>
                  <a:pt x="9" y="212"/>
                </a:lnTo>
                <a:lnTo>
                  <a:pt x="21" y="239"/>
                </a:lnTo>
                <a:lnTo>
                  <a:pt x="37" y="260"/>
                </a:lnTo>
                <a:lnTo>
                  <a:pt x="57" y="280"/>
                </a:lnTo>
                <a:lnTo>
                  <a:pt x="79" y="297"/>
                </a:lnTo>
                <a:lnTo>
                  <a:pt x="105" y="308"/>
                </a:lnTo>
                <a:lnTo>
                  <a:pt x="131" y="315"/>
                </a:lnTo>
                <a:lnTo>
                  <a:pt x="159" y="318"/>
                </a:lnTo>
                <a:lnTo>
                  <a:pt x="187" y="315"/>
                </a:lnTo>
                <a:lnTo>
                  <a:pt x="213" y="308"/>
                </a:lnTo>
                <a:lnTo>
                  <a:pt x="239" y="297"/>
                </a:lnTo>
                <a:lnTo>
                  <a:pt x="261" y="280"/>
                </a:lnTo>
                <a:lnTo>
                  <a:pt x="281" y="260"/>
                </a:lnTo>
                <a:lnTo>
                  <a:pt x="297" y="239"/>
                </a:lnTo>
                <a:lnTo>
                  <a:pt x="309" y="212"/>
                </a:lnTo>
                <a:lnTo>
                  <a:pt x="314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45" name="Line 56">
            <a:extLst>
              <a:ext uri="{FF2B5EF4-FFF2-40B4-BE49-F238E27FC236}">
                <a16:creationId xmlns:a16="http://schemas.microsoft.com/office/drawing/2014/main" id="{273B5E30-B588-4961-A4B8-992085348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462438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46" name="Freeform 57">
            <a:extLst>
              <a:ext uri="{FF2B5EF4-FFF2-40B4-BE49-F238E27FC236}">
                <a16:creationId xmlns:a16="http://schemas.microsoft.com/office/drawing/2014/main" id="{72286C75-B985-416B-A570-282F87AF4B8F}"/>
              </a:ext>
            </a:extLst>
          </p:cNvPr>
          <p:cNvSpPr>
            <a:spLocks/>
          </p:cNvSpPr>
          <p:nvPr/>
        </p:nvSpPr>
        <p:spPr bwMode="auto">
          <a:xfrm>
            <a:off x="1584325" y="4587875"/>
            <a:ext cx="73025" cy="73025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6" y="130"/>
                </a:lnTo>
                <a:lnTo>
                  <a:pt x="310" y="102"/>
                </a:lnTo>
                <a:lnTo>
                  <a:pt x="298" y="78"/>
                </a:lnTo>
                <a:lnTo>
                  <a:pt x="282" y="56"/>
                </a:lnTo>
                <a:lnTo>
                  <a:pt x="262" y="36"/>
                </a:lnTo>
                <a:lnTo>
                  <a:pt x="239" y="21"/>
                </a:lnTo>
                <a:lnTo>
                  <a:pt x="215" y="8"/>
                </a:lnTo>
                <a:lnTo>
                  <a:pt x="188" y="1"/>
                </a:lnTo>
                <a:lnTo>
                  <a:pt x="160" y="0"/>
                </a:lnTo>
                <a:lnTo>
                  <a:pt x="132" y="1"/>
                </a:lnTo>
                <a:lnTo>
                  <a:pt x="105" y="8"/>
                </a:lnTo>
                <a:lnTo>
                  <a:pt x="80" y="21"/>
                </a:lnTo>
                <a:lnTo>
                  <a:pt x="59" y="36"/>
                </a:lnTo>
                <a:lnTo>
                  <a:pt x="39" y="56"/>
                </a:lnTo>
                <a:lnTo>
                  <a:pt x="22" y="78"/>
                </a:lnTo>
                <a:lnTo>
                  <a:pt x="11" y="102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1" y="212"/>
                </a:lnTo>
                <a:lnTo>
                  <a:pt x="22" y="239"/>
                </a:lnTo>
                <a:lnTo>
                  <a:pt x="39" y="261"/>
                </a:lnTo>
                <a:lnTo>
                  <a:pt x="59" y="280"/>
                </a:lnTo>
                <a:lnTo>
                  <a:pt x="80" y="296"/>
                </a:lnTo>
                <a:lnTo>
                  <a:pt x="105" y="307"/>
                </a:lnTo>
                <a:lnTo>
                  <a:pt x="132" y="314"/>
                </a:lnTo>
                <a:lnTo>
                  <a:pt x="160" y="317"/>
                </a:lnTo>
                <a:lnTo>
                  <a:pt x="188" y="314"/>
                </a:lnTo>
                <a:lnTo>
                  <a:pt x="215" y="307"/>
                </a:lnTo>
                <a:lnTo>
                  <a:pt x="239" y="296"/>
                </a:lnTo>
                <a:lnTo>
                  <a:pt x="262" y="280"/>
                </a:lnTo>
                <a:lnTo>
                  <a:pt x="282" y="261"/>
                </a:lnTo>
                <a:lnTo>
                  <a:pt x="298" y="239"/>
                </a:lnTo>
                <a:lnTo>
                  <a:pt x="310" y="212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47" name="Line 58">
            <a:extLst>
              <a:ext uri="{FF2B5EF4-FFF2-40B4-BE49-F238E27FC236}">
                <a16:creationId xmlns:a16="http://schemas.microsoft.com/office/drawing/2014/main" id="{F085414F-0126-4F60-A2A4-8B33002509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52197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48" name="Freeform 59">
            <a:extLst>
              <a:ext uri="{FF2B5EF4-FFF2-40B4-BE49-F238E27FC236}">
                <a16:creationId xmlns:a16="http://schemas.microsoft.com/office/drawing/2014/main" id="{924B6860-FE7E-4FC3-8539-CB1E0AACE3FB}"/>
              </a:ext>
            </a:extLst>
          </p:cNvPr>
          <p:cNvSpPr>
            <a:spLocks/>
          </p:cNvSpPr>
          <p:nvPr/>
        </p:nvSpPr>
        <p:spPr bwMode="auto">
          <a:xfrm>
            <a:off x="3146425" y="5183188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7" y="131"/>
                </a:lnTo>
                <a:lnTo>
                  <a:pt x="309" y="103"/>
                </a:lnTo>
                <a:lnTo>
                  <a:pt x="297" y="79"/>
                </a:lnTo>
                <a:lnTo>
                  <a:pt x="281" y="57"/>
                </a:lnTo>
                <a:lnTo>
                  <a:pt x="261" y="37"/>
                </a:lnTo>
                <a:lnTo>
                  <a:pt x="239" y="22"/>
                </a:lnTo>
                <a:lnTo>
                  <a:pt x="215" y="9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5" y="9"/>
                </a:lnTo>
                <a:lnTo>
                  <a:pt x="79" y="22"/>
                </a:lnTo>
                <a:lnTo>
                  <a:pt x="57" y="37"/>
                </a:lnTo>
                <a:lnTo>
                  <a:pt x="38" y="57"/>
                </a:lnTo>
                <a:lnTo>
                  <a:pt x="21" y="79"/>
                </a:lnTo>
                <a:lnTo>
                  <a:pt x="10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8"/>
                </a:lnTo>
                <a:lnTo>
                  <a:pt x="10" y="213"/>
                </a:lnTo>
                <a:lnTo>
                  <a:pt x="21" y="240"/>
                </a:lnTo>
                <a:lnTo>
                  <a:pt x="38" y="261"/>
                </a:lnTo>
                <a:lnTo>
                  <a:pt x="57" y="281"/>
                </a:lnTo>
                <a:lnTo>
                  <a:pt x="79" y="297"/>
                </a:lnTo>
                <a:lnTo>
                  <a:pt x="105" y="307"/>
                </a:lnTo>
                <a:lnTo>
                  <a:pt x="131" y="315"/>
                </a:lnTo>
                <a:lnTo>
                  <a:pt x="160" y="318"/>
                </a:lnTo>
                <a:lnTo>
                  <a:pt x="187" y="315"/>
                </a:lnTo>
                <a:lnTo>
                  <a:pt x="215" y="307"/>
                </a:lnTo>
                <a:lnTo>
                  <a:pt x="239" y="297"/>
                </a:lnTo>
                <a:lnTo>
                  <a:pt x="261" y="281"/>
                </a:lnTo>
                <a:lnTo>
                  <a:pt x="281" y="261"/>
                </a:lnTo>
                <a:lnTo>
                  <a:pt x="297" y="240"/>
                </a:lnTo>
                <a:lnTo>
                  <a:pt x="309" y="213"/>
                </a:lnTo>
                <a:lnTo>
                  <a:pt x="317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49" name="Line 60">
            <a:extLst>
              <a:ext uri="{FF2B5EF4-FFF2-40B4-BE49-F238E27FC236}">
                <a16:creationId xmlns:a16="http://schemas.microsoft.com/office/drawing/2014/main" id="{AF3302E6-1691-48B3-87A2-7634FCB553B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5463" y="52689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50" name="Freeform 61">
            <a:extLst>
              <a:ext uri="{FF2B5EF4-FFF2-40B4-BE49-F238E27FC236}">
                <a16:creationId xmlns:a16="http://schemas.microsoft.com/office/drawing/2014/main" id="{BF7E6D2A-A6FE-4CF4-8922-E86737DB1E71}"/>
              </a:ext>
            </a:extLst>
          </p:cNvPr>
          <p:cNvSpPr>
            <a:spLocks/>
          </p:cNvSpPr>
          <p:nvPr/>
        </p:nvSpPr>
        <p:spPr bwMode="auto">
          <a:xfrm>
            <a:off x="1722438" y="5232400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6" y="131"/>
                </a:lnTo>
                <a:lnTo>
                  <a:pt x="309" y="104"/>
                </a:lnTo>
                <a:lnTo>
                  <a:pt x="297" y="79"/>
                </a:lnTo>
                <a:lnTo>
                  <a:pt x="282" y="56"/>
                </a:lnTo>
                <a:lnTo>
                  <a:pt x="262" y="38"/>
                </a:lnTo>
                <a:lnTo>
                  <a:pt x="239" y="21"/>
                </a:lnTo>
                <a:lnTo>
                  <a:pt x="214" y="10"/>
                </a:lnTo>
                <a:lnTo>
                  <a:pt x="187" y="2"/>
                </a:lnTo>
                <a:lnTo>
                  <a:pt x="161" y="0"/>
                </a:lnTo>
                <a:lnTo>
                  <a:pt x="131" y="2"/>
                </a:lnTo>
                <a:lnTo>
                  <a:pt x="105" y="10"/>
                </a:lnTo>
                <a:lnTo>
                  <a:pt x="80" y="21"/>
                </a:lnTo>
                <a:lnTo>
                  <a:pt x="57" y="38"/>
                </a:lnTo>
                <a:lnTo>
                  <a:pt x="37" y="56"/>
                </a:lnTo>
                <a:lnTo>
                  <a:pt x="21" y="79"/>
                </a:lnTo>
                <a:lnTo>
                  <a:pt x="9" y="104"/>
                </a:lnTo>
                <a:lnTo>
                  <a:pt x="3" y="131"/>
                </a:lnTo>
                <a:lnTo>
                  <a:pt x="0" y="159"/>
                </a:lnTo>
                <a:lnTo>
                  <a:pt x="3" y="187"/>
                </a:lnTo>
                <a:lnTo>
                  <a:pt x="9" y="214"/>
                </a:lnTo>
                <a:lnTo>
                  <a:pt x="21" y="238"/>
                </a:lnTo>
                <a:lnTo>
                  <a:pt x="37" y="262"/>
                </a:lnTo>
                <a:lnTo>
                  <a:pt x="57" y="281"/>
                </a:lnTo>
                <a:lnTo>
                  <a:pt x="80" y="297"/>
                </a:lnTo>
                <a:lnTo>
                  <a:pt x="105" y="309"/>
                </a:lnTo>
                <a:lnTo>
                  <a:pt x="131" y="317"/>
                </a:lnTo>
                <a:lnTo>
                  <a:pt x="161" y="318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2" y="281"/>
                </a:lnTo>
                <a:lnTo>
                  <a:pt x="282" y="262"/>
                </a:lnTo>
                <a:lnTo>
                  <a:pt x="297" y="238"/>
                </a:lnTo>
                <a:lnTo>
                  <a:pt x="309" y="214"/>
                </a:lnTo>
                <a:lnTo>
                  <a:pt x="316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51" name="Line 62">
            <a:extLst>
              <a:ext uri="{FF2B5EF4-FFF2-40B4-BE49-F238E27FC236}">
                <a16:creationId xmlns:a16="http://schemas.microsoft.com/office/drawing/2014/main" id="{47A44E03-BB85-45D6-B1D6-65A21B92B5A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0088" y="29495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52" name="Freeform 63">
            <a:extLst>
              <a:ext uri="{FF2B5EF4-FFF2-40B4-BE49-F238E27FC236}">
                <a16:creationId xmlns:a16="http://schemas.microsoft.com/office/drawing/2014/main" id="{3942E484-F111-4F36-A322-0284DF67ECF9}"/>
              </a:ext>
            </a:extLst>
          </p:cNvPr>
          <p:cNvSpPr>
            <a:spLocks/>
          </p:cNvSpPr>
          <p:nvPr/>
        </p:nvSpPr>
        <p:spPr bwMode="auto">
          <a:xfrm>
            <a:off x="1898650" y="2913063"/>
            <a:ext cx="71438" cy="73025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9"/>
                </a:moveTo>
                <a:lnTo>
                  <a:pt x="315" y="132"/>
                </a:lnTo>
                <a:lnTo>
                  <a:pt x="307" y="105"/>
                </a:lnTo>
                <a:lnTo>
                  <a:pt x="296" y="80"/>
                </a:lnTo>
                <a:lnTo>
                  <a:pt x="280" y="57"/>
                </a:lnTo>
                <a:lnTo>
                  <a:pt x="260" y="37"/>
                </a:lnTo>
                <a:lnTo>
                  <a:pt x="239" y="22"/>
                </a:lnTo>
                <a:lnTo>
                  <a:pt x="212" y="10"/>
                </a:lnTo>
                <a:lnTo>
                  <a:pt x="187" y="4"/>
                </a:lnTo>
                <a:lnTo>
                  <a:pt x="158" y="0"/>
                </a:lnTo>
                <a:lnTo>
                  <a:pt x="130" y="4"/>
                </a:lnTo>
                <a:lnTo>
                  <a:pt x="103" y="10"/>
                </a:lnTo>
                <a:lnTo>
                  <a:pt x="78" y="22"/>
                </a:lnTo>
                <a:lnTo>
                  <a:pt x="56" y="37"/>
                </a:lnTo>
                <a:lnTo>
                  <a:pt x="36" y="57"/>
                </a:lnTo>
                <a:lnTo>
                  <a:pt x="21" y="80"/>
                </a:lnTo>
                <a:lnTo>
                  <a:pt x="8" y="105"/>
                </a:lnTo>
                <a:lnTo>
                  <a:pt x="1" y="132"/>
                </a:lnTo>
                <a:lnTo>
                  <a:pt x="0" y="159"/>
                </a:lnTo>
                <a:lnTo>
                  <a:pt x="1" y="187"/>
                </a:lnTo>
                <a:lnTo>
                  <a:pt x="8" y="214"/>
                </a:lnTo>
                <a:lnTo>
                  <a:pt x="21" y="239"/>
                </a:lnTo>
                <a:lnTo>
                  <a:pt x="36" y="263"/>
                </a:lnTo>
                <a:lnTo>
                  <a:pt x="56" y="283"/>
                </a:lnTo>
                <a:lnTo>
                  <a:pt x="78" y="297"/>
                </a:lnTo>
                <a:lnTo>
                  <a:pt x="103" y="309"/>
                </a:lnTo>
                <a:lnTo>
                  <a:pt x="130" y="316"/>
                </a:lnTo>
                <a:lnTo>
                  <a:pt x="158" y="319"/>
                </a:lnTo>
                <a:lnTo>
                  <a:pt x="187" y="316"/>
                </a:lnTo>
                <a:lnTo>
                  <a:pt x="212" y="309"/>
                </a:lnTo>
                <a:lnTo>
                  <a:pt x="239" y="297"/>
                </a:lnTo>
                <a:lnTo>
                  <a:pt x="260" y="283"/>
                </a:lnTo>
                <a:lnTo>
                  <a:pt x="280" y="263"/>
                </a:lnTo>
                <a:lnTo>
                  <a:pt x="296" y="239"/>
                </a:lnTo>
                <a:lnTo>
                  <a:pt x="307" y="214"/>
                </a:lnTo>
                <a:lnTo>
                  <a:pt x="315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53" name="Line 64">
            <a:extLst>
              <a:ext uri="{FF2B5EF4-FFF2-40B4-BE49-F238E27FC236}">
                <a16:creationId xmlns:a16="http://schemas.microsoft.com/office/drawing/2014/main" id="{9E8C7CF5-3F35-4907-9D07-835BEC26D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4763" y="35528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54" name="Freeform 65">
            <a:extLst>
              <a:ext uri="{FF2B5EF4-FFF2-40B4-BE49-F238E27FC236}">
                <a16:creationId xmlns:a16="http://schemas.microsoft.com/office/drawing/2014/main" id="{2B16434A-5A24-4203-BC44-70F27EC11A8B}"/>
              </a:ext>
            </a:extLst>
          </p:cNvPr>
          <p:cNvSpPr>
            <a:spLocks/>
          </p:cNvSpPr>
          <p:nvPr/>
        </p:nvSpPr>
        <p:spPr bwMode="auto">
          <a:xfrm>
            <a:off x="3743325" y="3517900"/>
            <a:ext cx="71438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6" y="132"/>
                </a:lnTo>
                <a:lnTo>
                  <a:pt x="308" y="104"/>
                </a:lnTo>
                <a:lnTo>
                  <a:pt x="297" y="80"/>
                </a:lnTo>
                <a:lnTo>
                  <a:pt x="280" y="57"/>
                </a:lnTo>
                <a:lnTo>
                  <a:pt x="261" y="38"/>
                </a:lnTo>
                <a:lnTo>
                  <a:pt x="239" y="21"/>
                </a:lnTo>
                <a:lnTo>
                  <a:pt x="214" y="10"/>
                </a:lnTo>
                <a:lnTo>
                  <a:pt x="187" y="2"/>
                </a:lnTo>
                <a:lnTo>
                  <a:pt x="159" y="0"/>
                </a:lnTo>
                <a:lnTo>
                  <a:pt x="132" y="2"/>
                </a:lnTo>
                <a:lnTo>
                  <a:pt x="104" y="10"/>
                </a:lnTo>
                <a:lnTo>
                  <a:pt x="80" y="21"/>
                </a:lnTo>
                <a:lnTo>
                  <a:pt x="57" y="38"/>
                </a:lnTo>
                <a:lnTo>
                  <a:pt x="37" y="57"/>
                </a:lnTo>
                <a:lnTo>
                  <a:pt x="22" y="80"/>
                </a:lnTo>
                <a:lnTo>
                  <a:pt x="10" y="104"/>
                </a:lnTo>
                <a:lnTo>
                  <a:pt x="3" y="132"/>
                </a:lnTo>
                <a:lnTo>
                  <a:pt x="0" y="159"/>
                </a:lnTo>
                <a:lnTo>
                  <a:pt x="3" y="187"/>
                </a:lnTo>
                <a:lnTo>
                  <a:pt x="10" y="214"/>
                </a:lnTo>
                <a:lnTo>
                  <a:pt x="22" y="238"/>
                </a:lnTo>
                <a:lnTo>
                  <a:pt x="37" y="261"/>
                </a:lnTo>
                <a:lnTo>
                  <a:pt x="57" y="281"/>
                </a:lnTo>
                <a:lnTo>
                  <a:pt x="80" y="297"/>
                </a:lnTo>
                <a:lnTo>
                  <a:pt x="104" y="309"/>
                </a:lnTo>
                <a:lnTo>
                  <a:pt x="132" y="317"/>
                </a:lnTo>
                <a:lnTo>
                  <a:pt x="159" y="318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1" y="281"/>
                </a:lnTo>
                <a:lnTo>
                  <a:pt x="280" y="261"/>
                </a:lnTo>
                <a:lnTo>
                  <a:pt x="297" y="238"/>
                </a:lnTo>
                <a:lnTo>
                  <a:pt x="308" y="214"/>
                </a:lnTo>
                <a:lnTo>
                  <a:pt x="316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55" name="Line 66">
            <a:extLst>
              <a:ext uri="{FF2B5EF4-FFF2-40B4-BE49-F238E27FC236}">
                <a16:creationId xmlns:a16="http://schemas.microsoft.com/office/drawing/2014/main" id="{A427009B-20C7-4F45-A4E8-E2EF9EE8E0A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8775" y="33258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56" name="Freeform 67">
            <a:extLst>
              <a:ext uri="{FF2B5EF4-FFF2-40B4-BE49-F238E27FC236}">
                <a16:creationId xmlns:a16="http://schemas.microsoft.com/office/drawing/2014/main" id="{2AD72308-1A09-40DF-90C7-99092FFD459D}"/>
              </a:ext>
            </a:extLst>
          </p:cNvPr>
          <p:cNvSpPr>
            <a:spLocks/>
          </p:cNvSpPr>
          <p:nvPr/>
        </p:nvSpPr>
        <p:spPr bwMode="auto">
          <a:xfrm>
            <a:off x="1557338" y="3290888"/>
            <a:ext cx="71437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5" y="131"/>
                </a:lnTo>
                <a:lnTo>
                  <a:pt x="309" y="104"/>
                </a:lnTo>
                <a:lnTo>
                  <a:pt x="297" y="80"/>
                </a:lnTo>
                <a:lnTo>
                  <a:pt x="280" y="57"/>
                </a:lnTo>
                <a:lnTo>
                  <a:pt x="262" y="37"/>
                </a:lnTo>
                <a:lnTo>
                  <a:pt x="239" y="20"/>
                </a:lnTo>
                <a:lnTo>
                  <a:pt x="213" y="9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3" y="9"/>
                </a:lnTo>
                <a:lnTo>
                  <a:pt x="79" y="20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1" y="131"/>
                </a:lnTo>
                <a:lnTo>
                  <a:pt x="0" y="158"/>
                </a:lnTo>
                <a:lnTo>
                  <a:pt x="1" y="186"/>
                </a:lnTo>
                <a:lnTo>
                  <a:pt x="9" y="214"/>
                </a:lnTo>
                <a:lnTo>
                  <a:pt x="21" y="238"/>
                </a:lnTo>
                <a:lnTo>
                  <a:pt x="37" y="260"/>
                </a:lnTo>
                <a:lnTo>
                  <a:pt x="57" y="280"/>
                </a:lnTo>
                <a:lnTo>
                  <a:pt x="79" y="297"/>
                </a:lnTo>
                <a:lnTo>
                  <a:pt x="103" y="308"/>
                </a:lnTo>
                <a:lnTo>
                  <a:pt x="131" y="316"/>
                </a:lnTo>
                <a:lnTo>
                  <a:pt x="160" y="317"/>
                </a:lnTo>
                <a:lnTo>
                  <a:pt x="187" y="316"/>
                </a:lnTo>
                <a:lnTo>
                  <a:pt x="213" y="308"/>
                </a:lnTo>
                <a:lnTo>
                  <a:pt x="239" y="297"/>
                </a:lnTo>
                <a:lnTo>
                  <a:pt x="262" y="280"/>
                </a:lnTo>
                <a:lnTo>
                  <a:pt x="280" y="260"/>
                </a:lnTo>
                <a:lnTo>
                  <a:pt x="297" y="238"/>
                </a:lnTo>
                <a:lnTo>
                  <a:pt x="309" y="214"/>
                </a:lnTo>
                <a:lnTo>
                  <a:pt x="315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57" name="Line 68">
            <a:extLst>
              <a:ext uri="{FF2B5EF4-FFF2-40B4-BE49-F238E27FC236}">
                <a16:creationId xmlns:a16="http://schemas.microsoft.com/office/drawing/2014/main" id="{892809BF-EE50-40B0-BD5C-77BA8A4F1F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7225" y="29464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58" name="Freeform 69">
            <a:extLst>
              <a:ext uri="{FF2B5EF4-FFF2-40B4-BE49-F238E27FC236}">
                <a16:creationId xmlns:a16="http://schemas.microsoft.com/office/drawing/2014/main" id="{1205CA7F-C541-4D04-8F4C-8408050E7A49}"/>
              </a:ext>
            </a:extLst>
          </p:cNvPr>
          <p:cNvSpPr>
            <a:spLocks/>
          </p:cNvSpPr>
          <p:nvPr/>
        </p:nvSpPr>
        <p:spPr bwMode="auto">
          <a:xfrm>
            <a:off x="3125788" y="2909888"/>
            <a:ext cx="71437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0"/>
                </a:lnTo>
                <a:lnTo>
                  <a:pt x="309" y="104"/>
                </a:lnTo>
                <a:lnTo>
                  <a:pt x="297" y="78"/>
                </a:lnTo>
                <a:lnTo>
                  <a:pt x="281" y="55"/>
                </a:lnTo>
                <a:lnTo>
                  <a:pt x="262" y="36"/>
                </a:lnTo>
                <a:lnTo>
                  <a:pt x="239" y="21"/>
                </a:lnTo>
                <a:lnTo>
                  <a:pt x="214" y="9"/>
                </a:lnTo>
                <a:lnTo>
                  <a:pt x="187" y="2"/>
                </a:lnTo>
                <a:lnTo>
                  <a:pt x="159" y="0"/>
                </a:lnTo>
                <a:lnTo>
                  <a:pt x="131" y="2"/>
                </a:lnTo>
                <a:lnTo>
                  <a:pt x="105" y="9"/>
                </a:lnTo>
                <a:lnTo>
                  <a:pt x="80" y="21"/>
                </a:lnTo>
                <a:lnTo>
                  <a:pt x="56" y="36"/>
                </a:lnTo>
                <a:lnTo>
                  <a:pt x="36" y="55"/>
                </a:lnTo>
                <a:lnTo>
                  <a:pt x="21" y="78"/>
                </a:lnTo>
                <a:lnTo>
                  <a:pt x="9" y="104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9" y="212"/>
                </a:lnTo>
                <a:lnTo>
                  <a:pt x="21" y="238"/>
                </a:lnTo>
                <a:lnTo>
                  <a:pt x="36" y="261"/>
                </a:lnTo>
                <a:lnTo>
                  <a:pt x="56" y="281"/>
                </a:lnTo>
                <a:lnTo>
                  <a:pt x="80" y="297"/>
                </a:lnTo>
                <a:lnTo>
                  <a:pt x="105" y="309"/>
                </a:lnTo>
                <a:lnTo>
                  <a:pt x="131" y="314"/>
                </a:lnTo>
                <a:lnTo>
                  <a:pt x="159" y="318"/>
                </a:lnTo>
                <a:lnTo>
                  <a:pt x="187" y="314"/>
                </a:lnTo>
                <a:lnTo>
                  <a:pt x="214" y="309"/>
                </a:lnTo>
                <a:lnTo>
                  <a:pt x="239" y="297"/>
                </a:lnTo>
                <a:lnTo>
                  <a:pt x="262" y="281"/>
                </a:lnTo>
                <a:lnTo>
                  <a:pt x="281" y="261"/>
                </a:lnTo>
                <a:lnTo>
                  <a:pt x="297" y="238"/>
                </a:lnTo>
                <a:lnTo>
                  <a:pt x="309" y="212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59" name="Line 70">
            <a:extLst>
              <a:ext uri="{FF2B5EF4-FFF2-40B4-BE49-F238E27FC236}">
                <a16:creationId xmlns:a16="http://schemas.microsoft.com/office/drawing/2014/main" id="{64AE9655-2BF1-48B3-BF8E-988BEAB3A8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8700" y="50942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60" name="Freeform 71">
            <a:extLst>
              <a:ext uri="{FF2B5EF4-FFF2-40B4-BE49-F238E27FC236}">
                <a16:creationId xmlns:a16="http://schemas.microsoft.com/office/drawing/2014/main" id="{18364AA9-EB32-4B80-863D-BD2E2DBE37F2}"/>
              </a:ext>
            </a:extLst>
          </p:cNvPr>
          <p:cNvSpPr>
            <a:spLocks/>
          </p:cNvSpPr>
          <p:nvPr/>
        </p:nvSpPr>
        <p:spPr bwMode="auto">
          <a:xfrm>
            <a:off x="3495675" y="5057775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1"/>
                </a:lnTo>
                <a:lnTo>
                  <a:pt x="309" y="104"/>
                </a:lnTo>
                <a:lnTo>
                  <a:pt x="297" y="79"/>
                </a:lnTo>
                <a:lnTo>
                  <a:pt x="281" y="55"/>
                </a:lnTo>
                <a:lnTo>
                  <a:pt x="261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2"/>
                </a:lnTo>
                <a:lnTo>
                  <a:pt x="159" y="0"/>
                </a:lnTo>
                <a:lnTo>
                  <a:pt x="132" y="2"/>
                </a:lnTo>
                <a:lnTo>
                  <a:pt x="105" y="9"/>
                </a:lnTo>
                <a:lnTo>
                  <a:pt x="81" y="21"/>
                </a:lnTo>
                <a:lnTo>
                  <a:pt x="58" y="37"/>
                </a:lnTo>
                <a:lnTo>
                  <a:pt x="38" y="55"/>
                </a:lnTo>
                <a:lnTo>
                  <a:pt x="21" y="79"/>
                </a:lnTo>
                <a:lnTo>
                  <a:pt x="10" y="104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0" y="213"/>
                </a:lnTo>
                <a:lnTo>
                  <a:pt x="21" y="238"/>
                </a:lnTo>
                <a:lnTo>
                  <a:pt x="38" y="261"/>
                </a:lnTo>
                <a:lnTo>
                  <a:pt x="58" y="281"/>
                </a:lnTo>
                <a:lnTo>
                  <a:pt x="81" y="297"/>
                </a:lnTo>
                <a:lnTo>
                  <a:pt x="105" y="309"/>
                </a:lnTo>
                <a:lnTo>
                  <a:pt x="132" y="314"/>
                </a:lnTo>
                <a:lnTo>
                  <a:pt x="159" y="318"/>
                </a:lnTo>
                <a:lnTo>
                  <a:pt x="187" y="314"/>
                </a:lnTo>
                <a:lnTo>
                  <a:pt x="215" y="309"/>
                </a:lnTo>
                <a:lnTo>
                  <a:pt x="239" y="297"/>
                </a:lnTo>
                <a:lnTo>
                  <a:pt x="261" y="281"/>
                </a:lnTo>
                <a:lnTo>
                  <a:pt x="281" y="261"/>
                </a:lnTo>
                <a:lnTo>
                  <a:pt x="297" y="238"/>
                </a:lnTo>
                <a:lnTo>
                  <a:pt x="309" y="213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61" name="Line 72">
            <a:extLst>
              <a:ext uri="{FF2B5EF4-FFF2-40B4-BE49-F238E27FC236}">
                <a16:creationId xmlns:a16="http://schemas.microsoft.com/office/drawing/2014/main" id="{519FA0EB-94F6-47CC-A1EF-F743493621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4175" y="37274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62" name="Freeform 73">
            <a:extLst>
              <a:ext uri="{FF2B5EF4-FFF2-40B4-BE49-F238E27FC236}">
                <a16:creationId xmlns:a16="http://schemas.microsoft.com/office/drawing/2014/main" id="{B6EBC48B-C973-4345-B081-54AFDDCE277F}"/>
              </a:ext>
            </a:extLst>
          </p:cNvPr>
          <p:cNvSpPr>
            <a:spLocks/>
          </p:cNvSpPr>
          <p:nvPr/>
        </p:nvSpPr>
        <p:spPr bwMode="auto">
          <a:xfrm>
            <a:off x="1582738" y="3692525"/>
            <a:ext cx="71437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5" y="132"/>
                </a:lnTo>
                <a:lnTo>
                  <a:pt x="307" y="105"/>
                </a:lnTo>
                <a:lnTo>
                  <a:pt x="297" y="80"/>
                </a:lnTo>
                <a:lnTo>
                  <a:pt x="280" y="57"/>
                </a:lnTo>
                <a:lnTo>
                  <a:pt x="260" y="39"/>
                </a:lnTo>
                <a:lnTo>
                  <a:pt x="238" y="22"/>
                </a:lnTo>
                <a:lnTo>
                  <a:pt x="213" y="11"/>
                </a:lnTo>
                <a:lnTo>
                  <a:pt x="187" y="4"/>
                </a:lnTo>
                <a:lnTo>
                  <a:pt x="159" y="0"/>
                </a:lnTo>
                <a:lnTo>
                  <a:pt x="131" y="4"/>
                </a:lnTo>
                <a:lnTo>
                  <a:pt x="103" y="11"/>
                </a:lnTo>
                <a:lnTo>
                  <a:pt x="79" y="22"/>
                </a:lnTo>
                <a:lnTo>
                  <a:pt x="56" y="39"/>
                </a:lnTo>
                <a:lnTo>
                  <a:pt x="37" y="57"/>
                </a:lnTo>
                <a:lnTo>
                  <a:pt x="21" y="80"/>
                </a:lnTo>
                <a:lnTo>
                  <a:pt x="9" y="105"/>
                </a:lnTo>
                <a:lnTo>
                  <a:pt x="1" y="132"/>
                </a:lnTo>
                <a:lnTo>
                  <a:pt x="0" y="159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3"/>
                </a:lnTo>
                <a:lnTo>
                  <a:pt x="56" y="283"/>
                </a:lnTo>
                <a:lnTo>
                  <a:pt x="79" y="297"/>
                </a:lnTo>
                <a:lnTo>
                  <a:pt x="103" y="309"/>
                </a:lnTo>
                <a:lnTo>
                  <a:pt x="131" y="317"/>
                </a:lnTo>
                <a:lnTo>
                  <a:pt x="159" y="319"/>
                </a:lnTo>
                <a:lnTo>
                  <a:pt x="187" y="317"/>
                </a:lnTo>
                <a:lnTo>
                  <a:pt x="213" y="309"/>
                </a:lnTo>
                <a:lnTo>
                  <a:pt x="238" y="297"/>
                </a:lnTo>
                <a:lnTo>
                  <a:pt x="260" y="283"/>
                </a:lnTo>
                <a:lnTo>
                  <a:pt x="280" y="263"/>
                </a:lnTo>
                <a:lnTo>
                  <a:pt x="297" y="239"/>
                </a:lnTo>
                <a:lnTo>
                  <a:pt x="307" y="215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63" name="Line 74">
            <a:extLst>
              <a:ext uri="{FF2B5EF4-FFF2-40B4-BE49-F238E27FC236}">
                <a16:creationId xmlns:a16="http://schemas.microsoft.com/office/drawing/2014/main" id="{19490074-2C9C-4DEC-A407-6B91D91114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0988" y="54879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64" name="Freeform 75">
            <a:extLst>
              <a:ext uri="{FF2B5EF4-FFF2-40B4-BE49-F238E27FC236}">
                <a16:creationId xmlns:a16="http://schemas.microsoft.com/office/drawing/2014/main" id="{7E6B864D-88C2-4B7A-B8C0-F7DC14EB9F25}"/>
              </a:ext>
            </a:extLst>
          </p:cNvPr>
          <p:cNvSpPr>
            <a:spLocks/>
          </p:cNvSpPr>
          <p:nvPr/>
        </p:nvSpPr>
        <p:spPr bwMode="auto">
          <a:xfrm>
            <a:off x="1479550" y="5451475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2"/>
                </a:lnTo>
                <a:lnTo>
                  <a:pt x="309" y="104"/>
                </a:lnTo>
                <a:lnTo>
                  <a:pt x="297" y="80"/>
                </a:lnTo>
                <a:lnTo>
                  <a:pt x="281" y="56"/>
                </a:lnTo>
                <a:lnTo>
                  <a:pt x="261" y="36"/>
                </a:lnTo>
                <a:lnTo>
                  <a:pt x="239" y="22"/>
                </a:lnTo>
                <a:lnTo>
                  <a:pt x="215" y="10"/>
                </a:lnTo>
                <a:lnTo>
                  <a:pt x="187" y="2"/>
                </a:lnTo>
                <a:lnTo>
                  <a:pt x="159" y="0"/>
                </a:lnTo>
                <a:lnTo>
                  <a:pt x="131" y="2"/>
                </a:lnTo>
                <a:lnTo>
                  <a:pt x="105" y="10"/>
                </a:lnTo>
                <a:lnTo>
                  <a:pt x="78" y="22"/>
                </a:lnTo>
                <a:lnTo>
                  <a:pt x="56" y="36"/>
                </a:lnTo>
                <a:lnTo>
                  <a:pt x="38" y="56"/>
                </a:lnTo>
                <a:lnTo>
                  <a:pt x="21" y="80"/>
                </a:lnTo>
                <a:lnTo>
                  <a:pt x="9" y="104"/>
                </a:lnTo>
                <a:lnTo>
                  <a:pt x="2" y="132"/>
                </a:lnTo>
                <a:lnTo>
                  <a:pt x="0" y="158"/>
                </a:lnTo>
                <a:lnTo>
                  <a:pt x="2" y="186"/>
                </a:lnTo>
                <a:lnTo>
                  <a:pt x="9" y="214"/>
                </a:lnTo>
                <a:lnTo>
                  <a:pt x="21" y="238"/>
                </a:lnTo>
                <a:lnTo>
                  <a:pt x="38" y="261"/>
                </a:lnTo>
                <a:lnTo>
                  <a:pt x="56" y="280"/>
                </a:lnTo>
                <a:lnTo>
                  <a:pt x="78" y="298"/>
                </a:lnTo>
                <a:lnTo>
                  <a:pt x="105" y="308"/>
                </a:lnTo>
                <a:lnTo>
                  <a:pt x="131" y="315"/>
                </a:lnTo>
                <a:lnTo>
                  <a:pt x="159" y="319"/>
                </a:lnTo>
                <a:lnTo>
                  <a:pt x="187" y="315"/>
                </a:lnTo>
                <a:lnTo>
                  <a:pt x="215" y="308"/>
                </a:lnTo>
                <a:lnTo>
                  <a:pt x="239" y="298"/>
                </a:lnTo>
                <a:lnTo>
                  <a:pt x="261" y="280"/>
                </a:lnTo>
                <a:lnTo>
                  <a:pt x="281" y="261"/>
                </a:lnTo>
                <a:lnTo>
                  <a:pt x="297" y="238"/>
                </a:lnTo>
                <a:lnTo>
                  <a:pt x="309" y="214"/>
                </a:lnTo>
                <a:lnTo>
                  <a:pt x="316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65" name="Line 76">
            <a:extLst>
              <a:ext uri="{FF2B5EF4-FFF2-40B4-BE49-F238E27FC236}">
                <a16:creationId xmlns:a16="http://schemas.microsoft.com/office/drawing/2014/main" id="{623B5B39-6F89-4A8E-B16D-50E0240A376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6963" y="45894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66" name="Freeform 77">
            <a:extLst>
              <a:ext uri="{FF2B5EF4-FFF2-40B4-BE49-F238E27FC236}">
                <a16:creationId xmlns:a16="http://schemas.microsoft.com/office/drawing/2014/main" id="{A5DA3066-DEAE-4ACA-9BFD-6C6C5A6CB4C5}"/>
              </a:ext>
            </a:extLst>
          </p:cNvPr>
          <p:cNvSpPr>
            <a:spLocks/>
          </p:cNvSpPr>
          <p:nvPr/>
        </p:nvSpPr>
        <p:spPr bwMode="auto">
          <a:xfrm>
            <a:off x="3563938" y="4552950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1"/>
                </a:lnTo>
                <a:lnTo>
                  <a:pt x="308" y="105"/>
                </a:lnTo>
                <a:lnTo>
                  <a:pt x="297" y="79"/>
                </a:lnTo>
                <a:lnTo>
                  <a:pt x="280" y="56"/>
                </a:lnTo>
                <a:lnTo>
                  <a:pt x="260" y="36"/>
                </a:lnTo>
                <a:lnTo>
                  <a:pt x="239" y="22"/>
                </a:lnTo>
                <a:lnTo>
                  <a:pt x="214" y="10"/>
                </a:lnTo>
                <a:lnTo>
                  <a:pt x="187" y="3"/>
                </a:lnTo>
                <a:lnTo>
                  <a:pt x="158" y="0"/>
                </a:lnTo>
                <a:lnTo>
                  <a:pt x="131" y="3"/>
                </a:lnTo>
                <a:lnTo>
                  <a:pt x="104" y="10"/>
                </a:lnTo>
                <a:lnTo>
                  <a:pt x="80" y="22"/>
                </a:lnTo>
                <a:lnTo>
                  <a:pt x="57" y="36"/>
                </a:lnTo>
                <a:lnTo>
                  <a:pt x="37" y="56"/>
                </a:lnTo>
                <a:lnTo>
                  <a:pt x="21" y="79"/>
                </a:lnTo>
                <a:lnTo>
                  <a:pt x="9" y="105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3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6"/>
                </a:lnTo>
                <a:lnTo>
                  <a:pt x="104" y="309"/>
                </a:lnTo>
                <a:lnTo>
                  <a:pt x="131" y="315"/>
                </a:lnTo>
                <a:lnTo>
                  <a:pt x="158" y="319"/>
                </a:lnTo>
                <a:lnTo>
                  <a:pt x="187" y="315"/>
                </a:lnTo>
                <a:lnTo>
                  <a:pt x="214" y="309"/>
                </a:lnTo>
                <a:lnTo>
                  <a:pt x="239" y="296"/>
                </a:lnTo>
                <a:lnTo>
                  <a:pt x="260" y="282"/>
                </a:lnTo>
                <a:lnTo>
                  <a:pt x="280" y="262"/>
                </a:lnTo>
                <a:lnTo>
                  <a:pt x="297" y="239"/>
                </a:lnTo>
                <a:lnTo>
                  <a:pt x="308" y="213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67" name="Line 78">
            <a:extLst>
              <a:ext uri="{FF2B5EF4-FFF2-40B4-BE49-F238E27FC236}">
                <a16:creationId xmlns:a16="http://schemas.microsoft.com/office/drawing/2014/main" id="{F091ECAF-1E06-4C41-A07E-54DCCF3C9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6263" y="26336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68" name="Freeform 79">
            <a:extLst>
              <a:ext uri="{FF2B5EF4-FFF2-40B4-BE49-F238E27FC236}">
                <a16:creationId xmlns:a16="http://schemas.microsoft.com/office/drawing/2014/main" id="{4A5E105D-DFEE-4C4D-AF5D-135ED231FC5D}"/>
              </a:ext>
            </a:extLst>
          </p:cNvPr>
          <p:cNvSpPr>
            <a:spLocks/>
          </p:cNvSpPr>
          <p:nvPr/>
        </p:nvSpPr>
        <p:spPr bwMode="auto">
          <a:xfrm>
            <a:off x="1773238" y="2597150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5" y="130"/>
                </a:lnTo>
                <a:lnTo>
                  <a:pt x="307" y="105"/>
                </a:lnTo>
                <a:lnTo>
                  <a:pt x="296" y="79"/>
                </a:lnTo>
                <a:lnTo>
                  <a:pt x="280" y="56"/>
                </a:lnTo>
                <a:lnTo>
                  <a:pt x="260" y="38"/>
                </a:lnTo>
                <a:lnTo>
                  <a:pt x="239" y="21"/>
                </a:lnTo>
                <a:lnTo>
                  <a:pt x="213" y="11"/>
                </a:lnTo>
                <a:lnTo>
                  <a:pt x="187" y="3"/>
                </a:lnTo>
                <a:lnTo>
                  <a:pt x="158" y="0"/>
                </a:lnTo>
                <a:lnTo>
                  <a:pt x="131" y="3"/>
                </a:lnTo>
                <a:lnTo>
                  <a:pt x="104" y="11"/>
                </a:lnTo>
                <a:lnTo>
                  <a:pt x="79" y="21"/>
                </a:lnTo>
                <a:lnTo>
                  <a:pt x="56" y="38"/>
                </a:lnTo>
                <a:lnTo>
                  <a:pt x="36" y="56"/>
                </a:lnTo>
                <a:lnTo>
                  <a:pt x="22" y="79"/>
                </a:lnTo>
                <a:lnTo>
                  <a:pt x="10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4"/>
                </a:lnTo>
                <a:lnTo>
                  <a:pt x="22" y="239"/>
                </a:lnTo>
                <a:lnTo>
                  <a:pt x="36" y="262"/>
                </a:lnTo>
                <a:lnTo>
                  <a:pt x="56" y="282"/>
                </a:lnTo>
                <a:lnTo>
                  <a:pt x="79" y="296"/>
                </a:lnTo>
                <a:lnTo>
                  <a:pt x="104" y="308"/>
                </a:lnTo>
                <a:lnTo>
                  <a:pt x="131" y="316"/>
                </a:lnTo>
                <a:lnTo>
                  <a:pt x="158" y="318"/>
                </a:lnTo>
                <a:lnTo>
                  <a:pt x="187" y="316"/>
                </a:lnTo>
                <a:lnTo>
                  <a:pt x="213" y="308"/>
                </a:lnTo>
                <a:lnTo>
                  <a:pt x="239" y="296"/>
                </a:lnTo>
                <a:lnTo>
                  <a:pt x="260" y="282"/>
                </a:lnTo>
                <a:lnTo>
                  <a:pt x="280" y="262"/>
                </a:lnTo>
                <a:lnTo>
                  <a:pt x="296" y="239"/>
                </a:lnTo>
                <a:lnTo>
                  <a:pt x="307" y="214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69" name="Line 80">
            <a:extLst>
              <a:ext uri="{FF2B5EF4-FFF2-40B4-BE49-F238E27FC236}">
                <a16:creationId xmlns:a16="http://schemas.microsoft.com/office/drawing/2014/main" id="{8F6A706B-79BE-41DF-B609-E6A0894CFB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838" y="23685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70" name="Freeform 81">
            <a:extLst>
              <a:ext uri="{FF2B5EF4-FFF2-40B4-BE49-F238E27FC236}">
                <a16:creationId xmlns:a16="http://schemas.microsoft.com/office/drawing/2014/main" id="{E23DD1C3-999A-461C-87A3-1CA3243E62A2}"/>
              </a:ext>
            </a:extLst>
          </p:cNvPr>
          <p:cNvSpPr>
            <a:spLocks/>
          </p:cNvSpPr>
          <p:nvPr/>
        </p:nvSpPr>
        <p:spPr bwMode="auto">
          <a:xfrm>
            <a:off x="3071813" y="2332038"/>
            <a:ext cx="73025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6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7"/>
                </a:lnTo>
                <a:lnTo>
                  <a:pt x="263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1"/>
                </a:lnTo>
                <a:lnTo>
                  <a:pt x="161" y="0"/>
                </a:lnTo>
                <a:lnTo>
                  <a:pt x="132" y="1"/>
                </a:lnTo>
                <a:lnTo>
                  <a:pt x="104" y="9"/>
                </a:lnTo>
                <a:lnTo>
                  <a:pt x="80" y="21"/>
                </a:lnTo>
                <a:lnTo>
                  <a:pt x="57" y="37"/>
                </a:lnTo>
                <a:lnTo>
                  <a:pt x="37" y="57"/>
                </a:lnTo>
                <a:lnTo>
                  <a:pt x="22" y="79"/>
                </a:lnTo>
                <a:lnTo>
                  <a:pt x="10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10" y="213"/>
                </a:lnTo>
                <a:lnTo>
                  <a:pt x="22" y="239"/>
                </a:lnTo>
                <a:lnTo>
                  <a:pt x="37" y="262"/>
                </a:lnTo>
                <a:lnTo>
                  <a:pt x="57" y="280"/>
                </a:lnTo>
                <a:lnTo>
                  <a:pt x="80" y="297"/>
                </a:lnTo>
                <a:lnTo>
                  <a:pt x="104" y="308"/>
                </a:lnTo>
                <a:lnTo>
                  <a:pt x="132" y="315"/>
                </a:lnTo>
                <a:lnTo>
                  <a:pt x="161" y="318"/>
                </a:lnTo>
                <a:lnTo>
                  <a:pt x="187" y="315"/>
                </a:lnTo>
                <a:lnTo>
                  <a:pt x="214" y="308"/>
                </a:lnTo>
                <a:lnTo>
                  <a:pt x="239" y="297"/>
                </a:lnTo>
                <a:lnTo>
                  <a:pt x="263" y="280"/>
                </a:lnTo>
                <a:lnTo>
                  <a:pt x="280" y="262"/>
                </a:lnTo>
                <a:lnTo>
                  <a:pt x="297" y="239"/>
                </a:lnTo>
                <a:lnTo>
                  <a:pt x="308" y="213"/>
                </a:lnTo>
                <a:lnTo>
                  <a:pt x="316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71" name="Line 82">
            <a:extLst>
              <a:ext uri="{FF2B5EF4-FFF2-40B4-BE49-F238E27FC236}">
                <a16:creationId xmlns:a16="http://schemas.microsoft.com/office/drawing/2014/main" id="{47DBBB86-B78F-4552-9B49-E063213F5B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5863" y="30400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72" name="Freeform 83">
            <a:extLst>
              <a:ext uri="{FF2B5EF4-FFF2-40B4-BE49-F238E27FC236}">
                <a16:creationId xmlns:a16="http://schemas.microsoft.com/office/drawing/2014/main" id="{A074DB99-8C7A-4568-8DE6-3E1B846F2AF3}"/>
              </a:ext>
            </a:extLst>
          </p:cNvPr>
          <p:cNvSpPr>
            <a:spLocks/>
          </p:cNvSpPr>
          <p:nvPr/>
        </p:nvSpPr>
        <p:spPr bwMode="auto">
          <a:xfrm>
            <a:off x="2384425" y="3003550"/>
            <a:ext cx="71438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4" y="130"/>
                </a:lnTo>
                <a:lnTo>
                  <a:pt x="309" y="103"/>
                </a:lnTo>
                <a:lnTo>
                  <a:pt x="296" y="78"/>
                </a:lnTo>
                <a:lnTo>
                  <a:pt x="280" y="55"/>
                </a:lnTo>
                <a:lnTo>
                  <a:pt x="261" y="36"/>
                </a:lnTo>
                <a:lnTo>
                  <a:pt x="238" y="21"/>
                </a:lnTo>
                <a:lnTo>
                  <a:pt x="212" y="9"/>
                </a:lnTo>
                <a:lnTo>
                  <a:pt x="187" y="1"/>
                </a:lnTo>
                <a:lnTo>
                  <a:pt x="159" y="0"/>
                </a:lnTo>
                <a:lnTo>
                  <a:pt x="130" y="1"/>
                </a:lnTo>
                <a:lnTo>
                  <a:pt x="103" y="9"/>
                </a:lnTo>
                <a:lnTo>
                  <a:pt x="78" y="21"/>
                </a:lnTo>
                <a:lnTo>
                  <a:pt x="55" y="36"/>
                </a:lnTo>
                <a:lnTo>
                  <a:pt x="36" y="55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2"/>
                </a:lnTo>
                <a:lnTo>
                  <a:pt x="21" y="238"/>
                </a:lnTo>
                <a:lnTo>
                  <a:pt x="36" y="261"/>
                </a:lnTo>
                <a:lnTo>
                  <a:pt x="55" y="280"/>
                </a:lnTo>
                <a:lnTo>
                  <a:pt x="78" y="297"/>
                </a:lnTo>
                <a:lnTo>
                  <a:pt x="103" y="307"/>
                </a:lnTo>
                <a:lnTo>
                  <a:pt x="130" y="314"/>
                </a:lnTo>
                <a:lnTo>
                  <a:pt x="159" y="318"/>
                </a:lnTo>
                <a:lnTo>
                  <a:pt x="187" y="314"/>
                </a:lnTo>
                <a:lnTo>
                  <a:pt x="212" y="307"/>
                </a:lnTo>
                <a:lnTo>
                  <a:pt x="238" y="297"/>
                </a:lnTo>
                <a:lnTo>
                  <a:pt x="261" y="280"/>
                </a:lnTo>
                <a:lnTo>
                  <a:pt x="280" y="261"/>
                </a:lnTo>
                <a:lnTo>
                  <a:pt x="296" y="238"/>
                </a:lnTo>
                <a:lnTo>
                  <a:pt x="309" y="212"/>
                </a:lnTo>
                <a:lnTo>
                  <a:pt x="314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73" name="Line 84">
            <a:extLst>
              <a:ext uri="{FF2B5EF4-FFF2-40B4-BE49-F238E27FC236}">
                <a16:creationId xmlns:a16="http://schemas.microsoft.com/office/drawing/2014/main" id="{48ABD2A2-BC95-40C2-9098-3F7865D485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0488" y="585628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74" name="Freeform 85">
            <a:extLst>
              <a:ext uri="{FF2B5EF4-FFF2-40B4-BE49-F238E27FC236}">
                <a16:creationId xmlns:a16="http://schemas.microsoft.com/office/drawing/2014/main" id="{735D69CD-8183-4DF5-B560-270F844771CC}"/>
              </a:ext>
            </a:extLst>
          </p:cNvPr>
          <p:cNvSpPr>
            <a:spLocks/>
          </p:cNvSpPr>
          <p:nvPr/>
        </p:nvSpPr>
        <p:spPr bwMode="auto">
          <a:xfrm>
            <a:off x="2557463" y="5821363"/>
            <a:ext cx="73025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6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7"/>
                </a:lnTo>
                <a:lnTo>
                  <a:pt x="263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1"/>
                </a:lnTo>
                <a:lnTo>
                  <a:pt x="161" y="0"/>
                </a:lnTo>
                <a:lnTo>
                  <a:pt x="132" y="1"/>
                </a:lnTo>
                <a:lnTo>
                  <a:pt x="104" y="9"/>
                </a:lnTo>
                <a:lnTo>
                  <a:pt x="80" y="21"/>
                </a:lnTo>
                <a:lnTo>
                  <a:pt x="57" y="37"/>
                </a:lnTo>
                <a:lnTo>
                  <a:pt x="37" y="57"/>
                </a:lnTo>
                <a:lnTo>
                  <a:pt x="22" y="79"/>
                </a:lnTo>
                <a:lnTo>
                  <a:pt x="10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6"/>
                </a:lnTo>
                <a:lnTo>
                  <a:pt x="10" y="213"/>
                </a:lnTo>
                <a:lnTo>
                  <a:pt x="22" y="239"/>
                </a:lnTo>
                <a:lnTo>
                  <a:pt x="37" y="260"/>
                </a:lnTo>
                <a:lnTo>
                  <a:pt x="57" y="280"/>
                </a:lnTo>
                <a:lnTo>
                  <a:pt x="80" y="297"/>
                </a:lnTo>
                <a:lnTo>
                  <a:pt x="104" y="308"/>
                </a:lnTo>
                <a:lnTo>
                  <a:pt x="132" y="316"/>
                </a:lnTo>
                <a:lnTo>
                  <a:pt x="161" y="318"/>
                </a:lnTo>
                <a:lnTo>
                  <a:pt x="187" y="316"/>
                </a:lnTo>
                <a:lnTo>
                  <a:pt x="214" y="308"/>
                </a:lnTo>
                <a:lnTo>
                  <a:pt x="239" y="297"/>
                </a:lnTo>
                <a:lnTo>
                  <a:pt x="263" y="280"/>
                </a:lnTo>
                <a:lnTo>
                  <a:pt x="280" y="260"/>
                </a:lnTo>
                <a:lnTo>
                  <a:pt x="297" y="239"/>
                </a:lnTo>
                <a:lnTo>
                  <a:pt x="308" y="213"/>
                </a:lnTo>
                <a:lnTo>
                  <a:pt x="316" y="186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75" name="Line 86">
            <a:extLst>
              <a:ext uri="{FF2B5EF4-FFF2-40B4-BE49-F238E27FC236}">
                <a16:creationId xmlns:a16="http://schemas.microsoft.com/office/drawing/2014/main" id="{28F3CE01-27BA-44FE-BFD7-AAFB57B77E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9775" y="55816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76" name="Freeform 87">
            <a:extLst>
              <a:ext uri="{FF2B5EF4-FFF2-40B4-BE49-F238E27FC236}">
                <a16:creationId xmlns:a16="http://schemas.microsoft.com/office/drawing/2014/main" id="{2C320A57-B9B4-42B8-967A-C96B3B794A0C}"/>
              </a:ext>
            </a:extLst>
          </p:cNvPr>
          <p:cNvSpPr>
            <a:spLocks/>
          </p:cNvSpPr>
          <p:nvPr/>
        </p:nvSpPr>
        <p:spPr bwMode="auto">
          <a:xfrm>
            <a:off x="1936750" y="5546725"/>
            <a:ext cx="73025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1"/>
                </a:lnTo>
                <a:lnTo>
                  <a:pt x="308" y="103"/>
                </a:lnTo>
                <a:lnTo>
                  <a:pt x="297" y="79"/>
                </a:lnTo>
                <a:lnTo>
                  <a:pt x="281" y="57"/>
                </a:lnTo>
                <a:lnTo>
                  <a:pt x="261" y="37"/>
                </a:lnTo>
                <a:lnTo>
                  <a:pt x="240" y="21"/>
                </a:lnTo>
                <a:lnTo>
                  <a:pt x="214" y="9"/>
                </a:lnTo>
                <a:lnTo>
                  <a:pt x="186" y="1"/>
                </a:lnTo>
                <a:lnTo>
                  <a:pt x="159" y="0"/>
                </a:lnTo>
                <a:lnTo>
                  <a:pt x="131" y="1"/>
                </a:lnTo>
                <a:lnTo>
                  <a:pt x="105" y="9"/>
                </a:lnTo>
                <a:lnTo>
                  <a:pt x="80" y="21"/>
                </a:lnTo>
                <a:lnTo>
                  <a:pt x="57" y="37"/>
                </a:lnTo>
                <a:lnTo>
                  <a:pt x="37" y="57"/>
                </a:lnTo>
                <a:lnTo>
                  <a:pt x="22" y="79"/>
                </a:lnTo>
                <a:lnTo>
                  <a:pt x="9" y="103"/>
                </a:lnTo>
                <a:lnTo>
                  <a:pt x="2" y="131"/>
                </a:lnTo>
                <a:lnTo>
                  <a:pt x="0" y="158"/>
                </a:lnTo>
                <a:lnTo>
                  <a:pt x="2" y="186"/>
                </a:lnTo>
                <a:lnTo>
                  <a:pt x="9" y="213"/>
                </a:lnTo>
                <a:lnTo>
                  <a:pt x="22" y="237"/>
                </a:lnTo>
                <a:lnTo>
                  <a:pt x="37" y="260"/>
                </a:lnTo>
                <a:lnTo>
                  <a:pt x="57" y="280"/>
                </a:lnTo>
                <a:lnTo>
                  <a:pt x="80" y="297"/>
                </a:lnTo>
                <a:lnTo>
                  <a:pt x="105" y="308"/>
                </a:lnTo>
                <a:lnTo>
                  <a:pt x="131" y="315"/>
                </a:lnTo>
                <a:lnTo>
                  <a:pt x="159" y="318"/>
                </a:lnTo>
                <a:lnTo>
                  <a:pt x="186" y="315"/>
                </a:lnTo>
                <a:lnTo>
                  <a:pt x="214" y="308"/>
                </a:lnTo>
                <a:lnTo>
                  <a:pt x="240" y="297"/>
                </a:lnTo>
                <a:lnTo>
                  <a:pt x="261" y="280"/>
                </a:lnTo>
                <a:lnTo>
                  <a:pt x="281" y="260"/>
                </a:lnTo>
                <a:lnTo>
                  <a:pt x="297" y="237"/>
                </a:lnTo>
                <a:lnTo>
                  <a:pt x="308" y="213"/>
                </a:lnTo>
                <a:lnTo>
                  <a:pt x="316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77" name="Line 88">
            <a:extLst>
              <a:ext uri="{FF2B5EF4-FFF2-40B4-BE49-F238E27FC236}">
                <a16:creationId xmlns:a16="http://schemas.microsoft.com/office/drawing/2014/main" id="{8C5FC292-04A8-4CA7-A9BE-BC332B6412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3075" y="45704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78" name="Freeform 89">
            <a:extLst>
              <a:ext uri="{FF2B5EF4-FFF2-40B4-BE49-F238E27FC236}">
                <a16:creationId xmlns:a16="http://schemas.microsoft.com/office/drawing/2014/main" id="{20BFFA2B-8E7D-461F-A2F9-B3A92B00994A}"/>
              </a:ext>
            </a:extLst>
          </p:cNvPr>
          <p:cNvSpPr>
            <a:spLocks/>
          </p:cNvSpPr>
          <p:nvPr/>
        </p:nvSpPr>
        <p:spPr bwMode="auto">
          <a:xfrm>
            <a:off x="2941638" y="4535488"/>
            <a:ext cx="71437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9"/>
                </a:moveTo>
                <a:lnTo>
                  <a:pt x="316" y="131"/>
                </a:lnTo>
                <a:lnTo>
                  <a:pt x="308" y="105"/>
                </a:lnTo>
                <a:lnTo>
                  <a:pt x="297" y="81"/>
                </a:lnTo>
                <a:lnTo>
                  <a:pt x="280" y="57"/>
                </a:lnTo>
                <a:lnTo>
                  <a:pt x="263" y="37"/>
                </a:lnTo>
                <a:lnTo>
                  <a:pt x="240" y="21"/>
                </a:lnTo>
                <a:lnTo>
                  <a:pt x="214" y="10"/>
                </a:lnTo>
                <a:lnTo>
                  <a:pt x="187" y="2"/>
                </a:lnTo>
                <a:lnTo>
                  <a:pt x="161" y="0"/>
                </a:lnTo>
                <a:lnTo>
                  <a:pt x="131" y="2"/>
                </a:lnTo>
                <a:lnTo>
                  <a:pt x="104" y="10"/>
                </a:lnTo>
                <a:lnTo>
                  <a:pt x="80" y="21"/>
                </a:lnTo>
                <a:lnTo>
                  <a:pt x="57" y="37"/>
                </a:lnTo>
                <a:lnTo>
                  <a:pt x="37" y="57"/>
                </a:lnTo>
                <a:lnTo>
                  <a:pt x="21" y="81"/>
                </a:lnTo>
                <a:lnTo>
                  <a:pt x="9" y="105"/>
                </a:lnTo>
                <a:lnTo>
                  <a:pt x="3" y="131"/>
                </a:lnTo>
                <a:lnTo>
                  <a:pt x="0" y="159"/>
                </a:lnTo>
                <a:lnTo>
                  <a:pt x="3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80" y="296"/>
                </a:lnTo>
                <a:lnTo>
                  <a:pt x="104" y="309"/>
                </a:lnTo>
                <a:lnTo>
                  <a:pt x="131" y="316"/>
                </a:lnTo>
                <a:lnTo>
                  <a:pt x="161" y="317"/>
                </a:lnTo>
                <a:lnTo>
                  <a:pt x="187" y="316"/>
                </a:lnTo>
                <a:lnTo>
                  <a:pt x="214" y="309"/>
                </a:lnTo>
                <a:lnTo>
                  <a:pt x="240" y="296"/>
                </a:lnTo>
                <a:lnTo>
                  <a:pt x="263" y="281"/>
                </a:lnTo>
                <a:lnTo>
                  <a:pt x="280" y="261"/>
                </a:lnTo>
                <a:lnTo>
                  <a:pt x="297" y="239"/>
                </a:lnTo>
                <a:lnTo>
                  <a:pt x="308" y="214"/>
                </a:lnTo>
                <a:lnTo>
                  <a:pt x="316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79" name="Line 90">
            <a:extLst>
              <a:ext uri="{FF2B5EF4-FFF2-40B4-BE49-F238E27FC236}">
                <a16:creationId xmlns:a16="http://schemas.microsoft.com/office/drawing/2014/main" id="{AA7BEF16-56C2-43F8-BBFC-6DD68E4FF560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7625" y="32924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80" name="Freeform 91">
            <a:extLst>
              <a:ext uri="{FF2B5EF4-FFF2-40B4-BE49-F238E27FC236}">
                <a16:creationId xmlns:a16="http://schemas.microsoft.com/office/drawing/2014/main" id="{CCB9ADEF-1BC1-4208-A8AD-3AF1E4E3BCA9}"/>
              </a:ext>
            </a:extLst>
          </p:cNvPr>
          <p:cNvSpPr>
            <a:spLocks/>
          </p:cNvSpPr>
          <p:nvPr/>
        </p:nvSpPr>
        <p:spPr bwMode="auto">
          <a:xfrm>
            <a:off x="1246188" y="3255963"/>
            <a:ext cx="71437" cy="71437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61"/>
                </a:moveTo>
                <a:lnTo>
                  <a:pt x="316" y="133"/>
                </a:lnTo>
                <a:lnTo>
                  <a:pt x="308" y="105"/>
                </a:lnTo>
                <a:lnTo>
                  <a:pt x="296" y="81"/>
                </a:lnTo>
                <a:lnTo>
                  <a:pt x="281" y="59"/>
                </a:lnTo>
                <a:lnTo>
                  <a:pt x="261" y="39"/>
                </a:lnTo>
                <a:lnTo>
                  <a:pt x="239" y="22"/>
                </a:lnTo>
                <a:lnTo>
                  <a:pt x="214" y="11"/>
                </a:lnTo>
                <a:lnTo>
                  <a:pt x="187" y="4"/>
                </a:lnTo>
                <a:lnTo>
                  <a:pt x="159" y="0"/>
                </a:lnTo>
                <a:lnTo>
                  <a:pt x="130" y="4"/>
                </a:lnTo>
                <a:lnTo>
                  <a:pt x="105" y="11"/>
                </a:lnTo>
                <a:lnTo>
                  <a:pt x="78" y="22"/>
                </a:lnTo>
                <a:lnTo>
                  <a:pt x="57" y="39"/>
                </a:lnTo>
                <a:lnTo>
                  <a:pt x="37" y="59"/>
                </a:lnTo>
                <a:lnTo>
                  <a:pt x="21" y="81"/>
                </a:lnTo>
                <a:lnTo>
                  <a:pt x="11" y="105"/>
                </a:lnTo>
                <a:lnTo>
                  <a:pt x="3" y="133"/>
                </a:lnTo>
                <a:lnTo>
                  <a:pt x="0" y="161"/>
                </a:lnTo>
                <a:lnTo>
                  <a:pt x="3" y="187"/>
                </a:lnTo>
                <a:lnTo>
                  <a:pt x="11" y="215"/>
                </a:lnTo>
                <a:lnTo>
                  <a:pt x="21" y="239"/>
                </a:lnTo>
                <a:lnTo>
                  <a:pt x="37" y="263"/>
                </a:lnTo>
                <a:lnTo>
                  <a:pt x="57" y="283"/>
                </a:lnTo>
                <a:lnTo>
                  <a:pt x="78" y="297"/>
                </a:lnTo>
                <a:lnTo>
                  <a:pt x="105" y="309"/>
                </a:lnTo>
                <a:lnTo>
                  <a:pt x="130" y="317"/>
                </a:lnTo>
                <a:lnTo>
                  <a:pt x="159" y="319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1" y="283"/>
                </a:lnTo>
                <a:lnTo>
                  <a:pt x="281" y="263"/>
                </a:lnTo>
                <a:lnTo>
                  <a:pt x="296" y="239"/>
                </a:lnTo>
                <a:lnTo>
                  <a:pt x="308" y="215"/>
                </a:lnTo>
                <a:lnTo>
                  <a:pt x="316" y="187"/>
                </a:lnTo>
                <a:lnTo>
                  <a:pt x="317" y="161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81" name="Line 92">
            <a:extLst>
              <a:ext uri="{FF2B5EF4-FFF2-40B4-BE49-F238E27FC236}">
                <a16:creationId xmlns:a16="http://schemas.microsoft.com/office/drawing/2014/main" id="{620D521F-0983-4DB8-9768-3E54B0A38D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5413" y="24241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82" name="Freeform 93">
            <a:extLst>
              <a:ext uri="{FF2B5EF4-FFF2-40B4-BE49-F238E27FC236}">
                <a16:creationId xmlns:a16="http://schemas.microsoft.com/office/drawing/2014/main" id="{FF770251-3043-4105-9090-8E5C791B7D46}"/>
              </a:ext>
            </a:extLst>
          </p:cNvPr>
          <p:cNvSpPr>
            <a:spLocks/>
          </p:cNvSpPr>
          <p:nvPr/>
        </p:nvSpPr>
        <p:spPr bwMode="auto">
          <a:xfrm>
            <a:off x="2592388" y="2387600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5" y="131"/>
                </a:lnTo>
                <a:lnTo>
                  <a:pt x="307" y="106"/>
                </a:lnTo>
                <a:lnTo>
                  <a:pt x="297" y="79"/>
                </a:lnTo>
                <a:lnTo>
                  <a:pt x="280" y="57"/>
                </a:lnTo>
                <a:lnTo>
                  <a:pt x="261" y="37"/>
                </a:lnTo>
                <a:lnTo>
                  <a:pt x="238" y="21"/>
                </a:lnTo>
                <a:lnTo>
                  <a:pt x="213" y="9"/>
                </a:lnTo>
                <a:lnTo>
                  <a:pt x="186" y="4"/>
                </a:lnTo>
                <a:lnTo>
                  <a:pt x="158" y="0"/>
                </a:lnTo>
                <a:lnTo>
                  <a:pt x="131" y="4"/>
                </a:lnTo>
                <a:lnTo>
                  <a:pt x="104" y="9"/>
                </a:lnTo>
                <a:lnTo>
                  <a:pt x="79" y="21"/>
                </a:lnTo>
                <a:lnTo>
                  <a:pt x="56" y="37"/>
                </a:lnTo>
                <a:lnTo>
                  <a:pt x="36" y="57"/>
                </a:lnTo>
                <a:lnTo>
                  <a:pt x="22" y="79"/>
                </a:lnTo>
                <a:lnTo>
                  <a:pt x="10" y="106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10" y="213"/>
                </a:lnTo>
                <a:lnTo>
                  <a:pt x="22" y="239"/>
                </a:lnTo>
                <a:lnTo>
                  <a:pt x="36" y="262"/>
                </a:lnTo>
                <a:lnTo>
                  <a:pt x="56" y="282"/>
                </a:lnTo>
                <a:lnTo>
                  <a:pt x="79" y="297"/>
                </a:lnTo>
                <a:lnTo>
                  <a:pt x="104" y="309"/>
                </a:lnTo>
                <a:lnTo>
                  <a:pt x="131" y="316"/>
                </a:lnTo>
                <a:lnTo>
                  <a:pt x="158" y="318"/>
                </a:lnTo>
                <a:lnTo>
                  <a:pt x="186" y="316"/>
                </a:lnTo>
                <a:lnTo>
                  <a:pt x="213" y="309"/>
                </a:lnTo>
                <a:lnTo>
                  <a:pt x="238" y="297"/>
                </a:lnTo>
                <a:lnTo>
                  <a:pt x="261" y="282"/>
                </a:lnTo>
                <a:lnTo>
                  <a:pt x="280" y="262"/>
                </a:lnTo>
                <a:lnTo>
                  <a:pt x="297" y="239"/>
                </a:lnTo>
                <a:lnTo>
                  <a:pt x="307" y="213"/>
                </a:lnTo>
                <a:lnTo>
                  <a:pt x="315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83" name="Line 94">
            <a:extLst>
              <a:ext uri="{FF2B5EF4-FFF2-40B4-BE49-F238E27FC236}">
                <a16:creationId xmlns:a16="http://schemas.microsoft.com/office/drawing/2014/main" id="{DCF283B0-1411-496D-AAD6-3F42D74CCC0D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0575" y="36893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84" name="Freeform 95">
            <a:extLst>
              <a:ext uri="{FF2B5EF4-FFF2-40B4-BE49-F238E27FC236}">
                <a16:creationId xmlns:a16="http://schemas.microsoft.com/office/drawing/2014/main" id="{8177CBF2-3E6C-4760-A8D8-FC64174590C7}"/>
              </a:ext>
            </a:extLst>
          </p:cNvPr>
          <p:cNvSpPr>
            <a:spLocks/>
          </p:cNvSpPr>
          <p:nvPr/>
        </p:nvSpPr>
        <p:spPr bwMode="auto">
          <a:xfrm>
            <a:off x="1989138" y="3652838"/>
            <a:ext cx="71437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7" y="130"/>
                </a:lnTo>
                <a:lnTo>
                  <a:pt x="309" y="103"/>
                </a:lnTo>
                <a:lnTo>
                  <a:pt x="297" y="78"/>
                </a:lnTo>
                <a:lnTo>
                  <a:pt x="282" y="56"/>
                </a:lnTo>
                <a:lnTo>
                  <a:pt x="262" y="36"/>
                </a:lnTo>
                <a:lnTo>
                  <a:pt x="238" y="21"/>
                </a:lnTo>
                <a:lnTo>
                  <a:pt x="214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4" y="9"/>
                </a:lnTo>
                <a:lnTo>
                  <a:pt x="79" y="21"/>
                </a:lnTo>
                <a:lnTo>
                  <a:pt x="56" y="36"/>
                </a:lnTo>
                <a:lnTo>
                  <a:pt x="38" y="56"/>
                </a:lnTo>
                <a:lnTo>
                  <a:pt x="21" y="78"/>
                </a:lnTo>
                <a:lnTo>
                  <a:pt x="10" y="103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0" y="212"/>
                </a:lnTo>
                <a:lnTo>
                  <a:pt x="21" y="239"/>
                </a:lnTo>
                <a:lnTo>
                  <a:pt x="38" y="261"/>
                </a:lnTo>
                <a:lnTo>
                  <a:pt x="56" y="280"/>
                </a:lnTo>
                <a:lnTo>
                  <a:pt x="79" y="296"/>
                </a:lnTo>
                <a:lnTo>
                  <a:pt x="104" y="309"/>
                </a:lnTo>
                <a:lnTo>
                  <a:pt x="131" y="315"/>
                </a:lnTo>
                <a:lnTo>
                  <a:pt x="160" y="317"/>
                </a:lnTo>
                <a:lnTo>
                  <a:pt x="187" y="315"/>
                </a:lnTo>
                <a:lnTo>
                  <a:pt x="214" y="309"/>
                </a:lnTo>
                <a:lnTo>
                  <a:pt x="238" y="296"/>
                </a:lnTo>
                <a:lnTo>
                  <a:pt x="262" y="280"/>
                </a:lnTo>
                <a:lnTo>
                  <a:pt x="282" y="261"/>
                </a:lnTo>
                <a:lnTo>
                  <a:pt x="297" y="239"/>
                </a:lnTo>
                <a:lnTo>
                  <a:pt x="309" y="212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85" name="Line 96">
            <a:extLst>
              <a:ext uri="{FF2B5EF4-FFF2-40B4-BE49-F238E27FC236}">
                <a16:creationId xmlns:a16="http://schemas.microsoft.com/office/drawing/2014/main" id="{50B7FA53-8830-4C11-8A47-3A21809B79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0188" y="36306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86" name="Freeform 97">
            <a:extLst>
              <a:ext uri="{FF2B5EF4-FFF2-40B4-BE49-F238E27FC236}">
                <a16:creationId xmlns:a16="http://schemas.microsoft.com/office/drawing/2014/main" id="{788BC4B2-5C7B-443A-B04A-39C1B5CE01DD}"/>
              </a:ext>
            </a:extLst>
          </p:cNvPr>
          <p:cNvSpPr>
            <a:spLocks/>
          </p:cNvSpPr>
          <p:nvPr/>
        </p:nvSpPr>
        <p:spPr bwMode="auto">
          <a:xfrm>
            <a:off x="2698750" y="3594100"/>
            <a:ext cx="71438" cy="71438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9"/>
                </a:moveTo>
                <a:lnTo>
                  <a:pt x="317" y="131"/>
                </a:lnTo>
                <a:lnTo>
                  <a:pt x="309" y="105"/>
                </a:lnTo>
                <a:lnTo>
                  <a:pt x="298" y="80"/>
                </a:lnTo>
                <a:lnTo>
                  <a:pt x="281" y="57"/>
                </a:lnTo>
                <a:lnTo>
                  <a:pt x="261" y="37"/>
                </a:lnTo>
                <a:lnTo>
                  <a:pt x="238" y="21"/>
                </a:lnTo>
                <a:lnTo>
                  <a:pt x="214" y="10"/>
                </a:lnTo>
                <a:lnTo>
                  <a:pt x="187" y="3"/>
                </a:lnTo>
                <a:lnTo>
                  <a:pt x="159" y="0"/>
                </a:lnTo>
                <a:lnTo>
                  <a:pt x="132" y="3"/>
                </a:lnTo>
                <a:lnTo>
                  <a:pt x="104" y="10"/>
                </a:lnTo>
                <a:lnTo>
                  <a:pt x="80" y="21"/>
                </a:lnTo>
                <a:lnTo>
                  <a:pt x="58" y="37"/>
                </a:lnTo>
                <a:lnTo>
                  <a:pt x="38" y="57"/>
                </a:lnTo>
                <a:lnTo>
                  <a:pt x="21" y="80"/>
                </a:lnTo>
                <a:lnTo>
                  <a:pt x="10" y="105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10" y="214"/>
                </a:lnTo>
                <a:lnTo>
                  <a:pt x="21" y="239"/>
                </a:lnTo>
                <a:lnTo>
                  <a:pt x="38" y="261"/>
                </a:lnTo>
                <a:lnTo>
                  <a:pt x="58" y="281"/>
                </a:lnTo>
                <a:lnTo>
                  <a:pt x="80" y="297"/>
                </a:lnTo>
                <a:lnTo>
                  <a:pt x="104" y="308"/>
                </a:lnTo>
                <a:lnTo>
                  <a:pt x="132" y="316"/>
                </a:lnTo>
                <a:lnTo>
                  <a:pt x="159" y="317"/>
                </a:lnTo>
                <a:lnTo>
                  <a:pt x="187" y="316"/>
                </a:lnTo>
                <a:lnTo>
                  <a:pt x="214" y="308"/>
                </a:lnTo>
                <a:lnTo>
                  <a:pt x="238" y="297"/>
                </a:lnTo>
                <a:lnTo>
                  <a:pt x="261" y="281"/>
                </a:lnTo>
                <a:lnTo>
                  <a:pt x="281" y="261"/>
                </a:lnTo>
                <a:lnTo>
                  <a:pt x="298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87" name="Line 98">
            <a:extLst>
              <a:ext uri="{FF2B5EF4-FFF2-40B4-BE49-F238E27FC236}">
                <a16:creationId xmlns:a16="http://schemas.microsoft.com/office/drawing/2014/main" id="{BD06E5B2-5904-403B-A3EE-8D913DD66E46}"/>
              </a:ext>
            </a:extLst>
          </p:cNvPr>
          <p:cNvSpPr>
            <a:spLocks noChangeShapeType="1"/>
          </p:cNvSpPr>
          <p:nvPr/>
        </p:nvSpPr>
        <p:spPr bwMode="auto">
          <a:xfrm>
            <a:off x="985838" y="50339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88" name="Freeform 99">
            <a:extLst>
              <a:ext uri="{FF2B5EF4-FFF2-40B4-BE49-F238E27FC236}">
                <a16:creationId xmlns:a16="http://schemas.microsoft.com/office/drawing/2014/main" id="{6869079C-9BC7-4410-85E0-AF9DCB5A5671}"/>
              </a:ext>
            </a:extLst>
          </p:cNvPr>
          <p:cNvSpPr>
            <a:spLocks/>
          </p:cNvSpPr>
          <p:nvPr/>
        </p:nvSpPr>
        <p:spPr bwMode="auto">
          <a:xfrm>
            <a:off x="914400" y="4999038"/>
            <a:ext cx="71438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5" y="130"/>
                </a:lnTo>
                <a:lnTo>
                  <a:pt x="307" y="103"/>
                </a:lnTo>
                <a:lnTo>
                  <a:pt x="297" y="78"/>
                </a:lnTo>
                <a:lnTo>
                  <a:pt x="280" y="56"/>
                </a:lnTo>
                <a:lnTo>
                  <a:pt x="261" y="36"/>
                </a:lnTo>
                <a:lnTo>
                  <a:pt x="238" y="21"/>
                </a:lnTo>
                <a:lnTo>
                  <a:pt x="213" y="8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3" y="8"/>
                </a:lnTo>
                <a:lnTo>
                  <a:pt x="79" y="21"/>
                </a:lnTo>
                <a:lnTo>
                  <a:pt x="56" y="36"/>
                </a:lnTo>
                <a:lnTo>
                  <a:pt x="37" y="56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2"/>
                </a:lnTo>
                <a:lnTo>
                  <a:pt x="21" y="239"/>
                </a:lnTo>
                <a:lnTo>
                  <a:pt x="37" y="260"/>
                </a:lnTo>
                <a:lnTo>
                  <a:pt x="56" y="280"/>
                </a:lnTo>
                <a:lnTo>
                  <a:pt x="79" y="296"/>
                </a:lnTo>
                <a:lnTo>
                  <a:pt x="103" y="306"/>
                </a:lnTo>
                <a:lnTo>
                  <a:pt x="131" y="314"/>
                </a:lnTo>
                <a:lnTo>
                  <a:pt x="160" y="317"/>
                </a:lnTo>
                <a:lnTo>
                  <a:pt x="187" y="314"/>
                </a:lnTo>
                <a:lnTo>
                  <a:pt x="213" y="306"/>
                </a:lnTo>
                <a:lnTo>
                  <a:pt x="238" y="296"/>
                </a:lnTo>
                <a:lnTo>
                  <a:pt x="261" y="280"/>
                </a:lnTo>
                <a:lnTo>
                  <a:pt x="280" y="260"/>
                </a:lnTo>
                <a:lnTo>
                  <a:pt x="297" y="239"/>
                </a:lnTo>
                <a:lnTo>
                  <a:pt x="307" y="212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89" name="Line 100">
            <a:extLst>
              <a:ext uri="{FF2B5EF4-FFF2-40B4-BE49-F238E27FC236}">
                <a16:creationId xmlns:a16="http://schemas.microsoft.com/office/drawing/2014/main" id="{A53F7931-26C7-45DE-9A71-6C149AD442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8863" y="299878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90" name="Freeform 101">
            <a:extLst>
              <a:ext uri="{FF2B5EF4-FFF2-40B4-BE49-F238E27FC236}">
                <a16:creationId xmlns:a16="http://schemas.microsoft.com/office/drawing/2014/main" id="{AF9E7AEA-29D0-4EF7-9458-4A0C85A47D4B}"/>
              </a:ext>
            </a:extLst>
          </p:cNvPr>
          <p:cNvSpPr>
            <a:spLocks/>
          </p:cNvSpPr>
          <p:nvPr/>
        </p:nvSpPr>
        <p:spPr bwMode="auto">
          <a:xfrm>
            <a:off x="3525838" y="2963863"/>
            <a:ext cx="73025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6" y="130"/>
                </a:lnTo>
                <a:lnTo>
                  <a:pt x="309" y="105"/>
                </a:lnTo>
                <a:lnTo>
                  <a:pt x="297" y="78"/>
                </a:lnTo>
                <a:lnTo>
                  <a:pt x="280" y="56"/>
                </a:lnTo>
                <a:lnTo>
                  <a:pt x="262" y="37"/>
                </a:lnTo>
                <a:lnTo>
                  <a:pt x="239" y="21"/>
                </a:lnTo>
                <a:lnTo>
                  <a:pt x="214" y="10"/>
                </a:lnTo>
                <a:lnTo>
                  <a:pt x="187" y="2"/>
                </a:lnTo>
                <a:lnTo>
                  <a:pt x="161" y="0"/>
                </a:lnTo>
                <a:lnTo>
                  <a:pt x="131" y="2"/>
                </a:lnTo>
                <a:lnTo>
                  <a:pt x="104" y="10"/>
                </a:lnTo>
                <a:lnTo>
                  <a:pt x="80" y="21"/>
                </a:lnTo>
                <a:lnTo>
                  <a:pt x="57" y="37"/>
                </a:lnTo>
                <a:lnTo>
                  <a:pt x="37" y="56"/>
                </a:lnTo>
                <a:lnTo>
                  <a:pt x="21" y="78"/>
                </a:lnTo>
                <a:lnTo>
                  <a:pt x="9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80" y="296"/>
                </a:lnTo>
                <a:lnTo>
                  <a:pt x="104" y="308"/>
                </a:lnTo>
                <a:lnTo>
                  <a:pt x="131" y="316"/>
                </a:lnTo>
                <a:lnTo>
                  <a:pt x="161" y="317"/>
                </a:lnTo>
                <a:lnTo>
                  <a:pt x="187" y="316"/>
                </a:lnTo>
                <a:lnTo>
                  <a:pt x="214" y="308"/>
                </a:lnTo>
                <a:lnTo>
                  <a:pt x="239" y="296"/>
                </a:lnTo>
                <a:lnTo>
                  <a:pt x="262" y="281"/>
                </a:lnTo>
                <a:lnTo>
                  <a:pt x="280" y="261"/>
                </a:lnTo>
                <a:lnTo>
                  <a:pt x="297" y="239"/>
                </a:lnTo>
                <a:lnTo>
                  <a:pt x="309" y="214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91" name="Line 102">
            <a:extLst>
              <a:ext uri="{FF2B5EF4-FFF2-40B4-BE49-F238E27FC236}">
                <a16:creationId xmlns:a16="http://schemas.microsoft.com/office/drawing/2014/main" id="{1CEC11C5-C716-499D-A31A-33685E94D7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7088" y="40116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92" name="Freeform 103">
            <a:extLst>
              <a:ext uri="{FF2B5EF4-FFF2-40B4-BE49-F238E27FC236}">
                <a16:creationId xmlns:a16="http://schemas.microsoft.com/office/drawing/2014/main" id="{C6741392-92C5-4D88-AD3E-7BCCA136E64F}"/>
              </a:ext>
            </a:extLst>
          </p:cNvPr>
          <p:cNvSpPr>
            <a:spLocks/>
          </p:cNvSpPr>
          <p:nvPr/>
        </p:nvSpPr>
        <p:spPr bwMode="auto">
          <a:xfrm>
            <a:off x="3295650" y="3976688"/>
            <a:ext cx="71438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9"/>
                </a:moveTo>
                <a:lnTo>
                  <a:pt x="317" y="132"/>
                </a:lnTo>
                <a:lnTo>
                  <a:pt x="309" y="105"/>
                </a:lnTo>
                <a:lnTo>
                  <a:pt x="297" y="80"/>
                </a:lnTo>
                <a:lnTo>
                  <a:pt x="282" y="57"/>
                </a:lnTo>
                <a:lnTo>
                  <a:pt x="262" y="37"/>
                </a:lnTo>
                <a:lnTo>
                  <a:pt x="238" y="21"/>
                </a:lnTo>
                <a:lnTo>
                  <a:pt x="214" y="11"/>
                </a:lnTo>
                <a:lnTo>
                  <a:pt x="187" y="3"/>
                </a:lnTo>
                <a:lnTo>
                  <a:pt x="160" y="0"/>
                </a:lnTo>
                <a:lnTo>
                  <a:pt x="132" y="3"/>
                </a:lnTo>
                <a:lnTo>
                  <a:pt x="104" y="11"/>
                </a:lnTo>
                <a:lnTo>
                  <a:pt x="79" y="21"/>
                </a:lnTo>
                <a:lnTo>
                  <a:pt x="58" y="37"/>
                </a:lnTo>
                <a:lnTo>
                  <a:pt x="38" y="57"/>
                </a:lnTo>
                <a:lnTo>
                  <a:pt x="21" y="80"/>
                </a:lnTo>
                <a:lnTo>
                  <a:pt x="10" y="105"/>
                </a:lnTo>
                <a:lnTo>
                  <a:pt x="3" y="132"/>
                </a:lnTo>
                <a:lnTo>
                  <a:pt x="0" y="159"/>
                </a:lnTo>
                <a:lnTo>
                  <a:pt x="3" y="187"/>
                </a:lnTo>
                <a:lnTo>
                  <a:pt x="10" y="214"/>
                </a:lnTo>
                <a:lnTo>
                  <a:pt x="21" y="239"/>
                </a:lnTo>
                <a:lnTo>
                  <a:pt x="38" y="261"/>
                </a:lnTo>
                <a:lnTo>
                  <a:pt x="58" y="281"/>
                </a:lnTo>
                <a:lnTo>
                  <a:pt x="79" y="296"/>
                </a:lnTo>
                <a:lnTo>
                  <a:pt x="104" y="308"/>
                </a:lnTo>
                <a:lnTo>
                  <a:pt x="132" y="316"/>
                </a:lnTo>
                <a:lnTo>
                  <a:pt x="160" y="317"/>
                </a:lnTo>
                <a:lnTo>
                  <a:pt x="187" y="316"/>
                </a:lnTo>
                <a:lnTo>
                  <a:pt x="214" y="308"/>
                </a:lnTo>
                <a:lnTo>
                  <a:pt x="238" y="296"/>
                </a:lnTo>
                <a:lnTo>
                  <a:pt x="262" y="281"/>
                </a:lnTo>
                <a:lnTo>
                  <a:pt x="282" y="261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93" name="Line 104">
            <a:extLst>
              <a:ext uri="{FF2B5EF4-FFF2-40B4-BE49-F238E27FC236}">
                <a16:creationId xmlns:a16="http://schemas.microsoft.com/office/drawing/2014/main" id="{0052C5ED-DFC2-4E7D-9018-435A905F704A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6525" y="24701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94" name="Freeform 105">
            <a:extLst>
              <a:ext uri="{FF2B5EF4-FFF2-40B4-BE49-F238E27FC236}">
                <a16:creationId xmlns:a16="http://schemas.microsoft.com/office/drawing/2014/main" id="{E4EFBE8D-C567-4BD7-A1B8-6498D76E1BFF}"/>
              </a:ext>
            </a:extLst>
          </p:cNvPr>
          <p:cNvSpPr>
            <a:spLocks/>
          </p:cNvSpPr>
          <p:nvPr/>
        </p:nvSpPr>
        <p:spPr bwMode="auto">
          <a:xfrm>
            <a:off x="1333500" y="2435225"/>
            <a:ext cx="73025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1"/>
                </a:lnTo>
                <a:lnTo>
                  <a:pt x="309" y="103"/>
                </a:lnTo>
                <a:lnTo>
                  <a:pt x="297" y="79"/>
                </a:lnTo>
                <a:lnTo>
                  <a:pt x="281" y="56"/>
                </a:lnTo>
                <a:lnTo>
                  <a:pt x="261" y="37"/>
                </a:lnTo>
                <a:lnTo>
                  <a:pt x="238" y="21"/>
                </a:lnTo>
                <a:lnTo>
                  <a:pt x="213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4" y="9"/>
                </a:lnTo>
                <a:lnTo>
                  <a:pt x="79" y="21"/>
                </a:lnTo>
                <a:lnTo>
                  <a:pt x="56" y="37"/>
                </a:lnTo>
                <a:lnTo>
                  <a:pt x="37" y="56"/>
                </a:lnTo>
                <a:lnTo>
                  <a:pt x="21" y="79"/>
                </a:lnTo>
                <a:lnTo>
                  <a:pt x="9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9" y="213"/>
                </a:lnTo>
                <a:lnTo>
                  <a:pt x="21" y="238"/>
                </a:lnTo>
                <a:lnTo>
                  <a:pt x="37" y="260"/>
                </a:lnTo>
                <a:lnTo>
                  <a:pt x="56" y="280"/>
                </a:lnTo>
                <a:lnTo>
                  <a:pt x="79" y="297"/>
                </a:lnTo>
                <a:lnTo>
                  <a:pt x="104" y="307"/>
                </a:lnTo>
                <a:lnTo>
                  <a:pt x="131" y="315"/>
                </a:lnTo>
                <a:lnTo>
                  <a:pt x="160" y="318"/>
                </a:lnTo>
                <a:lnTo>
                  <a:pt x="187" y="315"/>
                </a:lnTo>
                <a:lnTo>
                  <a:pt x="213" y="307"/>
                </a:lnTo>
                <a:lnTo>
                  <a:pt x="238" y="297"/>
                </a:lnTo>
                <a:lnTo>
                  <a:pt x="261" y="280"/>
                </a:lnTo>
                <a:lnTo>
                  <a:pt x="281" y="260"/>
                </a:lnTo>
                <a:lnTo>
                  <a:pt x="297" y="238"/>
                </a:lnTo>
                <a:lnTo>
                  <a:pt x="309" y="213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95" name="Line 106">
            <a:extLst>
              <a:ext uri="{FF2B5EF4-FFF2-40B4-BE49-F238E27FC236}">
                <a16:creationId xmlns:a16="http://schemas.microsoft.com/office/drawing/2014/main" id="{1A1BEC17-7604-48C3-9AC7-72C8818393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6213" y="38004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96" name="Freeform 107">
            <a:extLst>
              <a:ext uri="{FF2B5EF4-FFF2-40B4-BE49-F238E27FC236}">
                <a16:creationId xmlns:a16="http://schemas.microsoft.com/office/drawing/2014/main" id="{6B4783C7-4FE7-4169-8F3F-EFF5AC04F655}"/>
              </a:ext>
            </a:extLst>
          </p:cNvPr>
          <p:cNvSpPr>
            <a:spLocks/>
          </p:cNvSpPr>
          <p:nvPr/>
        </p:nvSpPr>
        <p:spPr bwMode="auto">
          <a:xfrm>
            <a:off x="1374775" y="3763963"/>
            <a:ext cx="71438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4" y="131"/>
                </a:lnTo>
                <a:lnTo>
                  <a:pt x="308" y="103"/>
                </a:lnTo>
                <a:lnTo>
                  <a:pt x="296" y="79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2" y="9"/>
                </a:lnTo>
                <a:lnTo>
                  <a:pt x="187" y="1"/>
                </a:lnTo>
                <a:lnTo>
                  <a:pt x="159" y="0"/>
                </a:lnTo>
                <a:lnTo>
                  <a:pt x="130" y="1"/>
                </a:lnTo>
                <a:lnTo>
                  <a:pt x="105" y="9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79"/>
                </a:lnTo>
                <a:lnTo>
                  <a:pt x="8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8" y="213"/>
                </a:lnTo>
                <a:lnTo>
                  <a:pt x="21" y="239"/>
                </a:lnTo>
                <a:lnTo>
                  <a:pt x="36" y="261"/>
                </a:lnTo>
                <a:lnTo>
                  <a:pt x="56" y="280"/>
                </a:lnTo>
                <a:lnTo>
                  <a:pt x="78" y="297"/>
                </a:lnTo>
                <a:lnTo>
                  <a:pt x="105" y="307"/>
                </a:lnTo>
                <a:lnTo>
                  <a:pt x="130" y="315"/>
                </a:lnTo>
                <a:lnTo>
                  <a:pt x="159" y="318"/>
                </a:lnTo>
                <a:lnTo>
                  <a:pt x="187" y="315"/>
                </a:lnTo>
                <a:lnTo>
                  <a:pt x="212" y="307"/>
                </a:lnTo>
                <a:lnTo>
                  <a:pt x="239" y="297"/>
                </a:lnTo>
                <a:lnTo>
                  <a:pt x="261" y="280"/>
                </a:lnTo>
                <a:lnTo>
                  <a:pt x="281" y="261"/>
                </a:lnTo>
                <a:lnTo>
                  <a:pt x="296" y="239"/>
                </a:lnTo>
                <a:lnTo>
                  <a:pt x="308" y="213"/>
                </a:lnTo>
                <a:lnTo>
                  <a:pt x="314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97" name="Line 108">
            <a:extLst>
              <a:ext uri="{FF2B5EF4-FFF2-40B4-BE49-F238E27FC236}">
                <a16:creationId xmlns:a16="http://schemas.microsoft.com/office/drawing/2014/main" id="{634EB16A-6E38-4F94-9593-5B61E36AD7A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6438" y="50228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98" name="Freeform 109">
            <a:extLst>
              <a:ext uri="{FF2B5EF4-FFF2-40B4-BE49-F238E27FC236}">
                <a16:creationId xmlns:a16="http://schemas.microsoft.com/office/drawing/2014/main" id="{E4AB44CE-DF9E-44FF-9EE3-2BF3EDF39BC5}"/>
              </a:ext>
            </a:extLst>
          </p:cNvPr>
          <p:cNvSpPr>
            <a:spLocks/>
          </p:cNvSpPr>
          <p:nvPr/>
        </p:nvSpPr>
        <p:spPr bwMode="auto">
          <a:xfrm>
            <a:off x="4445000" y="4986338"/>
            <a:ext cx="71438" cy="73025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8"/>
                </a:moveTo>
                <a:lnTo>
                  <a:pt x="316" y="130"/>
                </a:lnTo>
                <a:lnTo>
                  <a:pt x="309" y="105"/>
                </a:lnTo>
                <a:lnTo>
                  <a:pt x="296" y="78"/>
                </a:lnTo>
                <a:lnTo>
                  <a:pt x="281" y="56"/>
                </a:lnTo>
                <a:lnTo>
                  <a:pt x="261" y="37"/>
                </a:lnTo>
                <a:lnTo>
                  <a:pt x="239" y="21"/>
                </a:lnTo>
                <a:lnTo>
                  <a:pt x="214" y="8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5" y="8"/>
                </a:lnTo>
                <a:lnTo>
                  <a:pt x="81" y="21"/>
                </a:lnTo>
                <a:lnTo>
                  <a:pt x="57" y="37"/>
                </a:lnTo>
                <a:lnTo>
                  <a:pt x="37" y="56"/>
                </a:lnTo>
                <a:lnTo>
                  <a:pt x="21" y="78"/>
                </a:lnTo>
                <a:lnTo>
                  <a:pt x="10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4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81" y="296"/>
                </a:lnTo>
                <a:lnTo>
                  <a:pt x="105" y="308"/>
                </a:lnTo>
                <a:lnTo>
                  <a:pt x="131" y="316"/>
                </a:lnTo>
                <a:lnTo>
                  <a:pt x="159" y="317"/>
                </a:lnTo>
                <a:lnTo>
                  <a:pt x="187" y="316"/>
                </a:lnTo>
                <a:lnTo>
                  <a:pt x="214" y="308"/>
                </a:lnTo>
                <a:lnTo>
                  <a:pt x="239" y="296"/>
                </a:lnTo>
                <a:lnTo>
                  <a:pt x="261" y="281"/>
                </a:lnTo>
                <a:lnTo>
                  <a:pt x="281" y="261"/>
                </a:lnTo>
                <a:lnTo>
                  <a:pt x="296" y="239"/>
                </a:lnTo>
                <a:lnTo>
                  <a:pt x="309" y="214"/>
                </a:lnTo>
                <a:lnTo>
                  <a:pt x="316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399" name="Line 110">
            <a:extLst>
              <a:ext uri="{FF2B5EF4-FFF2-40B4-BE49-F238E27FC236}">
                <a16:creationId xmlns:a16="http://schemas.microsoft.com/office/drawing/2014/main" id="{88FDD1DA-6D17-44BD-89B8-5D4D7DE11AA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5338" y="44767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00" name="Freeform 111">
            <a:extLst>
              <a:ext uri="{FF2B5EF4-FFF2-40B4-BE49-F238E27FC236}">
                <a16:creationId xmlns:a16="http://schemas.microsoft.com/office/drawing/2014/main" id="{AC17D010-7E65-4EA0-A725-EA987E85453B}"/>
              </a:ext>
            </a:extLst>
          </p:cNvPr>
          <p:cNvSpPr>
            <a:spLocks/>
          </p:cNvSpPr>
          <p:nvPr/>
        </p:nvSpPr>
        <p:spPr bwMode="auto">
          <a:xfrm>
            <a:off x="1992313" y="4440238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6" y="132"/>
                </a:lnTo>
                <a:lnTo>
                  <a:pt x="309" y="106"/>
                </a:lnTo>
                <a:lnTo>
                  <a:pt x="297" y="80"/>
                </a:lnTo>
                <a:lnTo>
                  <a:pt x="280" y="57"/>
                </a:lnTo>
                <a:lnTo>
                  <a:pt x="262" y="37"/>
                </a:lnTo>
                <a:lnTo>
                  <a:pt x="239" y="23"/>
                </a:lnTo>
                <a:lnTo>
                  <a:pt x="214" y="10"/>
                </a:lnTo>
                <a:lnTo>
                  <a:pt x="187" y="4"/>
                </a:lnTo>
                <a:lnTo>
                  <a:pt x="159" y="0"/>
                </a:lnTo>
                <a:lnTo>
                  <a:pt x="131" y="4"/>
                </a:lnTo>
                <a:lnTo>
                  <a:pt x="104" y="10"/>
                </a:lnTo>
                <a:lnTo>
                  <a:pt x="80" y="23"/>
                </a:lnTo>
                <a:lnTo>
                  <a:pt x="56" y="37"/>
                </a:lnTo>
                <a:lnTo>
                  <a:pt x="37" y="57"/>
                </a:lnTo>
                <a:lnTo>
                  <a:pt x="21" y="80"/>
                </a:lnTo>
                <a:lnTo>
                  <a:pt x="9" y="106"/>
                </a:lnTo>
                <a:lnTo>
                  <a:pt x="1" y="132"/>
                </a:lnTo>
                <a:lnTo>
                  <a:pt x="0" y="159"/>
                </a:lnTo>
                <a:lnTo>
                  <a:pt x="1" y="188"/>
                </a:lnTo>
                <a:lnTo>
                  <a:pt x="9" y="214"/>
                </a:lnTo>
                <a:lnTo>
                  <a:pt x="21" y="240"/>
                </a:lnTo>
                <a:lnTo>
                  <a:pt x="37" y="263"/>
                </a:lnTo>
                <a:lnTo>
                  <a:pt x="56" y="283"/>
                </a:lnTo>
                <a:lnTo>
                  <a:pt x="80" y="297"/>
                </a:lnTo>
                <a:lnTo>
                  <a:pt x="104" y="309"/>
                </a:lnTo>
                <a:lnTo>
                  <a:pt x="131" y="316"/>
                </a:lnTo>
                <a:lnTo>
                  <a:pt x="159" y="319"/>
                </a:lnTo>
                <a:lnTo>
                  <a:pt x="187" y="316"/>
                </a:lnTo>
                <a:lnTo>
                  <a:pt x="214" y="309"/>
                </a:lnTo>
                <a:lnTo>
                  <a:pt x="239" y="297"/>
                </a:lnTo>
                <a:lnTo>
                  <a:pt x="262" y="283"/>
                </a:lnTo>
                <a:lnTo>
                  <a:pt x="280" y="263"/>
                </a:lnTo>
                <a:lnTo>
                  <a:pt x="297" y="240"/>
                </a:lnTo>
                <a:lnTo>
                  <a:pt x="309" y="214"/>
                </a:lnTo>
                <a:lnTo>
                  <a:pt x="316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01" name="Line 112">
            <a:extLst>
              <a:ext uri="{FF2B5EF4-FFF2-40B4-BE49-F238E27FC236}">
                <a16:creationId xmlns:a16="http://schemas.microsoft.com/office/drawing/2014/main" id="{362F93E0-CA74-4F1E-832A-2CA6F73AA4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6663" y="27162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02" name="Freeform 113">
            <a:extLst>
              <a:ext uri="{FF2B5EF4-FFF2-40B4-BE49-F238E27FC236}">
                <a16:creationId xmlns:a16="http://schemas.microsoft.com/office/drawing/2014/main" id="{4E8EC860-CCD6-44F4-A7C3-D59D25943D7B}"/>
              </a:ext>
            </a:extLst>
          </p:cNvPr>
          <p:cNvSpPr>
            <a:spLocks/>
          </p:cNvSpPr>
          <p:nvPr/>
        </p:nvSpPr>
        <p:spPr bwMode="auto">
          <a:xfrm>
            <a:off x="3703638" y="2679700"/>
            <a:ext cx="73025" cy="71438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5" y="130"/>
                </a:lnTo>
                <a:lnTo>
                  <a:pt x="309" y="103"/>
                </a:lnTo>
                <a:lnTo>
                  <a:pt x="297" y="78"/>
                </a:lnTo>
                <a:lnTo>
                  <a:pt x="280" y="56"/>
                </a:lnTo>
                <a:lnTo>
                  <a:pt x="262" y="36"/>
                </a:lnTo>
                <a:lnTo>
                  <a:pt x="239" y="21"/>
                </a:lnTo>
                <a:lnTo>
                  <a:pt x="214" y="9"/>
                </a:lnTo>
                <a:lnTo>
                  <a:pt x="187" y="1"/>
                </a:lnTo>
                <a:lnTo>
                  <a:pt x="160" y="0"/>
                </a:lnTo>
                <a:lnTo>
                  <a:pt x="132" y="1"/>
                </a:lnTo>
                <a:lnTo>
                  <a:pt x="104" y="9"/>
                </a:lnTo>
                <a:lnTo>
                  <a:pt x="80" y="21"/>
                </a:lnTo>
                <a:lnTo>
                  <a:pt x="56" y="36"/>
                </a:lnTo>
                <a:lnTo>
                  <a:pt x="36" y="56"/>
                </a:lnTo>
                <a:lnTo>
                  <a:pt x="22" y="78"/>
                </a:lnTo>
                <a:lnTo>
                  <a:pt x="10" y="103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2"/>
                </a:lnTo>
                <a:lnTo>
                  <a:pt x="22" y="239"/>
                </a:lnTo>
                <a:lnTo>
                  <a:pt x="36" y="260"/>
                </a:lnTo>
                <a:lnTo>
                  <a:pt x="56" y="280"/>
                </a:lnTo>
                <a:lnTo>
                  <a:pt x="80" y="296"/>
                </a:lnTo>
                <a:lnTo>
                  <a:pt x="104" y="308"/>
                </a:lnTo>
                <a:lnTo>
                  <a:pt x="132" y="314"/>
                </a:lnTo>
                <a:lnTo>
                  <a:pt x="160" y="317"/>
                </a:lnTo>
                <a:lnTo>
                  <a:pt x="187" y="314"/>
                </a:lnTo>
                <a:lnTo>
                  <a:pt x="214" y="308"/>
                </a:lnTo>
                <a:lnTo>
                  <a:pt x="239" y="296"/>
                </a:lnTo>
                <a:lnTo>
                  <a:pt x="262" y="280"/>
                </a:lnTo>
                <a:lnTo>
                  <a:pt x="280" y="260"/>
                </a:lnTo>
                <a:lnTo>
                  <a:pt x="297" y="239"/>
                </a:lnTo>
                <a:lnTo>
                  <a:pt x="309" y="212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03" name="Line 114">
            <a:extLst>
              <a:ext uri="{FF2B5EF4-FFF2-40B4-BE49-F238E27FC236}">
                <a16:creationId xmlns:a16="http://schemas.microsoft.com/office/drawing/2014/main" id="{94ECEEC7-CBEF-4FB4-88EE-7732666FAE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8288" y="387350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04" name="Freeform 115">
            <a:extLst>
              <a:ext uri="{FF2B5EF4-FFF2-40B4-BE49-F238E27FC236}">
                <a16:creationId xmlns:a16="http://schemas.microsoft.com/office/drawing/2014/main" id="{628AE403-E669-486B-8BA4-28A9D49AF04D}"/>
              </a:ext>
            </a:extLst>
          </p:cNvPr>
          <p:cNvSpPr>
            <a:spLocks/>
          </p:cNvSpPr>
          <p:nvPr/>
        </p:nvSpPr>
        <p:spPr bwMode="auto">
          <a:xfrm>
            <a:off x="2735263" y="3838575"/>
            <a:ext cx="73025" cy="71438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5" y="130"/>
                </a:lnTo>
                <a:lnTo>
                  <a:pt x="309" y="104"/>
                </a:lnTo>
                <a:lnTo>
                  <a:pt x="297" y="78"/>
                </a:lnTo>
                <a:lnTo>
                  <a:pt x="280" y="55"/>
                </a:lnTo>
                <a:lnTo>
                  <a:pt x="262" y="36"/>
                </a:lnTo>
                <a:lnTo>
                  <a:pt x="239" y="21"/>
                </a:lnTo>
                <a:lnTo>
                  <a:pt x="213" y="8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4" y="8"/>
                </a:lnTo>
                <a:lnTo>
                  <a:pt x="80" y="21"/>
                </a:lnTo>
                <a:lnTo>
                  <a:pt x="56" y="36"/>
                </a:lnTo>
                <a:lnTo>
                  <a:pt x="36" y="55"/>
                </a:lnTo>
                <a:lnTo>
                  <a:pt x="21" y="78"/>
                </a:lnTo>
                <a:lnTo>
                  <a:pt x="9" y="104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2"/>
                </a:lnTo>
                <a:lnTo>
                  <a:pt x="21" y="238"/>
                </a:lnTo>
                <a:lnTo>
                  <a:pt x="36" y="261"/>
                </a:lnTo>
                <a:lnTo>
                  <a:pt x="56" y="281"/>
                </a:lnTo>
                <a:lnTo>
                  <a:pt x="80" y="296"/>
                </a:lnTo>
                <a:lnTo>
                  <a:pt x="104" y="308"/>
                </a:lnTo>
                <a:lnTo>
                  <a:pt x="130" y="314"/>
                </a:lnTo>
                <a:lnTo>
                  <a:pt x="159" y="317"/>
                </a:lnTo>
                <a:lnTo>
                  <a:pt x="187" y="314"/>
                </a:lnTo>
                <a:lnTo>
                  <a:pt x="213" y="308"/>
                </a:lnTo>
                <a:lnTo>
                  <a:pt x="239" y="296"/>
                </a:lnTo>
                <a:lnTo>
                  <a:pt x="262" y="281"/>
                </a:lnTo>
                <a:lnTo>
                  <a:pt x="280" y="261"/>
                </a:lnTo>
                <a:lnTo>
                  <a:pt x="297" y="238"/>
                </a:lnTo>
                <a:lnTo>
                  <a:pt x="309" y="212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05" name="Line 116">
            <a:extLst>
              <a:ext uri="{FF2B5EF4-FFF2-40B4-BE49-F238E27FC236}">
                <a16:creationId xmlns:a16="http://schemas.microsoft.com/office/drawing/2014/main" id="{9B764258-95C5-4106-94A6-4DE4B80F4F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5963" y="479583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06" name="Freeform 117">
            <a:extLst>
              <a:ext uri="{FF2B5EF4-FFF2-40B4-BE49-F238E27FC236}">
                <a16:creationId xmlns:a16="http://schemas.microsoft.com/office/drawing/2014/main" id="{0C72C230-1903-459E-8713-F63EAD983749}"/>
              </a:ext>
            </a:extLst>
          </p:cNvPr>
          <p:cNvSpPr>
            <a:spLocks/>
          </p:cNvSpPr>
          <p:nvPr/>
        </p:nvSpPr>
        <p:spPr bwMode="auto">
          <a:xfrm>
            <a:off x="3184525" y="4760913"/>
            <a:ext cx="71438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7" y="132"/>
                </a:lnTo>
                <a:lnTo>
                  <a:pt x="309" y="104"/>
                </a:lnTo>
                <a:lnTo>
                  <a:pt x="297" y="80"/>
                </a:lnTo>
                <a:lnTo>
                  <a:pt x="281" y="57"/>
                </a:lnTo>
                <a:lnTo>
                  <a:pt x="262" y="37"/>
                </a:lnTo>
                <a:lnTo>
                  <a:pt x="238" y="22"/>
                </a:lnTo>
                <a:lnTo>
                  <a:pt x="214" y="10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4" y="10"/>
                </a:lnTo>
                <a:lnTo>
                  <a:pt x="79" y="22"/>
                </a:lnTo>
                <a:lnTo>
                  <a:pt x="58" y="37"/>
                </a:lnTo>
                <a:lnTo>
                  <a:pt x="38" y="57"/>
                </a:lnTo>
                <a:lnTo>
                  <a:pt x="21" y="80"/>
                </a:lnTo>
                <a:lnTo>
                  <a:pt x="10" y="104"/>
                </a:lnTo>
                <a:lnTo>
                  <a:pt x="2" y="132"/>
                </a:lnTo>
                <a:lnTo>
                  <a:pt x="0" y="158"/>
                </a:lnTo>
                <a:lnTo>
                  <a:pt x="2" y="187"/>
                </a:lnTo>
                <a:lnTo>
                  <a:pt x="10" y="214"/>
                </a:lnTo>
                <a:lnTo>
                  <a:pt x="21" y="239"/>
                </a:lnTo>
                <a:lnTo>
                  <a:pt x="38" y="262"/>
                </a:lnTo>
                <a:lnTo>
                  <a:pt x="58" y="280"/>
                </a:lnTo>
                <a:lnTo>
                  <a:pt x="79" y="297"/>
                </a:lnTo>
                <a:lnTo>
                  <a:pt x="104" y="309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4" y="309"/>
                </a:lnTo>
                <a:lnTo>
                  <a:pt x="238" y="297"/>
                </a:lnTo>
                <a:lnTo>
                  <a:pt x="262" y="280"/>
                </a:lnTo>
                <a:lnTo>
                  <a:pt x="281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07" name="Line 118">
            <a:extLst>
              <a:ext uri="{FF2B5EF4-FFF2-40B4-BE49-F238E27FC236}">
                <a16:creationId xmlns:a16="http://schemas.microsoft.com/office/drawing/2014/main" id="{C3276EDB-A013-470C-8A51-AC93F1284D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2250" y="36972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08" name="Freeform 119">
            <a:extLst>
              <a:ext uri="{FF2B5EF4-FFF2-40B4-BE49-F238E27FC236}">
                <a16:creationId xmlns:a16="http://schemas.microsoft.com/office/drawing/2014/main" id="{79008531-098D-4336-87A5-3A18F42C220C}"/>
              </a:ext>
            </a:extLst>
          </p:cNvPr>
          <p:cNvSpPr>
            <a:spLocks/>
          </p:cNvSpPr>
          <p:nvPr/>
        </p:nvSpPr>
        <p:spPr bwMode="auto">
          <a:xfrm>
            <a:off x="3960813" y="3662363"/>
            <a:ext cx="71437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8"/>
                </a:lnTo>
                <a:lnTo>
                  <a:pt x="282" y="56"/>
                </a:lnTo>
                <a:lnTo>
                  <a:pt x="262" y="36"/>
                </a:lnTo>
                <a:lnTo>
                  <a:pt x="239" y="21"/>
                </a:lnTo>
                <a:lnTo>
                  <a:pt x="215" y="8"/>
                </a:lnTo>
                <a:lnTo>
                  <a:pt x="187" y="2"/>
                </a:lnTo>
                <a:lnTo>
                  <a:pt x="160" y="0"/>
                </a:lnTo>
                <a:lnTo>
                  <a:pt x="133" y="2"/>
                </a:lnTo>
                <a:lnTo>
                  <a:pt x="105" y="8"/>
                </a:lnTo>
                <a:lnTo>
                  <a:pt x="81" y="21"/>
                </a:lnTo>
                <a:lnTo>
                  <a:pt x="58" y="36"/>
                </a:lnTo>
                <a:lnTo>
                  <a:pt x="39" y="56"/>
                </a:lnTo>
                <a:lnTo>
                  <a:pt x="21" y="78"/>
                </a:lnTo>
                <a:lnTo>
                  <a:pt x="11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1" y="212"/>
                </a:lnTo>
                <a:lnTo>
                  <a:pt x="21" y="239"/>
                </a:lnTo>
                <a:lnTo>
                  <a:pt x="39" y="261"/>
                </a:lnTo>
                <a:lnTo>
                  <a:pt x="58" y="281"/>
                </a:lnTo>
                <a:lnTo>
                  <a:pt x="81" y="296"/>
                </a:lnTo>
                <a:lnTo>
                  <a:pt x="105" y="308"/>
                </a:lnTo>
                <a:lnTo>
                  <a:pt x="133" y="314"/>
                </a:lnTo>
                <a:lnTo>
                  <a:pt x="160" y="317"/>
                </a:lnTo>
                <a:lnTo>
                  <a:pt x="187" y="314"/>
                </a:lnTo>
                <a:lnTo>
                  <a:pt x="215" y="308"/>
                </a:lnTo>
                <a:lnTo>
                  <a:pt x="239" y="296"/>
                </a:lnTo>
                <a:lnTo>
                  <a:pt x="262" y="281"/>
                </a:lnTo>
                <a:lnTo>
                  <a:pt x="282" y="261"/>
                </a:lnTo>
                <a:lnTo>
                  <a:pt x="297" y="239"/>
                </a:lnTo>
                <a:lnTo>
                  <a:pt x="309" y="212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09" name="Line 120">
            <a:extLst>
              <a:ext uri="{FF2B5EF4-FFF2-40B4-BE49-F238E27FC236}">
                <a16:creationId xmlns:a16="http://schemas.microsoft.com/office/drawing/2014/main" id="{DB14DDBD-987B-4F81-996B-DEB9D5FA94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3063" y="37242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10" name="Freeform 121">
            <a:extLst>
              <a:ext uri="{FF2B5EF4-FFF2-40B4-BE49-F238E27FC236}">
                <a16:creationId xmlns:a16="http://schemas.microsoft.com/office/drawing/2014/main" id="{8CFF58F0-05D1-4B60-9606-6C5F193FA758}"/>
              </a:ext>
            </a:extLst>
          </p:cNvPr>
          <p:cNvSpPr>
            <a:spLocks/>
          </p:cNvSpPr>
          <p:nvPr/>
        </p:nvSpPr>
        <p:spPr bwMode="auto">
          <a:xfrm>
            <a:off x="1571625" y="3689350"/>
            <a:ext cx="71438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5"/>
                </a:lnTo>
                <a:lnTo>
                  <a:pt x="261" y="36"/>
                </a:lnTo>
                <a:lnTo>
                  <a:pt x="239" y="21"/>
                </a:lnTo>
                <a:lnTo>
                  <a:pt x="213" y="9"/>
                </a:lnTo>
                <a:lnTo>
                  <a:pt x="187" y="1"/>
                </a:lnTo>
                <a:lnTo>
                  <a:pt x="158" y="0"/>
                </a:lnTo>
                <a:lnTo>
                  <a:pt x="131" y="1"/>
                </a:lnTo>
                <a:lnTo>
                  <a:pt x="103" y="9"/>
                </a:lnTo>
                <a:lnTo>
                  <a:pt x="79" y="21"/>
                </a:lnTo>
                <a:lnTo>
                  <a:pt x="57" y="36"/>
                </a:lnTo>
                <a:lnTo>
                  <a:pt x="37" y="55"/>
                </a:lnTo>
                <a:lnTo>
                  <a:pt x="21" y="79"/>
                </a:lnTo>
                <a:lnTo>
                  <a:pt x="9" y="103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2"/>
                </a:lnTo>
                <a:lnTo>
                  <a:pt x="21" y="238"/>
                </a:lnTo>
                <a:lnTo>
                  <a:pt x="37" y="260"/>
                </a:lnTo>
                <a:lnTo>
                  <a:pt x="57" y="280"/>
                </a:lnTo>
                <a:lnTo>
                  <a:pt x="79" y="297"/>
                </a:lnTo>
                <a:lnTo>
                  <a:pt x="103" y="307"/>
                </a:lnTo>
                <a:lnTo>
                  <a:pt x="131" y="314"/>
                </a:lnTo>
                <a:lnTo>
                  <a:pt x="158" y="318"/>
                </a:lnTo>
                <a:lnTo>
                  <a:pt x="187" y="314"/>
                </a:lnTo>
                <a:lnTo>
                  <a:pt x="213" y="307"/>
                </a:lnTo>
                <a:lnTo>
                  <a:pt x="239" y="297"/>
                </a:lnTo>
                <a:lnTo>
                  <a:pt x="261" y="280"/>
                </a:lnTo>
                <a:lnTo>
                  <a:pt x="280" y="260"/>
                </a:lnTo>
                <a:lnTo>
                  <a:pt x="297" y="238"/>
                </a:lnTo>
                <a:lnTo>
                  <a:pt x="308" y="212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11" name="Line 122">
            <a:extLst>
              <a:ext uri="{FF2B5EF4-FFF2-40B4-BE49-F238E27FC236}">
                <a16:creationId xmlns:a16="http://schemas.microsoft.com/office/drawing/2014/main" id="{AC62A969-1984-4398-A127-8F63D13C59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42021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12" name="Freeform 123">
            <a:extLst>
              <a:ext uri="{FF2B5EF4-FFF2-40B4-BE49-F238E27FC236}">
                <a16:creationId xmlns:a16="http://schemas.microsoft.com/office/drawing/2014/main" id="{E3A5DD2A-675A-47CD-8D05-8FD7C4290F79}"/>
              </a:ext>
            </a:extLst>
          </p:cNvPr>
          <p:cNvSpPr>
            <a:spLocks/>
          </p:cNvSpPr>
          <p:nvPr/>
        </p:nvSpPr>
        <p:spPr bwMode="auto">
          <a:xfrm>
            <a:off x="1909763" y="4167188"/>
            <a:ext cx="71437" cy="71437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9"/>
                </a:moveTo>
                <a:lnTo>
                  <a:pt x="314" y="131"/>
                </a:lnTo>
                <a:lnTo>
                  <a:pt x="308" y="104"/>
                </a:lnTo>
                <a:lnTo>
                  <a:pt x="296" y="79"/>
                </a:lnTo>
                <a:lnTo>
                  <a:pt x="280" y="57"/>
                </a:lnTo>
                <a:lnTo>
                  <a:pt x="261" y="37"/>
                </a:lnTo>
                <a:lnTo>
                  <a:pt x="239" y="21"/>
                </a:lnTo>
                <a:lnTo>
                  <a:pt x="212" y="10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3" y="10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79"/>
                </a:lnTo>
                <a:lnTo>
                  <a:pt x="8" y="104"/>
                </a:lnTo>
                <a:lnTo>
                  <a:pt x="1" y="131"/>
                </a:lnTo>
                <a:lnTo>
                  <a:pt x="0" y="159"/>
                </a:lnTo>
                <a:lnTo>
                  <a:pt x="1" y="187"/>
                </a:lnTo>
                <a:lnTo>
                  <a:pt x="8" y="213"/>
                </a:lnTo>
                <a:lnTo>
                  <a:pt x="21" y="238"/>
                </a:lnTo>
                <a:lnTo>
                  <a:pt x="36" y="261"/>
                </a:lnTo>
                <a:lnTo>
                  <a:pt x="56" y="281"/>
                </a:lnTo>
                <a:lnTo>
                  <a:pt x="78" y="296"/>
                </a:lnTo>
                <a:lnTo>
                  <a:pt x="103" y="309"/>
                </a:lnTo>
                <a:lnTo>
                  <a:pt x="130" y="316"/>
                </a:lnTo>
                <a:lnTo>
                  <a:pt x="159" y="317"/>
                </a:lnTo>
                <a:lnTo>
                  <a:pt x="187" y="316"/>
                </a:lnTo>
                <a:lnTo>
                  <a:pt x="212" y="309"/>
                </a:lnTo>
                <a:lnTo>
                  <a:pt x="239" y="296"/>
                </a:lnTo>
                <a:lnTo>
                  <a:pt x="261" y="281"/>
                </a:lnTo>
                <a:lnTo>
                  <a:pt x="280" y="261"/>
                </a:lnTo>
                <a:lnTo>
                  <a:pt x="296" y="238"/>
                </a:lnTo>
                <a:lnTo>
                  <a:pt x="308" y="213"/>
                </a:lnTo>
                <a:lnTo>
                  <a:pt x="314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13" name="Line 124">
            <a:extLst>
              <a:ext uri="{FF2B5EF4-FFF2-40B4-BE49-F238E27FC236}">
                <a16:creationId xmlns:a16="http://schemas.microsoft.com/office/drawing/2014/main" id="{AF632290-6372-41BC-BD05-EF7A591C3D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8700" y="448945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14" name="Freeform 125">
            <a:extLst>
              <a:ext uri="{FF2B5EF4-FFF2-40B4-BE49-F238E27FC236}">
                <a16:creationId xmlns:a16="http://schemas.microsoft.com/office/drawing/2014/main" id="{C0BD6E86-F0DA-4D5D-8795-1050B3C4836D}"/>
              </a:ext>
            </a:extLst>
          </p:cNvPr>
          <p:cNvSpPr>
            <a:spLocks/>
          </p:cNvSpPr>
          <p:nvPr/>
        </p:nvSpPr>
        <p:spPr bwMode="auto">
          <a:xfrm>
            <a:off x="2227263" y="4454525"/>
            <a:ext cx="71437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5" y="131"/>
                </a:lnTo>
                <a:lnTo>
                  <a:pt x="307" y="103"/>
                </a:lnTo>
                <a:lnTo>
                  <a:pt x="296" y="79"/>
                </a:lnTo>
                <a:lnTo>
                  <a:pt x="280" y="57"/>
                </a:lnTo>
                <a:lnTo>
                  <a:pt x="261" y="37"/>
                </a:lnTo>
                <a:lnTo>
                  <a:pt x="239" y="21"/>
                </a:lnTo>
                <a:lnTo>
                  <a:pt x="212" y="9"/>
                </a:lnTo>
                <a:lnTo>
                  <a:pt x="187" y="1"/>
                </a:lnTo>
                <a:lnTo>
                  <a:pt x="159" y="0"/>
                </a:lnTo>
                <a:lnTo>
                  <a:pt x="130" y="1"/>
                </a:lnTo>
                <a:lnTo>
                  <a:pt x="103" y="9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79"/>
                </a:lnTo>
                <a:lnTo>
                  <a:pt x="9" y="103"/>
                </a:lnTo>
                <a:lnTo>
                  <a:pt x="1" y="131"/>
                </a:lnTo>
                <a:lnTo>
                  <a:pt x="0" y="159"/>
                </a:lnTo>
                <a:lnTo>
                  <a:pt x="1" y="187"/>
                </a:lnTo>
                <a:lnTo>
                  <a:pt x="9" y="213"/>
                </a:lnTo>
                <a:lnTo>
                  <a:pt x="21" y="239"/>
                </a:lnTo>
                <a:lnTo>
                  <a:pt x="36" y="262"/>
                </a:lnTo>
                <a:lnTo>
                  <a:pt x="56" y="280"/>
                </a:lnTo>
                <a:lnTo>
                  <a:pt x="78" y="297"/>
                </a:lnTo>
                <a:lnTo>
                  <a:pt x="103" y="308"/>
                </a:lnTo>
                <a:lnTo>
                  <a:pt x="130" y="316"/>
                </a:lnTo>
                <a:lnTo>
                  <a:pt x="159" y="318"/>
                </a:lnTo>
                <a:lnTo>
                  <a:pt x="187" y="316"/>
                </a:lnTo>
                <a:lnTo>
                  <a:pt x="212" y="308"/>
                </a:lnTo>
                <a:lnTo>
                  <a:pt x="239" y="297"/>
                </a:lnTo>
                <a:lnTo>
                  <a:pt x="261" y="280"/>
                </a:lnTo>
                <a:lnTo>
                  <a:pt x="280" y="262"/>
                </a:lnTo>
                <a:lnTo>
                  <a:pt x="296" y="239"/>
                </a:lnTo>
                <a:lnTo>
                  <a:pt x="307" y="213"/>
                </a:lnTo>
                <a:lnTo>
                  <a:pt x="315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15" name="Line 126">
            <a:extLst>
              <a:ext uri="{FF2B5EF4-FFF2-40B4-BE49-F238E27FC236}">
                <a16:creationId xmlns:a16="http://schemas.microsoft.com/office/drawing/2014/main" id="{D32EF1E5-3EA9-40D1-9FF4-3AFBAC42625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9913" y="42211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16" name="Freeform 127">
            <a:extLst>
              <a:ext uri="{FF2B5EF4-FFF2-40B4-BE49-F238E27FC236}">
                <a16:creationId xmlns:a16="http://schemas.microsoft.com/office/drawing/2014/main" id="{480BED8B-1133-4D34-AA3F-47AD43FB43D1}"/>
              </a:ext>
            </a:extLst>
          </p:cNvPr>
          <p:cNvSpPr>
            <a:spLocks/>
          </p:cNvSpPr>
          <p:nvPr/>
        </p:nvSpPr>
        <p:spPr bwMode="auto">
          <a:xfrm>
            <a:off x="4308475" y="4186238"/>
            <a:ext cx="71438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6"/>
                </a:lnTo>
                <a:lnTo>
                  <a:pt x="261" y="37"/>
                </a:lnTo>
                <a:lnTo>
                  <a:pt x="238" y="20"/>
                </a:lnTo>
                <a:lnTo>
                  <a:pt x="214" y="9"/>
                </a:lnTo>
                <a:lnTo>
                  <a:pt x="186" y="1"/>
                </a:lnTo>
                <a:lnTo>
                  <a:pt x="159" y="0"/>
                </a:lnTo>
                <a:lnTo>
                  <a:pt x="131" y="1"/>
                </a:lnTo>
                <a:lnTo>
                  <a:pt x="104" y="9"/>
                </a:lnTo>
                <a:lnTo>
                  <a:pt x="80" y="20"/>
                </a:lnTo>
                <a:lnTo>
                  <a:pt x="57" y="37"/>
                </a:lnTo>
                <a:lnTo>
                  <a:pt x="37" y="56"/>
                </a:lnTo>
                <a:lnTo>
                  <a:pt x="21" y="79"/>
                </a:lnTo>
                <a:lnTo>
                  <a:pt x="9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6"/>
                </a:lnTo>
                <a:lnTo>
                  <a:pt x="9" y="213"/>
                </a:lnTo>
                <a:lnTo>
                  <a:pt x="21" y="237"/>
                </a:lnTo>
                <a:lnTo>
                  <a:pt x="37" y="260"/>
                </a:lnTo>
                <a:lnTo>
                  <a:pt x="57" y="280"/>
                </a:lnTo>
                <a:lnTo>
                  <a:pt x="80" y="297"/>
                </a:lnTo>
                <a:lnTo>
                  <a:pt x="104" y="308"/>
                </a:lnTo>
                <a:lnTo>
                  <a:pt x="131" y="316"/>
                </a:lnTo>
                <a:lnTo>
                  <a:pt x="159" y="318"/>
                </a:lnTo>
                <a:lnTo>
                  <a:pt x="186" y="316"/>
                </a:lnTo>
                <a:lnTo>
                  <a:pt x="214" y="308"/>
                </a:lnTo>
                <a:lnTo>
                  <a:pt x="238" y="297"/>
                </a:lnTo>
                <a:lnTo>
                  <a:pt x="261" y="280"/>
                </a:lnTo>
                <a:lnTo>
                  <a:pt x="280" y="260"/>
                </a:lnTo>
                <a:lnTo>
                  <a:pt x="297" y="237"/>
                </a:lnTo>
                <a:lnTo>
                  <a:pt x="308" y="213"/>
                </a:lnTo>
                <a:lnTo>
                  <a:pt x="316" y="186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17" name="Line 128">
            <a:extLst>
              <a:ext uri="{FF2B5EF4-FFF2-40B4-BE49-F238E27FC236}">
                <a16:creationId xmlns:a16="http://schemas.microsoft.com/office/drawing/2014/main" id="{1C22A91C-857A-4983-8DE3-3A574688A6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0863" y="448627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18" name="Freeform 129">
            <a:extLst>
              <a:ext uri="{FF2B5EF4-FFF2-40B4-BE49-F238E27FC236}">
                <a16:creationId xmlns:a16="http://schemas.microsoft.com/office/drawing/2014/main" id="{46F00978-142A-4E0C-A61F-FBD42A962BA6}"/>
              </a:ext>
            </a:extLst>
          </p:cNvPr>
          <p:cNvSpPr>
            <a:spLocks/>
          </p:cNvSpPr>
          <p:nvPr/>
        </p:nvSpPr>
        <p:spPr bwMode="auto">
          <a:xfrm>
            <a:off x="3017838" y="4449763"/>
            <a:ext cx="73025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7" y="132"/>
                </a:lnTo>
                <a:lnTo>
                  <a:pt x="309" y="104"/>
                </a:lnTo>
                <a:lnTo>
                  <a:pt x="297" y="80"/>
                </a:lnTo>
                <a:lnTo>
                  <a:pt x="281" y="57"/>
                </a:lnTo>
                <a:lnTo>
                  <a:pt x="262" y="37"/>
                </a:lnTo>
                <a:lnTo>
                  <a:pt x="239" y="23"/>
                </a:lnTo>
                <a:lnTo>
                  <a:pt x="215" y="10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5" y="10"/>
                </a:lnTo>
                <a:lnTo>
                  <a:pt x="79" y="23"/>
                </a:lnTo>
                <a:lnTo>
                  <a:pt x="57" y="37"/>
                </a:lnTo>
                <a:lnTo>
                  <a:pt x="38" y="57"/>
                </a:lnTo>
                <a:lnTo>
                  <a:pt x="21" y="80"/>
                </a:lnTo>
                <a:lnTo>
                  <a:pt x="9" y="104"/>
                </a:lnTo>
                <a:lnTo>
                  <a:pt x="4" y="132"/>
                </a:lnTo>
                <a:lnTo>
                  <a:pt x="0" y="159"/>
                </a:lnTo>
                <a:lnTo>
                  <a:pt x="4" y="189"/>
                </a:lnTo>
                <a:lnTo>
                  <a:pt x="9" y="214"/>
                </a:lnTo>
                <a:lnTo>
                  <a:pt x="21" y="240"/>
                </a:lnTo>
                <a:lnTo>
                  <a:pt x="38" y="262"/>
                </a:lnTo>
                <a:lnTo>
                  <a:pt x="57" y="281"/>
                </a:lnTo>
                <a:lnTo>
                  <a:pt x="79" y="298"/>
                </a:lnTo>
                <a:lnTo>
                  <a:pt x="105" y="308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5" y="308"/>
                </a:lnTo>
                <a:lnTo>
                  <a:pt x="239" y="298"/>
                </a:lnTo>
                <a:lnTo>
                  <a:pt x="262" y="281"/>
                </a:lnTo>
                <a:lnTo>
                  <a:pt x="281" y="262"/>
                </a:lnTo>
                <a:lnTo>
                  <a:pt x="297" y="240"/>
                </a:lnTo>
                <a:lnTo>
                  <a:pt x="309" y="214"/>
                </a:lnTo>
                <a:lnTo>
                  <a:pt x="317" y="189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19" name="Line 130">
            <a:extLst>
              <a:ext uri="{FF2B5EF4-FFF2-40B4-BE49-F238E27FC236}">
                <a16:creationId xmlns:a16="http://schemas.microsoft.com/office/drawing/2014/main" id="{006053AE-41A6-4CCF-985B-1BEB31A196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3538" y="52292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20" name="Freeform 131">
            <a:extLst>
              <a:ext uri="{FF2B5EF4-FFF2-40B4-BE49-F238E27FC236}">
                <a16:creationId xmlns:a16="http://schemas.microsoft.com/office/drawing/2014/main" id="{C2F4EC34-9C96-4AA5-9059-9062CE3CEAC1}"/>
              </a:ext>
            </a:extLst>
          </p:cNvPr>
          <p:cNvSpPr>
            <a:spLocks/>
          </p:cNvSpPr>
          <p:nvPr/>
        </p:nvSpPr>
        <p:spPr bwMode="auto">
          <a:xfrm>
            <a:off x="4102100" y="5192713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6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7"/>
                </a:lnTo>
                <a:lnTo>
                  <a:pt x="261" y="37"/>
                </a:lnTo>
                <a:lnTo>
                  <a:pt x="237" y="21"/>
                </a:lnTo>
                <a:lnTo>
                  <a:pt x="213" y="9"/>
                </a:lnTo>
                <a:lnTo>
                  <a:pt x="186" y="2"/>
                </a:lnTo>
                <a:lnTo>
                  <a:pt x="159" y="0"/>
                </a:lnTo>
                <a:lnTo>
                  <a:pt x="131" y="2"/>
                </a:lnTo>
                <a:lnTo>
                  <a:pt x="103" y="9"/>
                </a:lnTo>
                <a:lnTo>
                  <a:pt x="79" y="21"/>
                </a:lnTo>
                <a:lnTo>
                  <a:pt x="57" y="37"/>
                </a:lnTo>
                <a:lnTo>
                  <a:pt x="37" y="57"/>
                </a:lnTo>
                <a:lnTo>
                  <a:pt x="20" y="79"/>
                </a:lnTo>
                <a:lnTo>
                  <a:pt x="9" y="103"/>
                </a:lnTo>
                <a:lnTo>
                  <a:pt x="1" y="131"/>
                </a:lnTo>
                <a:lnTo>
                  <a:pt x="0" y="159"/>
                </a:lnTo>
                <a:lnTo>
                  <a:pt x="1" y="188"/>
                </a:lnTo>
                <a:lnTo>
                  <a:pt x="9" y="213"/>
                </a:lnTo>
                <a:lnTo>
                  <a:pt x="20" y="240"/>
                </a:lnTo>
                <a:lnTo>
                  <a:pt x="37" y="262"/>
                </a:lnTo>
                <a:lnTo>
                  <a:pt x="57" y="281"/>
                </a:lnTo>
                <a:lnTo>
                  <a:pt x="79" y="297"/>
                </a:lnTo>
                <a:lnTo>
                  <a:pt x="103" y="309"/>
                </a:lnTo>
                <a:lnTo>
                  <a:pt x="131" y="315"/>
                </a:lnTo>
                <a:lnTo>
                  <a:pt x="159" y="318"/>
                </a:lnTo>
                <a:lnTo>
                  <a:pt x="186" y="315"/>
                </a:lnTo>
                <a:lnTo>
                  <a:pt x="213" y="309"/>
                </a:lnTo>
                <a:lnTo>
                  <a:pt x="237" y="297"/>
                </a:lnTo>
                <a:lnTo>
                  <a:pt x="261" y="281"/>
                </a:lnTo>
                <a:lnTo>
                  <a:pt x="280" y="262"/>
                </a:lnTo>
                <a:lnTo>
                  <a:pt x="297" y="240"/>
                </a:lnTo>
                <a:lnTo>
                  <a:pt x="308" y="213"/>
                </a:lnTo>
                <a:lnTo>
                  <a:pt x="316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21" name="Line 132">
            <a:extLst>
              <a:ext uri="{FF2B5EF4-FFF2-40B4-BE49-F238E27FC236}">
                <a16:creationId xmlns:a16="http://schemas.microsoft.com/office/drawing/2014/main" id="{41ABC42B-01B2-4DA6-9A59-9D509C22B0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5125" y="22510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22" name="Freeform 133">
            <a:extLst>
              <a:ext uri="{FF2B5EF4-FFF2-40B4-BE49-F238E27FC236}">
                <a16:creationId xmlns:a16="http://schemas.microsoft.com/office/drawing/2014/main" id="{655AB3D3-D376-47F9-AD7E-1F02C4B7E7AF}"/>
              </a:ext>
            </a:extLst>
          </p:cNvPr>
          <p:cNvSpPr>
            <a:spLocks/>
          </p:cNvSpPr>
          <p:nvPr/>
        </p:nvSpPr>
        <p:spPr bwMode="auto">
          <a:xfrm>
            <a:off x="2832100" y="2214563"/>
            <a:ext cx="73025" cy="73025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6" y="130"/>
                </a:lnTo>
                <a:lnTo>
                  <a:pt x="308" y="104"/>
                </a:lnTo>
                <a:lnTo>
                  <a:pt x="298" y="79"/>
                </a:lnTo>
                <a:lnTo>
                  <a:pt x="280" y="56"/>
                </a:lnTo>
                <a:lnTo>
                  <a:pt x="263" y="36"/>
                </a:lnTo>
                <a:lnTo>
                  <a:pt x="239" y="21"/>
                </a:lnTo>
                <a:lnTo>
                  <a:pt x="214" y="8"/>
                </a:lnTo>
                <a:lnTo>
                  <a:pt x="188" y="1"/>
                </a:lnTo>
                <a:lnTo>
                  <a:pt x="161" y="0"/>
                </a:lnTo>
                <a:lnTo>
                  <a:pt x="132" y="1"/>
                </a:lnTo>
                <a:lnTo>
                  <a:pt x="104" y="8"/>
                </a:lnTo>
                <a:lnTo>
                  <a:pt x="80" y="21"/>
                </a:lnTo>
                <a:lnTo>
                  <a:pt x="57" y="36"/>
                </a:lnTo>
                <a:lnTo>
                  <a:pt x="37" y="56"/>
                </a:lnTo>
                <a:lnTo>
                  <a:pt x="22" y="79"/>
                </a:lnTo>
                <a:lnTo>
                  <a:pt x="10" y="104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3"/>
                </a:lnTo>
                <a:lnTo>
                  <a:pt x="22" y="239"/>
                </a:lnTo>
                <a:lnTo>
                  <a:pt x="37" y="262"/>
                </a:lnTo>
                <a:lnTo>
                  <a:pt x="57" y="280"/>
                </a:lnTo>
                <a:lnTo>
                  <a:pt x="80" y="296"/>
                </a:lnTo>
                <a:lnTo>
                  <a:pt x="104" y="307"/>
                </a:lnTo>
                <a:lnTo>
                  <a:pt x="132" y="315"/>
                </a:lnTo>
                <a:lnTo>
                  <a:pt x="161" y="317"/>
                </a:lnTo>
                <a:lnTo>
                  <a:pt x="188" y="315"/>
                </a:lnTo>
                <a:lnTo>
                  <a:pt x="214" y="307"/>
                </a:lnTo>
                <a:lnTo>
                  <a:pt x="239" y="296"/>
                </a:lnTo>
                <a:lnTo>
                  <a:pt x="263" y="280"/>
                </a:lnTo>
                <a:lnTo>
                  <a:pt x="280" y="262"/>
                </a:lnTo>
                <a:lnTo>
                  <a:pt x="298" y="239"/>
                </a:lnTo>
                <a:lnTo>
                  <a:pt x="308" y="213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23" name="Line 134">
            <a:extLst>
              <a:ext uri="{FF2B5EF4-FFF2-40B4-BE49-F238E27FC236}">
                <a16:creationId xmlns:a16="http://schemas.microsoft.com/office/drawing/2014/main" id="{71BE0E47-F777-4C1A-A489-D19A23DE66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1750" y="24336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24" name="Freeform 135">
            <a:extLst>
              <a:ext uri="{FF2B5EF4-FFF2-40B4-BE49-F238E27FC236}">
                <a16:creationId xmlns:a16="http://schemas.microsoft.com/office/drawing/2014/main" id="{5ECBB60D-C70D-4284-B8C7-29F2A9A6662C}"/>
              </a:ext>
            </a:extLst>
          </p:cNvPr>
          <p:cNvSpPr>
            <a:spLocks/>
          </p:cNvSpPr>
          <p:nvPr/>
        </p:nvSpPr>
        <p:spPr bwMode="auto">
          <a:xfrm>
            <a:off x="3770313" y="2398713"/>
            <a:ext cx="71437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9"/>
                </a:moveTo>
                <a:lnTo>
                  <a:pt x="316" y="130"/>
                </a:lnTo>
                <a:lnTo>
                  <a:pt x="309" y="105"/>
                </a:lnTo>
                <a:lnTo>
                  <a:pt x="297" y="78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3" y="10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5" y="10"/>
                </a:lnTo>
                <a:lnTo>
                  <a:pt x="79" y="21"/>
                </a:lnTo>
                <a:lnTo>
                  <a:pt x="56" y="37"/>
                </a:lnTo>
                <a:lnTo>
                  <a:pt x="37" y="57"/>
                </a:lnTo>
                <a:lnTo>
                  <a:pt x="21" y="78"/>
                </a:lnTo>
                <a:lnTo>
                  <a:pt x="9" y="105"/>
                </a:lnTo>
                <a:lnTo>
                  <a:pt x="3" y="130"/>
                </a:lnTo>
                <a:lnTo>
                  <a:pt x="0" y="159"/>
                </a:lnTo>
                <a:lnTo>
                  <a:pt x="3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1"/>
                </a:lnTo>
                <a:lnTo>
                  <a:pt x="56" y="281"/>
                </a:lnTo>
                <a:lnTo>
                  <a:pt x="79" y="296"/>
                </a:lnTo>
                <a:lnTo>
                  <a:pt x="105" y="308"/>
                </a:lnTo>
                <a:lnTo>
                  <a:pt x="131" y="316"/>
                </a:lnTo>
                <a:lnTo>
                  <a:pt x="159" y="317"/>
                </a:lnTo>
                <a:lnTo>
                  <a:pt x="187" y="316"/>
                </a:lnTo>
                <a:lnTo>
                  <a:pt x="213" y="308"/>
                </a:lnTo>
                <a:lnTo>
                  <a:pt x="239" y="296"/>
                </a:lnTo>
                <a:lnTo>
                  <a:pt x="261" y="281"/>
                </a:lnTo>
                <a:lnTo>
                  <a:pt x="281" y="261"/>
                </a:lnTo>
                <a:lnTo>
                  <a:pt x="297" y="239"/>
                </a:lnTo>
                <a:lnTo>
                  <a:pt x="309" y="214"/>
                </a:lnTo>
                <a:lnTo>
                  <a:pt x="316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25" name="Line 136">
            <a:extLst>
              <a:ext uri="{FF2B5EF4-FFF2-40B4-BE49-F238E27FC236}">
                <a16:creationId xmlns:a16="http://schemas.microsoft.com/office/drawing/2014/main" id="{B09B3CC5-DFFB-4146-B81F-2E3C85C4DD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7350" y="47767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26" name="Freeform 137">
            <a:extLst>
              <a:ext uri="{FF2B5EF4-FFF2-40B4-BE49-F238E27FC236}">
                <a16:creationId xmlns:a16="http://schemas.microsoft.com/office/drawing/2014/main" id="{15ADF996-BC47-4DDE-B382-59E0B91E9D2B}"/>
              </a:ext>
            </a:extLst>
          </p:cNvPr>
          <p:cNvSpPr>
            <a:spLocks/>
          </p:cNvSpPr>
          <p:nvPr/>
        </p:nvSpPr>
        <p:spPr bwMode="auto">
          <a:xfrm>
            <a:off x="2855913" y="4741863"/>
            <a:ext cx="71437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4" y="132"/>
                </a:lnTo>
                <a:lnTo>
                  <a:pt x="308" y="105"/>
                </a:lnTo>
                <a:lnTo>
                  <a:pt x="296" y="80"/>
                </a:lnTo>
                <a:lnTo>
                  <a:pt x="280" y="56"/>
                </a:lnTo>
                <a:lnTo>
                  <a:pt x="260" y="36"/>
                </a:lnTo>
                <a:lnTo>
                  <a:pt x="237" y="22"/>
                </a:lnTo>
                <a:lnTo>
                  <a:pt x="212" y="10"/>
                </a:lnTo>
                <a:lnTo>
                  <a:pt x="186" y="3"/>
                </a:lnTo>
                <a:lnTo>
                  <a:pt x="158" y="0"/>
                </a:lnTo>
                <a:lnTo>
                  <a:pt x="130" y="3"/>
                </a:lnTo>
                <a:lnTo>
                  <a:pt x="103" y="10"/>
                </a:lnTo>
                <a:lnTo>
                  <a:pt x="78" y="22"/>
                </a:lnTo>
                <a:lnTo>
                  <a:pt x="56" y="36"/>
                </a:lnTo>
                <a:lnTo>
                  <a:pt x="36" y="56"/>
                </a:lnTo>
                <a:lnTo>
                  <a:pt x="20" y="80"/>
                </a:lnTo>
                <a:lnTo>
                  <a:pt x="9" y="105"/>
                </a:lnTo>
                <a:lnTo>
                  <a:pt x="1" y="132"/>
                </a:lnTo>
                <a:lnTo>
                  <a:pt x="0" y="158"/>
                </a:lnTo>
                <a:lnTo>
                  <a:pt x="1" y="187"/>
                </a:lnTo>
                <a:lnTo>
                  <a:pt x="9" y="213"/>
                </a:lnTo>
                <a:lnTo>
                  <a:pt x="20" y="239"/>
                </a:lnTo>
                <a:lnTo>
                  <a:pt x="36" y="262"/>
                </a:lnTo>
                <a:lnTo>
                  <a:pt x="56" y="282"/>
                </a:lnTo>
                <a:lnTo>
                  <a:pt x="78" y="297"/>
                </a:lnTo>
                <a:lnTo>
                  <a:pt x="103" y="309"/>
                </a:lnTo>
                <a:lnTo>
                  <a:pt x="130" y="315"/>
                </a:lnTo>
                <a:lnTo>
                  <a:pt x="158" y="319"/>
                </a:lnTo>
                <a:lnTo>
                  <a:pt x="186" y="315"/>
                </a:lnTo>
                <a:lnTo>
                  <a:pt x="212" y="309"/>
                </a:lnTo>
                <a:lnTo>
                  <a:pt x="237" y="297"/>
                </a:lnTo>
                <a:lnTo>
                  <a:pt x="260" y="282"/>
                </a:lnTo>
                <a:lnTo>
                  <a:pt x="280" y="262"/>
                </a:lnTo>
                <a:lnTo>
                  <a:pt x="296" y="239"/>
                </a:lnTo>
                <a:lnTo>
                  <a:pt x="308" y="213"/>
                </a:lnTo>
                <a:lnTo>
                  <a:pt x="314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27" name="Line 138">
            <a:extLst>
              <a:ext uri="{FF2B5EF4-FFF2-40B4-BE49-F238E27FC236}">
                <a16:creationId xmlns:a16="http://schemas.microsoft.com/office/drawing/2014/main" id="{F309F908-CE6C-4411-BE01-B2B78C3AF812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35639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28" name="Freeform 139">
            <a:extLst>
              <a:ext uri="{FF2B5EF4-FFF2-40B4-BE49-F238E27FC236}">
                <a16:creationId xmlns:a16="http://schemas.microsoft.com/office/drawing/2014/main" id="{5D4BA594-7070-497F-8480-FA5070B3CF02}"/>
              </a:ext>
            </a:extLst>
          </p:cNvPr>
          <p:cNvSpPr>
            <a:spLocks/>
          </p:cNvSpPr>
          <p:nvPr/>
        </p:nvSpPr>
        <p:spPr bwMode="auto">
          <a:xfrm>
            <a:off x="2841625" y="3527425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5" y="133"/>
                </a:lnTo>
                <a:lnTo>
                  <a:pt x="309" y="106"/>
                </a:lnTo>
                <a:lnTo>
                  <a:pt x="297" y="81"/>
                </a:lnTo>
                <a:lnTo>
                  <a:pt x="281" y="58"/>
                </a:lnTo>
                <a:lnTo>
                  <a:pt x="261" y="39"/>
                </a:lnTo>
                <a:lnTo>
                  <a:pt x="238" y="21"/>
                </a:lnTo>
                <a:lnTo>
                  <a:pt x="213" y="11"/>
                </a:lnTo>
                <a:lnTo>
                  <a:pt x="187" y="4"/>
                </a:lnTo>
                <a:lnTo>
                  <a:pt x="160" y="0"/>
                </a:lnTo>
                <a:lnTo>
                  <a:pt x="131" y="4"/>
                </a:lnTo>
                <a:lnTo>
                  <a:pt x="104" y="11"/>
                </a:lnTo>
                <a:lnTo>
                  <a:pt x="79" y="21"/>
                </a:lnTo>
                <a:lnTo>
                  <a:pt x="56" y="39"/>
                </a:lnTo>
                <a:lnTo>
                  <a:pt x="37" y="58"/>
                </a:lnTo>
                <a:lnTo>
                  <a:pt x="21" y="81"/>
                </a:lnTo>
                <a:lnTo>
                  <a:pt x="9" y="106"/>
                </a:lnTo>
                <a:lnTo>
                  <a:pt x="2" y="133"/>
                </a:lnTo>
                <a:lnTo>
                  <a:pt x="0" y="161"/>
                </a:lnTo>
                <a:lnTo>
                  <a:pt x="2" y="187"/>
                </a:lnTo>
                <a:lnTo>
                  <a:pt x="9" y="215"/>
                </a:lnTo>
                <a:lnTo>
                  <a:pt x="21" y="240"/>
                </a:lnTo>
                <a:lnTo>
                  <a:pt x="37" y="263"/>
                </a:lnTo>
                <a:lnTo>
                  <a:pt x="56" y="283"/>
                </a:lnTo>
                <a:lnTo>
                  <a:pt x="79" y="297"/>
                </a:lnTo>
                <a:lnTo>
                  <a:pt x="104" y="309"/>
                </a:lnTo>
                <a:lnTo>
                  <a:pt x="131" y="317"/>
                </a:lnTo>
                <a:lnTo>
                  <a:pt x="160" y="319"/>
                </a:lnTo>
                <a:lnTo>
                  <a:pt x="187" y="317"/>
                </a:lnTo>
                <a:lnTo>
                  <a:pt x="213" y="309"/>
                </a:lnTo>
                <a:lnTo>
                  <a:pt x="238" y="297"/>
                </a:lnTo>
                <a:lnTo>
                  <a:pt x="261" y="283"/>
                </a:lnTo>
                <a:lnTo>
                  <a:pt x="281" y="263"/>
                </a:lnTo>
                <a:lnTo>
                  <a:pt x="297" y="240"/>
                </a:lnTo>
                <a:lnTo>
                  <a:pt x="309" y="215"/>
                </a:lnTo>
                <a:lnTo>
                  <a:pt x="315" y="187"/>
                </a:lnTo>
                <a:lnTo>
                  <a:pt x="318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29" name="Line 140">
            <a:extLst>
              <a:ext uri="{FF2B5EF4-FFF2-40B4-BE49-F238E27FC236}">
                <a16:creationId xmlns:a16="http://schemas.microsoft.com/office/drawing/2014/main" id="{6F857CB8-9638-4381-A71A-CE8F7C36085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8275" y="467836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30" name="Freeform 141">
            <a:extLst>
              <a:ext uri="{FF2B5EF4-FFF2-40B4-BE49-F238E27FC236}">
                <a16:creationId xmlns:a16="http://schemas.microsoft.com/office/drawing/2014/main" id="{1B72ACD2-E4C6-4309-B85E-BFD0FF230921}"/>
              </a:ext>
            </a:extLst>
          </p:cNvPr>
          <p:cNvSpPr>
            <a:spLocks/>
          </p:cNvSpPr>
          <p:nvPr/>
        </p:nvSpPr>
        <p:spPr bwMode="auto">
          <a:xfrm>
            <a:off x="3906838" y="4641850"/>
            <a:ext cx="71437" cy="73025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7" y="130"/>
                </a:lnTo>
                <a:lnTo>
                  <a:pt x="309" y="103"/>
                </a:lnTo>
                <a:lnTo>
                  <a:pt x="297" y="78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59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7" y="36"/>
                </a:lnTo>
                <a:lnTo>
                  <a:pt x="38" y="56"/>
                </a:lnTo>
                <a:lnTo>
                  <a:pt x="21" y="78"/>
                </a:lnTo>
                <a:lnTo>
                  <a:pt x="9" y="103"/>
                </a:lnTo>
                <a:lnTo>
                  <a:pt x="2" y="130"/>
                </a:lnTo>
                <a:lnTo>
                  <a:pt x="0" y="158"/>
                </a:lnTo>
                <a:lnTo>
                  <a:pt x="2" y="185"/>
                </a:lnTo>
                <a:lnTo>
                  <a:pt x="9" y="212"/>
                </a:lnTo>
                <a:lnTo>
                  <a:pt x="21" y="237"/>
                </a:lnTo>
                <a:lnTo>
                  <a:pt x="38" y="260"/>
                </a:lnTo>
                <a:lnTo>
                  <a:pt x="57" y="280"/>
                </a:lnTo>
                <a:lnTo>
                  <a:pt x="79" y="296"/>
                </a:lnTo>
                <a:lnTo>
                  <a:pt x="105" y="306"/>
                </a:lnTo>
                <a:lnTo>
                  <a:pt x="131" y="314"/>
                </a:lnTo>
                <a:lnTo>
                  <a:pt x="159" y="317"/>
                </a:lnTo>
                <a:lnTo>
                  <a:pt x="187" y="314"/>
                </a:lnTo>
                <a:lnTo>
                  <a:pt x="215" y="306"/>
                </a:lnTo>
                <a:lnTo>
                  <a:pt x="239" y="296"/>
                </a:lnTo>
                <a:lnTo>
                  <a:pt x="261" y="280"/>
                </a:lnTo>
                <a:lnTo>
                  <a:pt x="281" y="260"/>
                </a:lnTo>
                <a:lnTo>
                  <a:pt x="297" y="237"/>
                </a:lnTo>
                <a:lnTo>
                  <a:pt x="309" y="212"/>
                </a:lnTo>
                <a:lnTo>
                  <a:pt x="317" y="185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31" name="Line 142">
            <a:extLst>
              <a:ext uri="{FF2B5EF4-FFF2-40B4-BE49-F238E27FC236}">
                <a16:creationId xmlns:a16="http://schemas.microsoft.com/office/drawing/2014/main" id="{3589754B-F70F-42B9-81AE-4BD303F4A5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0188" y="48736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32" name="Freeform 143">
            <a:extLst>
              <a:ext uri="{FF2B5EF4-FFF2-40B4-BE49-F238E27FC236}">
                <a16:creationId xmlns:a16="http://schemas.microsoft.com/office/drawing/2014/main" id="{E13EBD87-79BD-4855-AFB4-B06027E284EE}"/>
              </a:ext>
            </a:extLst>
          </p:cNvPr>
          <p:cNvSpPr>
            <a:spLocks/>
          </p:cNvSpPr>
          <p:nvPr/>
        </p:nvSpPr>
        <p:spPr bwMode="auto">
          <a:xfrm>
            <a:off x="1427163" y="4837113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0"/>
                </a:lnTo>
                <a:lnTo>
                  <a:pt x="309" y="103"/>
                </a:lnTo>
                <a:lnTo>
                  <a:pt x="297" y="78"/>
                </a:lnTo>
                <a:lnTo>
                  <a:pt x="281" y="55"/>
                </a:lnTo>
                <a:lnTo>
                  <a:pt x="261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59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6" y="36"/>
                </a:lnTo>
                <a:lnTo>
                  <a:pt x="36" y="55"/>
                </a:lnTo>
                <a:lnTo>
                  <a:pt x="21" y="78"/>
                </a:lnTo>
                <a:lnTo>
                  <a:pt x="9" y="103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9" y="212"/>
                </a:lnTo>
                <a:lnTo>
                  <a:pt x="21" y="238"/>
                </a:lnTo>
                <a:lnTo>
                  <a:pt x="36" y="260"/>
                </a:lnTo>
                <a:lnTo>
                  <a:pt x="56" y="280"/>
                </a:lnTo>
                <a:lnTo>
                  <a:pt x="79" y="297"/>
                </a:lnTo>
                <a:lnTo>
                  <a:pt x="105" y="306"/>
                </a:lnTo>
                <a:lnTo>
                  <a:pt x="131" y="314"/>
                </a:lnTo>
                <a:lnTo>
                  <a:pt x="159" y="318"/>
                </a:lnTo>
                <a:lnTo>
                  <a:pt x="187" y="314"/>
                </a:lnTo>
                <a:lnTo>
                  <a:pt x="215" y="306"/>
                </a:lnTo>
                <a:lnTo>
                  <a:pt x="239" y="297"/>
                </a:lnTo>
                <a:lnTo>
                  <a:pt x="261" y="280"/>
                </a:lnTo>
                <a:lnTo>
                  <a:pt x="281" y="260"/>
                </a:lnTo>
                <a:lnTo>
                  <a:pt x="297" y="238"/>
                </a:lnTo>
                <a:lnTo>
                  <a:pt x="309" y="212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33" name="Line 144">
            <a:extLst>
              <a:ext uri="{FF2B5EF4-FFF2-40B4-BE49-F238E27FC236}">
                <a16:creationId xmlns:a16="http://schemas.microsoft.com/office/drawing/2014/main" id="{5B9651C1-66C0-4041-ADDD-348EE0AD5F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9550" y="294798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34" name="Freeform 145">
            <a:extLst>
              <a:ext uri="{FF2B5EF4-FFF2-40B4-BE49-F238E27FC236}">
                <a16:creationId xmlns:a16="http://schemas.microsoft.com/office/drawing/2014/main" id="{FF56BEC9-5866-4ADD-A51D-903ABE178E7D}"/>
              </a:ext>
            </a:extLst>
          </p:cNvPr>
          <p:cNvSpPr>
            <a:spLocks/>
          </p:cNvSpPr>
          <p:nvPr/>
        </p:nvSpPr>
        <p:spPr bwMode="auto">
          <a:xfrm>
            <a:off x="1408113" y="2913063"/>
            <a:ext cx="71437" cy="71437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6" y="131"/>
                </a:lnTo>
                <a:lnTo>
                  <a:pt x="309" y="105"/>
                </a:lnTo>
                <a:lnTo>
                  <a:pt x="296" y="79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5" y="9"/>
                </a:lnTo>
                <a:lnTo>
                  <a:pt x="78" y="21"/>
                </a:lnTo>
                <a:lnTo>
                  <a:pt x="57" y="37"/>
                </a:lnTo>
                <a:lnTo>
                  <a:pt x="37" y="57"/>
                </a:lnTo>
                <a:lnTo>
                  <a:pt x="21" y="79"/>
                </a:lnTo>
                <a:lnTo>
                  <a:pt x="10" y="105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0" y="213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78" y="297"/>
                </a:lnTo>
                <a:lnTo>
                  <a:pt x="105" y="309"/>
                </a:lnTo>
                <a:lnTo>
                  <a:pt x="130" y="316"/>
                </a:lnTo>
                <a:lnTo>
                  <a:pt x="159" y="318"/>
                </a:lnTo>
                <a:lnTo>
                  <a:pt x="187" y="316"/>
                </a:lnTo>
                <a:lnTo>
                  <a:pt x="214" y="309"/>
                </a:lnTo>
                <a:lnTo>
                  <a:pt x="239" y="297"/>
                </a:lnTo>
                <a:lnTo>
                  <a:pt x="261" y="281"/>
                </a:lnTo>
                <a:lnTo>
                  <a:pt x="281" y="261"/>
                </a:lnTo>
                <a:lnTo>
                  <a:pt x="296" y="239"/>
                </a:lnTo>
                <a:lnTo>
                  <a:pt x="309" y="213"/>
                </a:lnTo>
                <a:lnTo>
                  <a:pt x="316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35" name="Line 146">
            <a:extLst>
              <a:ext uri="{FF2B5EF4-FFF2-40B4-BE49-F238E27FC236}">
                <a16:creationId xmlns:a16="http://schemas.microsoft.com/office/drawing/2014/main" id="{410A5C75-9F52-4F68-993B-F7005795B9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3275" y="43799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36" name="Freeform 147">
            <a:extLst>
              <a:ext uri="{FF2B5EF4-FFF2-40B4-BE49-F238E27FC236}">
                <a16:creationId xmlns:a16="http://schemas.microsoft.com/office/drawing/2014/main" id="{D087E6C9-42B9-4F23-9F02-17F1F86B84BC}"/>
              </a:ext>
            </a:extLst>
          </p:cNvPr>
          <p:cNvSpPr>
            <a:spLocks/>
          </p:cNvSpPr>
          <p:nvPr/>
        </p:nvSpPr>
        <p:spPr bwMode="auto">
          <a:xfrm>
            <a:off x="3270250" y="4344988"/>
            <a:ext cx="73025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5" y="130"/>
                </a:lnTo>
                <a:lnTo>
                  <a:pt x="308" y="105"/>
                </a:lnTo>
                <a:lnTo>
                  <a:pt x="297" y="79"/>
                </a:lnTo>
                <a:lnTo>
                  <a:pt x="280" y="56"/>
                </a:lnTo>
                <a:lnTo>
                  <a:pt x="262" y="37"/>
                </a:lnTo>
                <a:lnTo>
                  <a:pt x="239" y="21"/>
                </a:lnTo>
                <a:lnTo>
                  <a:pt x="214" y="8"/>
                </a:lnTo>
                <a:lnTo>
                  <a:pt x="187" y="3"/>
                </a:lnTo>
                <a:lnTo>
                  <a:pt x="160" y="0"/>
                </a:lnTo>
                <a:lnTo>
                  <a:pt x="132" y="3"/>
                </a:lnTo>
                <a:lnTo>
                  <a:pt x="104" y="8"/>
                </a:lnTo>
                <a:lnTo>
                  <a:pt x="80" y="21"/>
                </a:lnTo>
                <a:lnTo>
                  <a:pt x="56" y="37"/>
                </a:lnTo>
                <a:lnTo>
                  <a:pt x="37" y="56"/>
                </a:lnTo>
                <a:lnTo>
                  <a:pt x="22" y="79"/>
                </a:lnTo>
                <a:lnTo>
                  <a:pt x="10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4"/>
                </a:lnTo>
                <a:lnTo>
                  <a:pt x="22" y="239"/>
                </a:lnTo>
                <a:lnTo>
                  <a:pt x="37" y="262"/>
                </a:lnTo>
                <a:lnTo>
                  <a:pt x="56" y="281"/>
                </a:lnTo>
                <a:lnTo>
                  <a:pt x="80" y="296"/>
                </a:lnTo>
                <a:lnTo>
                  <a:pt x="104" y="308"/>
                </a:lnTo>
                <a:lnTo>
                  <a:pt x="132" y="316"/>
                </a:lnTo>
                <a:lnTo>
                  <a:pt x="160" y="317"/>
                </a:lnTo>
                <a:lnTo>
                  <a:pt x="187" y="316"/>
                </a:lnTo>
                <a:lnTo>
                  <a:pt x="214" y="308"/>
                </a:lnTo>
                <a:lnTo>
                  <a:pt x="239" y="296"/>
                </a:lnTo>
                <a:lnTo>
                  <a:pt x="262" y="281"/>
                </a:lnTo>
                <a:lnTo>
                  <a:pt x="280" y="262"/>
                </a:lnTo>
                <a:lnTo>
                  <a:pt x="297" y="239"/>
                </a:lnTo>
                <a:lnTo>
                  <a:pt x="308" y="214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37" name="Line 148">
            <a:extLst>
              <a:ext uri="{FF2B5EF4-FFF2-40B4-BE49-F238E27FC236}">
                <a16:creationId xmlns:a16="http://schemas.microsoft.com/office/drawing/2014/main" id="{A934724D-DF81-4358-9021-79DCE6DD8F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9925" y="53975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38" name="Freeform 149">
            <a:extLst>
              <a:ext uri="{FF2B5EF4-FFF2-40B4-BE49-F238E27FC236}">
                <a16:creationId xmlns:a16="http://schemas.microsoft.com/office/drawing/2014/main" id="{0EB970B6-30BB-469F-B27C-EA3C9A440745}"/>
              </a:ext>
            </a:extLst>
          </p:cNvPr>
          <p:cNvSpPr>
            <a:spLocks/>
          </p:cNvSpPr>
          <p:nvPr/>
        </p:nvSpPr>
        <p:spPr bwMode="auto">
          <a:xfrm>
            <a:off x="4406900" y="5360988"/>
            <a:ext cx="73025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1"/>
                </a:moveTo>
                <a:lnTo>
                  <a:pt x="315" y="131"/>
                </a:lnTo>
                <a:lnTo>
                  <a:pt x="309" y="106"/>
                </a:lnTo>
                <a:lnTo>
                  <a:pt x="296" y="80"/>
                </a:lnTo>
                <a:lnTo>
                  <a:pt x="282" y="58"/>
                </a:lnTo>
                <a:lnTo>
                  <a:pt x="262" y="39"/>
                </a:lnTo>
                <a:lnTo>
                  <a:pt x="239" y="21"/>
                </a:lnTo>
                <a:lnTo>
                  <a:pt x="213" y="11"/>
                </a:lnTo>
                <a:lnTo>
                  <a:pt x="187" y="4"/>
                </a:lnTo>
                <a:lnTo>
                  <a:pt x="160" y="0"/>
                </a:lnTo>
                <a:lnTo>
                  <a:pt x="130" y="4"/>
                </a:lnTo>
                <a:lnTo>
                  <a:pt x="105" y="11"/>
                </a:lnTo>
                <a:lnTo>
                  <a:pt x="79" y="21"/>
                </a:lnTo>
                <a:lnTo>
                  <a:pt x="56" y="39"/>
                </a:lnTo>
                <a:lnTo>
                  <a:pt x="36" y="58"/>
                </a:lnTo>
                <a:lnTo>
                  <a:pt x="21" y="80"/>
                </a:lnTo>
                <a:lnTo>
                  <a:pt x="9" y="106"/>
                </a:lnTo>
                <a:lnTo>
                  <a:pt x="3" y="131"/>
                </a:lnTo>
                <a:lnTo>
                  <a:pt x="0" y="161"/>
                </a:lnTo>
                <a:lnTo>
                  <a:pt x="3" y="187"/>
                </a:lnTo>
                <a:lnTo>
                  <a:pt x="9" y="215"/>
                </a:lnTo>
                <a:lnTo>
                  <a:pt x="21" y="240"/>
                </a:lnTo>
                <a:lnTo>
                  <a:pt x="36" y="263"/>
                </a:lnTo>
                <a:lnTo>
                  <a:pt x="56" y="283"/>
                </a:lnTo>
                <a:lnTo>
                  <a:pt x="79" y="297"/>
                </a:lnTo>
                <a:lnTo>
                  <a:pt x="105" y="309"/>
                </a:lnTo>
                <a:lnTo>
                  <a:pt x="130" y="317"/>
                </a:lnTo>
                <a:lnTo>
                  <a:pt x="160" y="319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2" y="283"/>
                </a:lnTo>
                <a:lnTo>
                  <a:pt x="282" y="263"/>
                </a:lnTo>
                <a:lnTo>
                  <a:pt x="296" y="240"/>
                </a:lnTo>
                <a:lnTo>
                  <a:pt x="309" y="215"/>
                </a:lnTo>
                <a:lnTo>
                  <a:pt x="315" y="187"/>
                </a:lnTo>
                <a:lnTo>
                  <a:pt x="319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39" name="Line 150">
            <a:extLst>
              <a:ext uri="{FF2B5EF4-FFF2-40B4-BE49-F238E27FC236}">
                <a16:creationId xmlns:a16="http://schemas.microsoft.com/office/drawing/2014/main" id="{4EAA69EA-F387-4CC9-9C47-F32BD11A44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6325" y="40497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40" name="Freeform 151">
            <a:extLst>
              <a:ext uri="{FF2B5EF4-FFF2-40B4-BE49-F238E27FC236}">
                <a16:creationId xmlns:a16="http://schemas.microsoft.com/office/drawing/2014/main" id="{6834BDBF-94CF-40E5-9FDB-CF7C7807EE11}"/>
              </a:ext>
            </a:extLst>
          </p:cNvPr>
          <p:cNvSpPr>
            <a:spLocks/>
          </p:cNvSpPr>
          <p:nvPr/>
        </p:nvSpPr>
        <p:spPr bwMode="auto">
          <a:xfrm>
            <a:off x="3544888" y="4013200"/>
            <a:ext cx="71437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4" y="131"/>
                </a:lnTo>
                <a:lnTo>
                  <a:pt x="309" y="105"/>
                </a:lnTo>
                <a:lnTo>
                  <a:pt x="296" y="80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2" y="9"/>
                </a:lnTo>
                <a:lnTo>
                  <a:pt x="187" y="4"/>
                </a:lnTo>
                <a:lnTo>
                  <a:pt x="159" y="0"/>
                </a:lnTo>
                <a:lnTo>
                  <a:pt x="130" y="4"/>
                </a:lnTo>
                <a:lnTo>
                  <a:pt x="105" y="9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80"/>
                </a:lnTo>
                <a:lnTo>
                  <a:pt x="9" y="105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6" y="263"/>
                </a:lnTo>
                <a:lnTo>
                  <a:pt x="56" y="281"/>
                </a:lnTo>
                <a:lnTo>
                  <a:pt x="78" y="297"/>
                </a:lnTo>
                <a:lnTo>
                  <a:pt x="105" y="309"/>
                </a:lnTo>
                <a:lnTo>
                  <a:pt x="130" y="316"/>
                </a:lnTo>
                <a:lnTo>
                  <a:pt x="159" y="318"/>
                </a:lnTo>
                <a:lnTo>
                  <a:pt x="187" y="316"/>
                </a:lnTo>
                <a:lnTo>
                  <a:pt x="212" y="309"/>
                </a:lnTo>
                <a:lnTo>
                  <a:pt x="239" y="297"/>
                </a:lnTo>
                <a:lnTo>
                  <a:pt x="261" y="281"/>
                </a:lnTo>
                <a:lnTo>
                  <a:pt x="281" y="263"/>
                </a:lnTo>
                <a:lnTo>
                  <a:pt x="296" y="239"/>
                </a:lnTo>
                <a:lnTo>
                  <a:pt x="309" y="214"/>
                </a:lnTo>
                <a:lnTo>
                  <a:pt x="314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41" name="Line 152">
            <a:extLst>
              <a:ext uri="{FF2B5EF4-FFF2-40B4-BE49-F238E27FC236}">
                <a16:creationId xmlns:a16="http://schemas.microsoft.com/office/drawing/2014/main" id="{96084019-AD91-4680-B181-03B27F78E4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7163" y="29130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42" name="Freeform 153">
            <a:extLst>
              <a:ext uri="{FF2B5EF4-FFF2-40B4-BE49-F238E27FC236}">
                <a16:creationId xmlns:a16="http://schemas.microsoft.com/office/drawing/2014/main" id="{77C96766-7C04-4F38-AD08-43F75839EA08}"/>
              </a:ext>
            </a:extLst>
          </p:cNvPr>
          <p:cNvSpPr>
            <a:spLocks/>
          </p:cNvSpPr>
          <p:nvPr/>
        </p:nvSpPr>
        <p:spPr bwMode="auto">
          <a:xfrm>
            <a:off x="2625725" y="2876550"/>
            <a:ext cx="71438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4" y="133"/>
                </a:lnTo>
                <a:lnTo>
                  <a:pt x="306" y="105"/>
                </a:lnTo>
                <a:lnTo>
                  <a:pt x="296" y="81"/>
                </a:lnTo>
                <a:lnTo>
                  <a:pt x="280" y="57"/>
                </a:lnTo>
                <a:lnTo>
                  <a:pt x="260" y="37"/>
                </a:lnTo>
                <a:lnTo>
                  <a:pt x="237" y="21"/>
                </a:lnTo>
                <a:lnTo>
                  <a:pt x="212" y="11"/>
                </a:lnTo>
                <a:lnTo>
                  <a:pt x="184" y="3"/>
                </a:lnTo>
                <a:lnTo>
                  <a:pt x="158" y="0"/>
                </a:lnTo>
                <a:lnTo>
                  <a:pt x="130" y="3"/>
                </a:lnTo>
                <a:lnTo>
                  <a:pt x="103" y="11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0" y="81"/>
                </a:lnTo>
                <a:lnTo>
                  <a:pt x="8" y="105"/>
                </a:lnTo>
                <a:lnTo>
                  <a:pt x="1" y="133"/>
                </a:lnTo>
                <a:lnTo>
                  <a:pt x="0" y="159"/>
                </a:lnTo>
                <a:lnTo>
                  <a:pt x="1" y="187"/>
                </a:lnTo>
                <a:lnTo>
                  <a:pt x="8" y="215"/>
                </a:lnTo>
                <a:lnTo>
                  <a:pt x="20" y="239"/>
                </a:lnTo>
                <a:lnTo>
                  <a:pt x="36" y="261"/>
                </a:lnTo>
                <a:lnTo>
                  <a:pt x="56" y="281"/>
                </a:lnTo>
                <a:lnTo>
                  <a:pt x="78" y="296"/>
                </a:lnTo>
                <a:lnTo>
                  <a:pt x="103" y="309"/>
                </a:lnTo>
                <a:lnTo>
                  <a:pt x="130" y="316"/>
                </a:lnTo>
                <a:lnTo>
                  <a:pt x="158" y="318"/>
                </a:lnTo>
                <a:lnTo>
                  <a:pt x="184" y="316"/>
                </a:lnTo>
                <a:lnTo>
                  <a:pt x="212" y="309"/>
                </a:lnTo>
                <a:lnTo>
                  <a:pt x="237" y="296"/>
                </a:lnTo>
                <a:lnTo>
                  <a:pt x="260" y="281"/>
                </a:lnTo>
                <a:lnTo>
                  <a:pt x="280" y="261"/>
                </a:lnTo>
                <a:lnTo>
                  <a:pt x="296" y="239"/>
                </a:lnTo>
                <a:lnTo>
                  <a:pt x="306" y="215"/>
                </a:lnTo>
                <a:lnTo>
                  <a:pt x="314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43" name="Line 154">
            <a:extLst>
              <a:ext uri="{FF2B5EF4-FFF2-40B4-BE49-F238E27FC236}">
                <a16:creationId xmlns:a16="http://schemas.microsoft.com/office/drawing/2014/main" id="{A18789E9-34B6-4BE5-8245-86BEF9BACE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2513" y="26654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44" name="Freeform 155">
            <a:extLst>
              <a:ext uri="{FF2B5EF4-FFF2-40B4-BE49-F238E27FC236}">
                <a16:creationId xmlns:a16="http://schemas.microsoft.com/office/drawing/2014/main" id="{2724D369-15A4-43B2-B27D-75EA3E438CF9}"/>
              </a:ext>
            </a:extLst>
          </p:cNvPr>
          <p:cNvSpPr>
            <a:spLocks/>
          </p:cNvSpPr>
          <p:nvPr/>
        </p:nvSpPr>
        <p:spPr bwMode="auto">
          <a:xfrm>
            <a:off x="2251075" y="2628900"/>
            <a:ext cx="71438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5" y="131"/>
                </a:lnTo>
                <a:lnTo>
                  <a:pt x="308" y="104"/>
                </a:lnTo>
                <a:lnTo>
                  <a:pt x="297" y="80"/>
                </a:lnTo>
                <a:lnTo>
                  <a:pt x="280" y="57"/>
                </a:lnTo>
                <a:lnTo>
                  <a:pt x="262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1"/>
                </a:lnTo>
                <a:lnTo>
                  <a:pt x="161" y="0"/>
                </a:lnTo>
                <a:lnTo>
                  <a:pt x="131" y="1"/>
                </a:lnTo>
                <a:lnTo>
                  <a:pt x="104" y="9"/>
                </a:lnTo>
                <a:lnTo>
                  <a:pt x="80" y="21"/>
                </a:lnTo>
                <a:lnTo>
                  <a:pt x="56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3"/>
                </a:lnTo>
                <a:lnTo>
                  <a:pt x="56" y="280"/>
                </a:lnTo>
                <a:lnTo>
                  <a:pt x="80" y="297"/>
                </a:lnTo>
                <a:lnTo>
                  <a:pt x="104" y="308"/>
                </a:lnTo>
                <a:lnTo>
                  <a:pt x="131" y="316"/>
                </a:lnTo>
                <a:lnTo>
                  <a:pt x="161" y="318"/>
                </a:lnTo>
                <a:lnTo>
                  <a:pt x="187" y="316"/>
                </a:lnTo>
                <a:lnTo>
                  <a:pt x="214" y="308"/>
                </a:lnTo>
                <a:lnTo>
                  <a:pt x="239" y="297"/>
                </a:lnTo>
                <a:lnTo>
                  <a:pt x="262" y="280"/>
                </a:lnTo>
                <a:lnTo>
                  <a:pt x="280" y="263"/>
                </a:lnTo>
                <a:lnTo>
                  <a:pt x="297" y="239"/>
                </a:lnTo>
                <a:lnTo>
                  <a:pt x="308" y="214"/>
                </a:lnTo>
                <a:lnTo>
                  <a:pt x="315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45" name="Line 156">
            <a:extLst>
              <a:ext uri="{FF2B5EF4-FFF2-40B4-BE49-F238E27FC236}">
                <a16:creationId xmlns:a16="http://schemas.microsoft.com/office/drawing/2014/main" id="{ED8E2605-DC87-4DE0-AE63-2919607AE1B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67063" y="27987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46" name="Freeform 157">
            <a:extLst>
              <a:ext uri="{FF2B5EF4-FFF2-40B4-BE49-F238E27FC236}">
                <a16:creationId xmlns:a16="http://schemas.microsoft.com/office/drawing/2014/main" id="{E1555843-8F8A-4B80-A5C3-9692FFE7E6B9}"/>
              </a:ext>
            </a:extLst>
          </p:cNvPr>
          <p:cNvSpPr>
            <a:spLocks/>
          </p:cNvSpPr>
          <p:nvPr/>
        </p:nvSpPr>
        <p:spPr bwMode="auto">
          <a:xfrm>
            <a:off x="3095625" y="2762250"/>
            <a:ext cx="71438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0"/>
                </a:moveTo>
                <a:lnTo>
                  <a:pt x="317" y="132"/>
                </a:lnTo>
                <a:lnTo>
                  <a:pt x="310" y="105"/>
                </a:lnTo>
                <a:lnTo>
                  <a:pt x="298" y="80"/>
                </a:lnTo>
                <a:lnTo>
                  <a:pt x="282" y="59"/>
                </a:lnTo>
                <a:lnTo>
                  <a:pt x="262" y="39"/>
                </a:lnTo>
                <a:lnTo>
                  <a:pt x="239" y="22"/>
                </a:lnTo>
                <a:lnTo>
                  <a:pt x="215" y="11"/>
                </a:lnTo>
                <a:lnTo>
                  <a:pt x="188" y="3"/>
                </a:lnTo>
                <a:lnTo>
                  <a:pt x="161" y="0"/>
                </a:lnTo>
                <a:lnTo>
                  <a:pt x="133" y="3"/>
                </a:lnTo>
                <a:lnTo>
                  <a:pt x="105" y="11"/>
                </a:lnTo>
                <a:lnTo>
                  <a:pt x="81" y="22"/>
                </a:lnTo>
                <a:lnTo>
                  <a:pt x="59" y="39"/>
                </a:lnTo>
                <a:lnTo>
                  <a:pt x="39" y="59"/>
                </a:lnTo>
                <a:lnTo>
                  <a:pt x="22" y="80"/>
                </a:lnTo>
                <a:lnTo>
                  <a:pt x="11" y="105"/>
                </a:lnTo>
                <a:lnTo>
                  <a:pt x="3" y="132"/>
                </a:lnTo>
                <a:lnTo>
                  <a:pt x="0" y="160"/>
                </a:lnTo>
                <a:lnTo>
                  <a:pt x="3" y="188"/>
                </a:lnTo>
                <a:lnTo>
                  <a:pt x="11" y="215"/>
                </a:lnTo>
                <a:lnTo>
                  <a:pt x="22" y="239"/>
                </a:lnTo>
                <a:lnTo>
                  <a:pt x="39" y="262"/>
                </a:lnTo>
                <a:lnTo>
                  <a:pt x="59" y="282"/>
                </a:lnTo>
                <a:lnTo>
                  <a:pt x="81" y="298"/>
                </a:lnTo>
                <a:lnTo>
                  <a:pt x="105" y="310"/>
                </a:lnTo>
                <a:lnTo>
                  <a:pt x="133" y="316"/>
                </a:lnTo>
                <a:lnTo>
                  <a:pt x="161" y="319"/>
                </a:lnTo>
                <a:lnTo>
                  <a:pt x="188" y="316"/>
                </a:lnTo>
                <a:lnTo>
                  <a:pt x="215" y="310"/>
                </a:lnTo>
                <a:lnTo>
                  <a:pt x="239" y="298"/>
                </a:lnTo>
                <a:lnTo>
                  <a:pt x="262" y="282"/>
                </a:lnTo>
                <a:lnTo>
                  <a:pt x="282" y="262"/>
                </a:lnTo>
                <a:lnTo>
                  <a:pt x="298" y="239"/>
                </a:lnTo>
                <a:lnTo>
                  <a:pt x="310" y="215"/>
                </a:lnTo>
                <a:lnTo>
                  <a:pt x="317" y="188"/>
                </a:lnTo>
                <a:lnTo>
                  <a:pt x="319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47" name="Line 158">
            <a:extLst>
              <a:ext uri="{FF2B5EF4-FFF2-40B4-BE49-F238E27FC236}">
                <a16:creationId xmlns:a16="http://schemas.microsoft.com/office/drawing/2014/main" id="{E887942D-1D9C-43C9-82C1-8D440DF568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4738" y="25606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48" name="Freeform 159">
            <a:extLst>
              <a:ext uri="{FF2B5EF4-FFF2-40B4-BE49-F238E27FC236}">
                <a16:creationId xmlns:a16="http://schemas.microsoft.com/office/drawing/2014/main" id="{775B9B42-5989-4E4F-A7D7-B335D6AFE966}"/>
              </a:ext>
            </a:extLst>
          </p:cNvPr>
          <p:cNvSpPr>
            <a:spLocks/>
          </p:cNvSpPr>
          <p:nvPr/>
        </p:nvSpPr>
        <p:spPr bwMode="auto">
          <a:xfrm>
            <a:off x="3541713" y="2524125"/>
            <a:ext cx="73025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6" y="131"/>
                </a:lnTo>
                <a:lnTo>
                  <a:pt x="309" y="103"/>
                </a:lnTo>
                <a:lnTo>
                  <a:pt x="296" y="79"/>
                </a:lnTo>
                <a:lnTo>
                  <a:pt x="281" y="57"/>
                </a:lnTo>
                <a:lnTo>
                  <a:pt x="262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1"/>
                </a:lnTo>
                <a:lnTo>
                  <a:pt x="159" y="0"/>
                </a:lnTo>
                <a:lnTo>
                  <a:pt x="133" y="1"/>
                </a:lnTo>
                <a:lnTo>
                  <a:pt x="105" y="9"/>
                </a:lnTo>
                <a:lnTo>
                  <a:pt x="81" y="21"/>
                </a:lnTo>
                <a:lnTo>
                  <a:pt x="57" y="37"/>
                </a:lnTo>
                <a:lnTo>
                  <a:pt x="37" y="57"/>
                </a:lnTo>
                <a:lnTo>
                  <a:pt x="21" y="79"/>
                </a:lnTo>
                <a:lnTo>
                  <a:pt x="11" y="103"/>
                </a:lnTo>
                <a:lnTo>
                  <a:pt x="3" y="131"/>
                </a:lnTo>
                <a:lnTo>
                  <a:pt x="0" y="159"/>
                </a:lnTo>
                <a:lnTo>
                  <a:pt x="3" y="187"/>
                </a:lnTo>
                <a:lnTo>
                  <a:pt x="11" y="213"/>
                </a:lnTo>
                <a:lnTo>
                  <a:pt x="21" y="239"/>
                </a:lnTo>
                <a:lnTo>
                  <a:pt x="37" y="262"/>
                </a:lnTo>
                <a:lnTo>
                  <a:pt x="57" y="280"/>
                </a:lnTo>
                <a:lnTo>
                  <a:pt x="81" y="297"/>
                </a:lnTo>
                <a:lnTo>
                  <a:pt x="105" y="309"/>
                </a:lnTo>
                <a:lnTo>
                  <a:pt x="133" y="315"/>
                </a:lnTo>
                <a:lnTo>
                  <a:pt x="159" y="318"/>
                </a:lnTo>
                <a:lnTo>
                  <a:pt x="187" y="315"/>
                </a:lnTo>
                <a:lnTo>
                  <a:pt x="214" y="309"/>
                </a:lnTo>
                <a:lnTo>
                  <a:pt x="239" y="297"/>
                </a:lnTo>
                <a:lnTo>
                  <a:pt x="262" y="280"/>
                </a:lnTo>
                <a:lnTo>
                  <a:pt x="281" y="262"/>
                </a:lnTo>
                <a:lnTo>
                  <a:pt x="296" y="239"/>
                </a:lnTo>
                <a:lnTo>
                  <a:pt x="309" y="213"/>
                </a:lnTo>
                <a:lnTo>
                  <a:pt x="316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49" name="Line 160">
            <a:extLst>
              <a:ext uri="{FF2B5EF4-FFF2-40B4-BE49-F238E27FC236}">
                <a16:creationId xmlns:a16="http://schemas.microsoft.com/office/drawing/2014/main" id="{57FD0F74-9979-4131-9FC4-A9B2943A5F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9413" y="32575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50" name="Freeform 161">
            <a:extLst>
              <a:ext uri="{FF2B5EF4-FFF2-40B4-BE49-F238E27FC236}">
                <a16:creationId xmlns:a16="http://schemas.microsoft.com/office/drawing/2014/main" id="{3264F79B-E269-4EAE-B17B-40A689CFD816}"/>
              </a:ext>
            </a:extLst>
          </p:cNvPr>
          <p:cNvSpPr>
            <a:spLocks/>
          </p:cNvSpPr>
          <p:nvPr/>
        </p:nvSpPr>
        <p:spPr bwMode="auto">
          <a:xfrm>
            <a:off x="4117975" y="3222625"/>
            <a:ext cx="71438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7" y="132"/>
                </a:lnTo>
                <a:lnTo>
                  <a:pt x="309" y="105"/>
                </a:lnTo>
                <a:lnTo>
                  <a:pt x="297" y="80"/>
                </a:lnTo>
                <a:lnTo>
                  <a:pt x="282" y="57"/>
                </a:lnTo>
                <a:lnTo>
                  <a:pt x="262" y="37"/>
                </a:lnTo>
                <a:lnTo>
                  <a:pt x="238" y="22"/>
                </a:lnTo>
                <a:lnTo>
                  <a:pt x="214" y="10"/>
                </a:lnTo>
                <a:lnTo>
                  <a:pt x="187" y="3"/>
                </a:lnTo>
                <a:lnTo>
                  <a:pt x="160" y="0"/>
                </a:lnTo>
                <a:lnTo>
                  <a:pt x="132" y="3"/>
                </a:lnTo>
                <a:lnTo>
                  <a:pt x="104" y="10"/>
                </a:lnTo>
                <a:lnTo>
                  <a:pt x="79" y="22"/>
                </a:lnTo>
                <a:lnTo>
                  <a:pt x="58" y="37"/>
                </a:lnTo>
                <a:lnTo>
                  <a:pt x="38" y="57"/>
                </a:lnTo>
                <a:lnTo>
                  <a:pt x="21" y="80"/>
                </a:lnTo>
                <a:lnTo>
                  <a:pt x="10" y="105"/>
                </a:lnTo>
                <a:lnTo>
                  <a:pt x="3" y="132"/>
                </a:lnTo>
                <a:lnTo>
                  <a:pt x="0" y="158"/>
                </a:lnTo>
                <a:lnTo>
                  <a:pt x="3" y="187"/>
                </a:lnTo>
                <a:lnTo>
                  <a:pt x="10" y="214"/>
                </a:lnTo>
                <a:lnTo>
                  <a:pt x="21" y="239"/>
                </a:lnTo>
                <a:lnTo>
                  <a:pt x="38" y="262"/>
                </a:lnTo>
                <a:lnTo>
                  <a:pt x="58" y="282"/>
                </a:lnTo>
                <a:lnTo>
                  <a:pt x="79" y="297"/>
                </a:lnTo>
                <a:lnTo>
                  <a:pt x="104" y="309"/>
                </a:lnTo>
                <a:lnTo>
                  <a:pt x="132" y="316"/>
                </a:lnTo>
                <a:lnTo>
                  <a:pt x="160" y="319"/>
                </a:lnTo>
                <a:lnTo>
                  <a:pt x="187" y="316"/>
                </a:lnTo>
                <a:lnTo>
                  <a:pt x="214" y="309"/>
                </a:lnTo>
                <a:lnTo>
                  <a:pt x="238" y="297"/>
                </a:lnTo>
                <a:lnTo>
                  <a:pt x="262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51" name="Line 162">
            <a:extLst>
              <a:ext uri="{FF2B5EF4-FFF2-40B4-BE49-F238E27FC236}">
                <a16:creationId xmlns:a16="http://schemas.microsoft.com/office/drawing/2014/main" id="{A0F7FF37-7E5C-4051-8664-DF4913A281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24796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52" name="Freeform 163">
            <a:extLst>
              <a:ext uri="{FF2B5EF4-FFF2-40B4-BE49-F238E27FC236}">
                <a16:creationId xmlns:a16="http://schemas.microsoft.com/office/drawing/2014/main" id="{541CCA41-E7D4-47A4-9906-913A2FAEB3A1}"/>
              </a:ext>
            </a:extLst>
          </p:cNvPr>
          <p:cNvSpPr>
            <a:spLocks/>
          </p:cNvSpPr>
          <p:nvPr/>
        </p:nvSpPr>
        <p:spPr bwMode="auto">
          <a:xfrm>
            <a:off x="2628900" y="2444750"/>
            <a:ext cx="71438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1"/>
                </a:lnTo>
                <a:lnTo>
                  <a:pt x="310" y="105"/>
                </a:lnTo>
                <a:lnTo>
                  <a:pt x="298" y="80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5" y="9"/>
                </a:lnTo>
                <a:lnTo>
                  <a:pt x="188" y="4"/>
                </a:lnTo>
                <a:lnTo>
                  <a:pt x="161" y="0"/>
                </a:lnTo>
                <a:lnTo>
                  <a:pt x="133" y="4"/>
                </a:lnTo>
                <a:lnTo>
                  <a:pt x="105" y="9"/>
                </a:lnTo>
                <a:lnTo>
                  <a:pt x="81" y="21"/>
                </a:lnTo>
                <a:lnTo>
                  <a:pt x="59" y="37"/>
                </a:lnTo>
                <a:lnTo>
                  <a:pt x="39" y="57"/>
                </a:lnTo>
                <a:lnTo>
                  <a:pt x="22" y="80"/>
                </a:lnTo>
                <a:lnTo>
                  <a:pt x="11" y="105"/>
                </a:lnTo>
                <a:lnTo>
                  <a:pt x="3" y="131"/>
                </a:lnTo>
                <a:lnTo>
                  <a:pt x="0" y="159"/>
                </a:lnTo>
                <a:lnTo>
                  <a:pt x="3" y="187"/>
                </a:lnTo>
                <a:lnTo>
                  <a:pt x="11" y="214"/>
                </a:lnTo>
                <a:lnTo>
                  <a:pt x="22" y="239"/>
                </a:lnTo>
                <a:lnTo>
                  <a:pt x="39" y="263"/>
                </a:lnTo>
                <a:lnTo>
                  <a:pt x="59" y="282"/>
                </a:lnTo>
                <a:lnTo>
                  <a:pt x="81" y="297"/>
                </a:lnTo>
                <a:lnTo>
                  <a:pt x="105" y="309"/>
                </a:lnTo>
                <a:lnTo>
                  <a:pt x="133" y="316"/>
                </a:lnTo>
                <a:lnTo>
                  <a:pt x="161" y="318"/>
                </a:lnTo>
                <a:lnTo>
                  <a:pt x="188" y="316"/>
                </a:lnTo>
                <a:lnTo>
                  <a:pt x="215" y="309"/>
                </a:lnTo>
                <a:lnTo>
                  <a:pt x="239" y="297"/>
                </a:lnTo>
                <a:lnTo>
                  <a:pt x="262" y="282"/>
                </a:lnTo>
                <a:lnTo>
                  <a:pt x="282" y="263"/>
                </a:lnTo>
                <a:lnTo>
                  <a:pt x="298" y="239"/>
                </a:lnTo>
                <a:lnTo>
                  <a:pt x="310" y="214"/>
                </a:lnTo>
                <a:lnTo>
                  <a:pt x="317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53" name="Line 164">
            <a:extLst>
              <a:ext uri="{FF2B5EF4-FFF2-40B4-BE49-F238E27FC236}">
                <a16:creationId xmlns:a16="http://schemas.microsoft.com/office/drawing/2014/main" id="{D2F992EA-8D0E-4B42-8D54-D0D0FE062A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21971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54" name="Freeform 165">
            <a:extLst>
              <a:ext uri="{FF2B5EF4-FFF2-40B4-BE49-F238E27FC236}">
                <a16:creationId xmlns:a16="http://schemas.microsoft.com/office/drawing/2014/main" id="{969C5116-8A17-4E50-9E60-805E9241AB87}"/>
              </a:ext>
            </a:extLst>
          </p:cNvPr>
          <p:cNvSpPr>
            <a:spLocks/>
          </p:cNvSpPr>
          <p:nvPr/>
        </p:nvSpPr>
        <p:spPr bwMode="auto">
          <a:xfrm>
            <a:off x="3184525" y="2160588"/>
            <a:ext cx="73025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1"/>
                </a:lnTo>
                <a:lnTo>
                  <a:pt x="309" y="106"/>
                </a:lnTo>
                <a:lnTo>
                  <a:pt x="297" y="79"/>
                </a:lnTo>
                <a:lnTo>
                  <a:pt x="283" y="57"/>
                </a:lnTo>
                <a:lnTo>
                  <a:pt x="263" y="37"/>
                </a:lnTo>
                <a:lnTo>
                  <a:pt x="240" y="21"/>
                </a:lnTo>
                <a:lnTo>
                  <a:pt x="215" y="9"/>
                </a:lnTo>
                <a:lnTo>
                  <a:pt x="188" y="4"/>
                </a:lnTo>
                <a:lnTo>
                  <a:pt x="161" y="0"/>
                </a:lnTo>
                <a:lnTo>
                  <a:pt x="132" y="4"/>
                </a:lnTo>
                <a:lnTo>
                  <a:pt x="106" y="9"/>
                </a:lnTo>
                <a:lnTo>
                  <a:pt x="80" y="21"/>
                </a:lnTo>
                <a:lnTo>
                  <a:pt x="57" y="37"/>
                </a:lnTo>
                <a:lnTo>
                  <a:pt x="39" y="57"/>
                </a:lnTo>
                <a:lnTo>
                  <a:pt x="23" y="79"/>
                </a:lnTo>
                <a:lnTo>
                  <a:pt x="10" y="106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10" y="213"/>
                </a:lnTo>
                <a:lnTo>
                  <a:pt x="23" y="239"/>
                </a:lnTo>
                <a:lnTo>
                  <a:pt x="39" y="262"/>
                </a:lnTo>
                <a:lnTo>
                  <a:pt x="57" y="282"/>
                </a:lnTo>
                <a:lnTo>
                  <a:pt x="80" y="297"/>
                </a:lnTo>
                <a:lnTo>
                  <a:pt x="106" y="309"/>
                </a:lnTo>
                <a:lnTo>
                  <a:pt x="132" y="315"/>
                </a:lnTo>
                <a:lnTo>
                  <a:pt x="161" y="318"/>
                </a:lnTo>
                <a:lnTo>
                  <a:pt x="188" y="315"/>
                </a:lnTo>
                <a:lnTo>
                  <a:pt x="215" y="309"/>
                </a:lnTo>
                <a:lnTo>
                  <a:pt x="240" y="297"/>
                </a:lnTo>
                <a:lnTo>
                  <a:pt x="263" y="282"/>
                </a:lnTo>
                <a:lnTo>
                  <a:pt x="283" y="262"/>
                </a:lnTo>
                <a:lnTo>
                  <a:pt x="297" y="239"/>
                </a:lnTo>
                <a:lnTo>
                  <a:pt x="309" y="213"/>
                </a:lnTo>
                <a:lnTo>
                  <a:pt x="317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55" name="Line 166">
            <a:extLst>
              <a:ext uri="{FF2B5EF4-FFF2-40B4-BE49-F238E27FC236}">
                <a16:creationId xmlns:a16="http://schemas.microsoft.com/office/drawing/2014/main" id="{54459E59-7E31-4ED7-905A-27E37DCD30D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250" y="49514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56" name="Freeform 167">
            <a:extLst>
              <a:ext uri="{FF2B5EF4-FFF2-40B4-BE49-F238E27FC236}">
                <a16:creationId xmlns:a16="http://schemas.microsoft.com/office/drawing/2014/main" id="{3F10656B-503D-48D4-AD26-B236BA3C21F8}"/>
              </a:ext>
            </a:extLst>
          </p:cNvPr>
          <p:cNvSpPr>
            <a:spLocks/>
          </p:cNvSpPr>
          <p:nvPr/>
        </p:nvSpPr>
        <p:spPr bwMode="auto">
          <a:xfrm>
            <a:off x="3578225" y="4914900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1"/>
                </a:lnTo>
                <a:lnTo>
                  <a:pt x="309" y="105"/>
                </a:lnTo>
                <a:lnTo>
                  <a:pt x="297" y="79"/>
                </a:lnTo>
                <a:lnTo>
                  <a:pt x="283" y="57"/>
                </a:lnTo>
                <a:lnTo>
                  <a:pt x="263" y="38"/>
                </a:lnTo>
                <a:lnTo>
                  <a:pt x="240" y="21"/>
                </a:lnTo>
                <a:lnTo>
                  <a:pt x="215" y="11"/>
                </a:lnTo>
                <a:lnTo>
                  <a:pt x="188" y="3"/>
                </a:lnTo>
                <a:lnTo>
                  <a:pt x="161" y="0"/>
                </a:lnTo>
                <a:lnTo>
                  <a:pt x="131" y="3"/>
                </a:lnTo>
                <a:lnTo>
                  <a:pt x="106" y="11"/>
                </a:lnTo>
                <a:lnTo>
                  <a:pt x="80" y="21"/>
                </a:lnTo>
                <a:lnTo>
                  <a:pt x="58" y="38"/>
                </a:lnTo>
                <a:lnTo>
                  <a:pt x="39" y="57"/>
                </a:lnTo>
                <a:lnTo>
                  <a:pt x="21" y="79"/>
                </a:lnTo>
                <a:lnTo>
                  <a:pt x="12" y="105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12" y="215"/>
                </a:lnTo>
                <a:lnTo>
                  <a:pt x="21" y="239"/>
                </a:lnTo>
                <a:lnTo>
                  <a:pt x="39" y="261"/>
                </a:lnTo>
                <a:lnTo>
                  <a:pt x="58" y="281"/>
                </a:lnTo>
                <a:lnTo>
                  <a:pt x="80" y="297"/>
                </a:lnTo>
                <a:lnTo>
                  <a:pt x="106" y="309"/>
                </a:lnTo>
                <a:lnTo>
                  <a:pt x="131" y="317"/>
                </a:lnTo>
                <a:lnTo>
                  <a:pt x="161" y="318"/>
                </a:lnTo>
                <a:lnTo>
                  <a:pt x="188" y="317"/>
                </a:lnTo>
                <a:lnTo>
                  <a:pt x="215" y="309"/>
                </a:lnTo>
                <a:lnTo>
                  <a:pt x="240" y="297"/>
                </a:lnTo>
                <a:lnTo>
                  <a:pt x="263" y="281"/>
                </a:lnTo>
                <a:lnTo>
                  <a:pt x="283" y="261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57" name="Line 168">
            <a:extLst>
              <a:ext uri="{FF2B5EF4-FFF2-40B4-BE49-F238E27FC236}">
                <a16:creationId xmlns:a16="http://schemas.microsoft.com/office/drawing/2014/main" id="{7D1D99CD-36F0-479A-9BBA-20699DCB2A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8688" y="55419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58" name="Freeform 169">
            <a:extLst>
              <a:ext uri="{FF2B5EF4-FFF2-40B4-BE49-F238E27FC236}">
                <a16:creationId xmlns:a16="http://schemas.microsoft.com/office/drawing/2014/main" id="{71E1D93E-AA46-4961-8519-2CCA01CBB617}"/>
              </a:ext>
            </a:extLst>
          </p:cNvPr>
          <p:cNvSpPr>
            <a:spLocks/>
          </p:cNvSpPr>
          <p:nvPr/>
        </p:nvSpPr>
        <p:spPr bwMode="auto">
          <a:xfrm>
            <a:off x="3397250" y="5507038"/>
            <a:ext cx="71438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7" y="132"/>
                </a:lnTo>
                <a:lnTo>
                  <a:pt x="309" y="105"/>
                </a:lnTo>
                <a:lnTo>
                  <a:pt x="297" y="80"/>
                </a:lnTo>
                <a:lnTo>
                  <a:pt x="281" y="57"/>
                </a:lnTo>
                <a:lnTo>
                  <a:pt x="261" y="37"/>
                </a:lnTo>
                <a:lnTo>
                  <a:pt x="238" y="22"/>
                </a:lnTo>
                <a:lnTo>
                  <a:pt x="214" y="10"/>
                </a:lnTo>
                <a:lnTo>
                  <a:pt x="187" y="3"/>
                </a:lnTo>
                <a:lnTo>
                  <a:pt x="159" y="0"/>
                </a:lnTo>
                <a:lnTo>
                  <a:pt x="132" y="3"/>
                </a:lnTo>
                <a:lnTo>
                  <a:pt x="104" y="10"/>
                </a:lnTo>
                <a:lnTo>
                  <a:pt x="80" y="22"/>
                </a:lnTo>
                <a:lnTo>
                  <a:pt x="57" y="37"/>
                </a:lnTo>
                <a:lnTo>
                  <a:pt x="38" y="57"/>
                </a:lnTo>
                <a:lnTo>
                  <a:pt x="21" y="80"/>
                </a:lnTo>
                <a:lnTo>
                  <a:pt x="10" y="105"/>
                </a:lnTo>
                <a:lnTo>
                  <a:pt x="2" y="132"/>
                </a:lnTo>
                <a:lnTo>
                  <a:pt x="0" y="158"/>
                </a:lnTo>
                <a:lnTo>
                  <a:pt x="2" y="187"/>
                </a:lnTo>
                <a:lnTo>
                  <a:pt x="10" y="215"/>
                </a:lnTo>
                <a:lnTo>
                  <a:pt x="21" y="239"/>
                </a:lnTo>
                <a:lnTo>
                  <a:pt x="38" y="262"/>
                </a:lnTo>
                <a:lnTo>
                  <a:pt x="57" y="282"/>
                </a:lnTo>
                <a:lnTo>
                  <a:pt x="80" y="297"/>
                </a:lnTo>
                <a:lnTo>
                  <a:pt x="104" y="309"/>
                </a:lnTo>
                <a:lnTo>
                  <a:pt x="132" y="317"/>
                </a:lnTo>
                <a:lnTo>
                  <a:pt x="159" y="319"/>
                </a:lnTo>
                <a:lnTo>
                  <a:pt x="187" y="317"/>
                </a:lnTo>
                <a:lnTo>
                  <a:pt x="214" y="309"/>
                </a:lnTo>
                <a:lnTo>
                  <a:pt x="238" y="297"/>
                </a:lnTo>
                <a:lnTo>
                  <a:pt x="261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59" name="Line 170">
            <a:extLst>
              <a:ext uri="{FF2B5EF4-FFF2-40B4-BE49-F238E27FC236}">
                <a16:creationId xmlns:a16="http://schemas.microsoft.com/office/drawing/2014/main" id="{50335DA6-2CC5-434B-81BE-42682510737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5150" y="21875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60" name="Freeform 171">
            <a:extLst>
              <a:ext uri="{FF2B5EF4-FFF2-40B4-BE49-F238E27FC236}">
                <a16:creationId xmlns:a16="http://schemas.microsoft.com/office/drawing/2014/main" id="{1E3299CD-E09A-4F79-8B0A-56458F926B87}"/>
              </a:ext>
            </a:extLst>
          </p:cNvPr>
          <p:cNvSpPr>
            <a:spLocks/>
          </p:cNvSpPr>
          <p:nvPr/>
        </p:nvSpPr>
        <p:spPr bwMode="auto">
          <a:xfrm>
            <a:off x="3032125" y="2151063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1"/>
                </a:lnTo>
                <a:lnTo>
                  <a:pt x="309" y="103"/>
                </a:lnTo>
                <a:lnTo>
                  <a:pt x="297" y="79"/>
                </a:lnTo>
                <a:lnTo>
                  <a:pt x="283" y="57"/>
                </a:lnTo>
                <a:lnTo>
                  <a:pt x="263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61" y="0"/>
                </a:lnTo>
                <a:lnTo>
                  <a:pt x="131" y="1"/>
                </a:lnTo>
                <a:lnTo>
                  <a:pt x="105" y="9"/>
                </a:lnTo>
                <a:lnTo>
                  <a:pt x="80" y="21"/>
                </a:lnTo>
                <a:lnTo>
                  <a:pt x="57" y="37"/>
                </a:lnTo>
                <a:lnTo>
                  <a:pt x="39" y="57"/>
                </a:lnTo>
                <a:lnTo>
                  <a:pt x="21" y="79"/>
                </a:lnTo>
                <a:lnTo>
                  <a:pt x="11" y="103"/>
                </a:lnTo>
                <a:lnTo>
                  <a:pt x="4" y="131"/>
                </a:lnTo>
                <a:lnTo>
                  <a:pt x="0" y="159"/>
                </a:lnTo>
                <a:lnTo>
                  <a:pt x="4" y="185"/>
                </a:lnTo>
                <a:lnTo>
                  <a:pt x="11" y="213"/>
                </a:lnTo>
                <a:lnTo>
                  <a:pt x="21" y="237"/>
                </a:lnTo>
                <a:lnTo>
                  <a:pt x="39" y="261"/>
                </a:lnTo>
                <a:lnTo>
                  <a:pt x="57" y="280"/>
                </a:lnTo>
                <a:lnTo>
                  <a:pt x="80" y="297"/>
                </a:lnTo>
                <a:lnTo>
                  <a:pt x="105" y="307"/>
                </a:lnTo>
                <a:lnTo>
                  <a:pt x="131" y="315"/>
                </a:lnTo>
                <a:lnTo>
                  <a:pt x="161" y="318"/>
                </a:lnTo>
                <a:lnTo>
                  <a:pt x="187" y="315"/>
                </a:lnTo>
                <a:lnTo>
                  <a:pt x="215" y="307"/>
                </a:lnTo>
                <a:lnTo>
                  <a:pt x="239" y="297"/>
                </a:lnTo>
                <a:lnTo>
                  <a:pt x="263" y="280"/>
                </a:lnTo>
                <a:lnTo>
                  <a:pt x="283" y="261"/>
                </a:lnTo>
                <a:lnTo>
                  <a:pt x="297" y="237"/>
                </a:lnTo>
                <a:lnTo>
                  <a:pt x="309" y="213"/>
                </a:lnTo>
                <a:lnTo>
                  <a:pt x="317" y="185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61" name="Line 172">
            <a:extLst>
              <a:ext uri="{FF2B5EF4-FFF2-40B4-BE49-F238E27FC236}">
                <a16:creationId xmlns:a16="http://schemas.microsoft.com/office/drawing/2014/main" id="{68AC59B3-A822-4E2D-9AE6-62FA823516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3650" y="465772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62" name="Freeform 173">
            <a:extLst>
              <a:ext uri="{FF2B5EF4-FFF2-40B4-BE49-F238E27FC236}">
                <a16:creationId xmlns:a16="http://schemas.microsoft.com/office/drawing/2014/main" id="{A34E59B2-FC86-49A5-9672-DD5A9B29FA13}"/>
              </a:ext>
            </a:extLst>
          </p:cNvPr>
          <p:cNvSpPr>
            <a:spLocks/>
          </p:cNvSpPr>
          <p:nvPr/>
        </p:nvSpPr>
        <p:spPr bwMode="auto">
          <a:xfrm>
            <a:off x="2460625" y="4621213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0"/>
                </a:lnTo>
                <a:lnTo>
                  <a:pt x="309" y="104"/>
                </a:lnTo>
                <a:lnTo>
                  <a:pt x="296" y="79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5" y="9"/>
                </a:lnTo>
                <a:lnTo>
                  <a:pt x="78" y="21"/>
                </a:lnTo>
                <a:lnTo>
                  <a:pt x="57" y="36"/>
                </a:lnTo>
                <a:lnTo>
                  <a:pt x="37" y="56"/>
                </a:lnTo>
                <a:lnTo>
                  <a:pt x="21" y="79"/>
                </a:lnTo>
                <a:lnTo>
                  <a:pt x="11" y="104"/>
                </a:lnTo>
                <a:lnTo>
                  <a:pt x="3" y="130"/>
                </a:lnTo>
                <a:lnTo>
                  <a:pt x="0" y="158"/>
                </a:lnTo>
                <a:lnTo>
                  <a:pt x="3" y="186"/>
                </a:lnTo>
                <a:lnTo>
                  <a:pt x="11" y="213"/>
                </a:lnTo>
                <a:lnTo>
                  <a:pt x="21" y="238"/>
                </a:lnTo>
                <a:lnTo>
                  <a:pt x="37" y="260"/>
                </a:lnTo>
                <a:lnTo>
                  <a:pt x="57" y="280"/>
                </a:lnTo>
                <a:lnTo>
                  <a:pt x="78" y="296"/>
                </a:lnTo>
                <a:lnTo>
                  <a:pt x="105" y="308"/>
                </a:lnTo>
                <a:lnTo>
                  <a:pt x="130" y="315"/>
                </a:lnTo>
                <a:lnTo>
                  <a:pt x="159" y="319"/>
                </a:lnTo>
                <a:lnTo>
                  <a:pt x="187" y="315"/>
                </a:lnTo>
                <a:lnTo>
                  <a:pt x="215" y="308"/>
                </a:lnTo>
                <a:lnTo>
                  <a:pt x="239" y="296"/>
                </a:lnTo>
                <a:lnTo>
                  <a:pt x="261" y="280"/>
                </a:lnTo>
                <a:lnTo>
                  <a:pt x="281" y="260"/>
                </a:lnTo>
                <a:lnTo>
                  <a:pt x="296" y="238"/>
                </a:lnTo>
                <a:lnTo>
                  <a:pt x="309" y="213"/>
                </a:lnTo>
                <a:lnTo>
                  <a:pt x="316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63" name="Line 174">
            <a:extLst>
              <a:ext uri="{FF2B5EF4-FFF2-40B4-BE49-F238E27FC236}">
                <a16:creationId xmlns:a16="http://schemas.microsoft.com/office/drawing/2014/main" id="{99513224-91BD-4C71-813F-2D54DF1F23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3100" y="39687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64" name="Freeform 175">
            <a:extLst>
              <a:ext uri="{FF2B5EF4-FFF2-40B4-BE49-F238E27FC236}">
                <a16:creationId xmlns:a16="http://schemas.microsoft.com/office/drawing/2014/main" id="{C0C09B1C-40FD-4312-954E-249CE87276E6}"/>
              </a:ext>
            </a:extLst>
          </p:cNvPr>
          <p:cNvSpPr>
            <a:spLocks/>
          </p:cNvSpPr>
          <p:nvPr/>
        </p:nvSpPr>
        <p:spPr bwMode="auto">
          <a:xfrm>
            <a:off x="3141663" y="3932238"/>
            <a:ext cx="71437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5" y="131"/>
                </a:lnTo>
                <a:lnTo>
                  <a:pt x="308" y="104"/>
                </a:lnTo>
                <a:lnTo>
                  <a:pt x="297" y="80"/>
                </a:lnTo>
                <a:lnTo>
                  <a:pt x="280" y="57"/>
                </a:lnTo>
                <a:lnTo>
                  <a:pt x="260" y="37"/>
                </a:lnTo>
                <a:lnTo>
                  <a:pt x="238" y="21"/>
                </a:lnTo>
                <a:lnTo>
                  <a:pt x="214" y="9"/>
                </a:lnTo>
                <a:lnTo>
                  <a:pt x="186" y="1"/>
                </a:lnTo>
                <a:lnTo>
                  <a:pt x="158" y="0"/>
                </a:lnTo>
                <a:lnTo>
                  <a:pt x="131" y="1"/>
                </a:lnTo>
                <a:lnTo>
                  <a:pt x="104" y="9"/>
                </a:lnTo>
                <a:lnTo>
                  <a:pt x="80" y="21"/>
                </a:lnTo>
                <a:lnTo>
                  <a:pt x="56" y="37"/>
                </a:lnTo>
                <a:lnTo>
                  <a:pt x="36" y="57"/>
                </a:lnTo>
                <a:lnTo>
                  <a:pt x="20" y="80"/>
                </a:lnTo>
                <a:lnTo>
                  <a:pt x="9" y="104"/>
                </a:lnTo>
                <a:lnTo>
                  <a:pt x="1" y="131"/>
                </a:lnTo>
                <a:lnTo>
                  <a:pt x="0" y="158"/>
                </a:lnTo>
                <a:lnTo>
                  <a:pt x="1" y="186"/>
                </a:lnTo>
                <a:lnTo>
                  <a:pt x="9" y="214"/>
                </a:lnTo>
                <a:lnTo>
                  <a:pt x="20" y="238"/>
                </a:lnTo>
                <a:lnTo>
                  <a:pt x="36" y="260"/>
                </a:lnTo>
                <a:lnTo>
                  <a:pt x="56" y="280"/>
                </a:lnTo>
                <a:lnTo>
                  <a:pt x="80" y="297"/>
                </a:lnTo>
                <a:lnTo>
                  <a:pt x="104" y="308"/>
                </a:lnTo>
                <a:lnTo>
                  <a:pt x="131" y="316"/>
                </a:lnTo>
                <a:lnTo>
                  <a:pt x="158" y="318"/>
                </a:lnTo>
                <a:lnTo>
                  <a:pt x="186" y="316"/>
                </a:lnTo>
                <a:lnTo>
                  <a:pt x="214" y="308"/>
                </a:lnTo>
                <a:lnTo>
                  <a:pt x="238" y="297"/>
                </a:lnTo>
                <a:lnTo>
                  <a:pt x="260" y="280"/>
                </a:lnTo>
                <a:lnTo>
                  <a:pt x="280" y="260"/>
                </a:lnTo>
                <a:lnTo>
                  <a:pt x="297" y="238"/>
                </a:lnTo>
                <a:lnTo>
                  <a:pt x="308" y="214"/>
                </a:lnTo>
                <a:lnTo>
                  <a:pt x="315" y="186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65" name="Line 176">
            <a:extLst>
              <a:ext uri="{FF2B5EF4-FFF2-40B4-BE49-F238E27FC236}">
                <a16:creationId xmlns:a16="http://schemas.microsoft.com/office/drawing/2014/main" id="{5403097B-E33F-4F1D-A837-DE41BAF4C2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4575" y="39862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66" name="Freeform 177">
            <a:extLst>
              <a:ext uri="{FF2B5EF4-FFF2-40B4-BE49-F238E27FC236}">
                <a16:creationId xmlns:a16="http://schemas.microsoft.com/office/drawing/2014/main" id="{9D57F872-6E85-4B38-A124-8C6C292585E2}"/>
              </a:ext>
            </a:extLst>
          </p:cNvPr>
          <p:cNvSpPr>
            <a:spLocks/>
          </p:cNvSpPr>
          <p:nvPr/>
        </p:nvSpPr>
        <p:spPr bwMode="auto">
          <a:xfrm>
            <a:off x="2241550" y="3949700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5" y="132"/>
                </a:lnTo>
                <a:lnTo>
                  <a:pt x="309" y="105"/>
                </a:lnTo>
                <a:lnTo>
                  <a:pt x="297" y="80"/>
                </a:lnTo>
                <a:lnTo>
                  <a:pt x="282" y="57"/>
                </a:lnTo>
                <a:lnTo>
                  <a:pt x="262" y="39"/>
                </a:lnTo>
                <a:lnTo>
                  <a:pt x="239" y="22"/>
                </a:lnTo>
                <a:lnTo>
                  <a:pt x="213" y="11"/>
                </a:lnTo>
                <a:lnTo>
                  <a:pt x="187" y="4"/>
                </a:lnTo>
                <a:lnTo>
                  <a:pt x="160" y="0"/>
                </a:lnTo>
                <a:lnTo>
                  <a:pt x="131" y="4"/>
                </a:lnTo>
                <a:lnTo>
                  <a:pt x="106" y="11"/>
                </a:lnTo>
                <a:lnTo>
                  <a:pt x="79" y="22"/>
                </a:lnTo>
                <a:lnTo>
                  <a:pt x="57" y="39"/>
                </a:lnTo>
                <a:lnTo>
                  <a:pt x="37" y="57"/>
                </a:lnTo>
                <a:lnTo>
                  <a:pt x="21" y="80"/>
                </a:lnTo>
                <a:lnTo>
                  <a:pt x="9" y="105"/>
                </a:lnTo>
                <a:lnTo>
                  <a:pt x="4" y="132"/>
                </a:lnTo>
                <a:lnTo>
                  <a:pt x="0" y="159"/>
                </a:lnTo>
                <a:lnTo>
                  <a:pt x="4" y="188"/>
                </a:lnTo>
                <a:lnTo>
                  <a:pt x="9" y="215"/>
                </a:lnTo>
                <a:lnTo>
                  <a:pt x="21" y="239"/>
                </a:lnTo>
                <a:lnTo>
                  <a:pt x="37" y="263"/>
                </a:lnTo>
                <a:lnTo>
                  <a:pt x="57" y="283"/>
                </a:lnTo>
                <a:lnTo>
                  <a:pt x="79" y="298"/>
                </a:lnTo>
                <a:lnTo>
                  <a:pt x="106" y="310"/>
                </a:lnTo>
                <a:lnTo>
                  <a:pt x="131" y="317"/>
                </a:lnTo>
                <a:lnTo>
                  <a:pt x="160" y="319"/>
                </a:lnTo>
                <a:lnTo>
                  <a:pt x="187" y="317"/>
                </a:lnTo>
                <a:lnTo>
                  <a:pt x="213" y="310"/>
                </a:lnTo>
                <a:lnTo>
                  <a:pt x="239" y="298"/>
                </a:lnTo>
                <a:lnTo>
                  <a:pt x="262" y="283"/>
                </a:lnTo>
                <a:lnTo>
                  <a:pt x="282" y="263"/>
                </a:lnTo>
                <a:lnTo>
                  <a:pt x="297" y="239"/>
                </a:lnTo>
                <a:lnTo>
                  <a:pt x="309" y="215"/>
                </a:lnTo>
                <a:lnTo>
                  <a:pt x="315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67" name="Line 178">
            <a:extLst>
              <a:ext uri="{FF2B5EF4-FFF2-40B4-BE49-F238E27FC236}">
                <a16:creationId xmlns:a16="http://schemas.microsoft.com/office/drawing/2014/main" id="{650700DE-AE1E-4766-9A04-B3B3F04D7B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2475" y="216058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68" name="Freeform 179">
            <a:extLst>
              <a:ext uri="{FF2B5EF4-FFF2-40B4-BE49-F238E27FC236}">
                <a16:creationId xmlns:a16="http://schemas.microsoft.com/office/drawing/2014/main" id="{73FDBBA8-1437-4531-9943-C18A3E91C357}"/>
              </a:ext>
            </a:extLst>
          </p:cNvPr>
          <p:cNvSpPr>
            <a:spLocks/>
          </p:cNvSpPr>
          <p:nvPr/>
        </p:nvSpPr>
        <p:spPr bwMode="auto">
          <a:xfrm>
            <a:off x="3221038" y="2125663"/>
            <a:ext cx="71437" cy="71437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8"/>
                </a:moveTo>
                <a:lnTo>
                  <a:pt x="316" y="131"/>
                </a:lnTo>
                <a:lnTo>
                  <a:pt x="308" y="105"/>
                </a:lnTo>
                <a:lnTo>
                  <a:pt x="296" y="80"/>
                </a:lnTo>
                <a:lnTo>
                  <a:pt x="281" y="57"/>
                </a:lnTo>
                <a:lnTo>
                  <a:pt x="261" y="39"/>
                </a:lnTo>
                <a:lnTo>
                  <a:pt x="238" y="21"/>
                </a:lnTo>
                <a:lnTo>
                  <a:pt x="213" y="11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4" y="11"/>
                </a:lnTo>
                <a:lnTo>
                  <a:pt x="78" y="21"/>
                </a:lnTo>
                <a:lnTo>
                  <a:pt x="55" y="39"/>
                </a:lnTo>
                <a:lnTo>
                  <a:pt x="37" y="57"/>
                </a:lnTo>
                <a:lnTo>
                  <a:pt x="21" y="80"/>
                </a:lnTo>
                <a:lnTo>
                  <a:pt x="8" y="105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8" y="215"/>
                </a:lnTo>
                <a:lnTo>
                  <a:pt x="21" y="239"/>
                </a:lnTo>
                <a:lnTo>
                  <a:pt x="37" y="263"/>
                </a:lnTo>
                <a:lnTo>
                  <a:pt x="55" y="282"/>
                </a:lnTo>
                <a:lnTo>
                  <a:pt x="78" y="297"/>
                </a:lnTo>
                <a:lnTo>
                  <a:pt x="104" y="309"/>
                </a:lnTo>
                <a:lnTo>
                  <a:pt x="130" y="317"/>
                </a:lnTo>
                <a:lnTo>
                  <a:pt x="159" y="319"/>
                </a:lnTo>
                <a:lnTo>
                  <a:pt x="187" y="317"/>
                </a:lnTo>
                <a:lnTo>
                  <a:pt x="213" y="309"/>
                </a:lnTo>
                <a:lnTo>
                  <a:pt x="238" y="297"/>
                </a:lnTo>
                <a:lnTo>
                  <a:pt x="261" y="282"/>
                </a:lnTo>
                <a:lnTo>
                  <a:pt x="281" y="263"/>
                </a:lnTo>
                <a:lnTo>
                  <a:pt x="296" y="239"/>
                </a:lnTo>
                <a:lnTo>
                  <a:pt x="308" y="215"/>
                </a:lnTo>
                <a:lnTo>
                  <a:pt x="316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69" name="Line 180">
            <a:extLst>
              <a:ext uri="{FF2B5EF4-FFF2-40B4-BE49-F238E27FC236}">
                <a16:creationId xmlns:a16="http://schemas.microsoft.com/office/drawing/2014/main" id="{69630AF1-E26C-4C2D-85E5-53999F86D4AB}"/>
              </a:ext>
            </a:extLst>
          </p:cNvPr>
          <p:cNvSpPr>
            <a:spLocks noChangeShapeType="1"/>
          </p:cNvSpPr>
          <p:nvPr/>
        </p:nvSpPr>
        <p:spPr bwMode="auto">
          <a:xfrm>
            <a:off x="985838" y="40719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70" name="Freeform 181">
            <a:extLst>
              <a:ext uri="{FF2B5EF4-FFF2-40B4-BE49-F238E27FC236}">
                <a16:creationId xmlns:a16="http://schemas.microsoft.com/office/drawing/2014/main" id="{E528E293-221B-4B14-AA58-12EFFEC9C3BA}"/>
              </a:ext>
            </a:extLst>
          </p:cNvPr>
          <p:cNvSpPr>
            <a:spLocks/>
          </p:cNvSpPr>
          <p:nvPr/>
        </p:nvSpPr>
        <p:spPr bwMode="auto">
          <a:xfrm>
            <a:off x="914400" y="4035425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0"/>
                </a:moveTo>
                <a:lnTo>
                  <a:pt x="315" y="132"/>
                </a:lnTo>
                <a:lnTo>
                  <a:pt x="309" y="105"/>
                </a:lnTo>
                <a:lnTo>
                  <a:pt x="297" y="79"/>
                </a:lnTo>
                <a:lnTo>
                  <a:pt x="281" y="58"/>
                </a:lnTo>
                <a:lnTo>
                  <a:pt x="261" y="39"/>
                </a:lnTo>
                <a:lnTo>
                  <a:pt x="238" y="22"/>
                </a:lnTo>
                <a:lnTo>
                  <a:pt x="213" y="11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4" y="11"/>
                </a:lnTo>
                <a:lnTo>
                  <a:pt x="79" y="22"/>
                </a:lnTo>
                <a:lnTo>
                  <a:pt x="56" y="39"/>
                </a:lnTo>
                <a:lnTo>
                  <a:pt x="37" y="58"/>
                </a:lnTo>
                <a:lnTo>
                  <a:pt x="21" y="79"/>
                </a:lnTo>
                <a:lnTo>
                  <a:pt x="9" y="105"/>
                </a:lnTo>
                <a:lnTo>
                  <a:pt x="2" y="132"/>
                </a:lnTo>
                <a:lnTo>
                  <a:pt x="0" y="160"/>
                </a:lnTo>
                <a:lnTo>
                  <a:pt x="2" y="188"/>
                </a:lnTo>
                <a:lnTo>
                  <a:pt x="9" y="215"/>
                </a:lnTo>
                <a:lnTo>
                  <a:pt x="21" y="239"/>
                </a:lnTo>
                <a:lnTo>
                  <a:pt x="37" y="262"/>
                </a:lnTo>
                <a:lnTo>
                  <a:pt x="56" y="282"/>
                </a:lnTo>
                <a:lnTo>
                  <a:pt x="79" y="298"/>
                </a:lnTo>
                <a:lnTo>
                  <a:pt x="104" y="310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3" y="310"/>
                </a:lnTo>
                <a:lnTo>
                  <a:pt x="238" y="298"/>
                </a:lnTo>
                <a:lnTo>
                  <a:pt x="261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5"/>
                </a:lnTo>
                <a:lnTo>
                  <a:pt x="315" y="188"/>
                </a:lnTo>
                <a:lnTo>
                  <a:pt x="318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71" name="Line 182">
            <a:extLst>
              <a:ext uri="{FF2B5EF4-FFF2-40B4-BE49-F238E27FC236}">
                <a16:creationId xmlns:a16="http://schemas.microsoft.com/office/drawing/2014/main" id="{20085F2E-CDA8-4C1C-B54E-0767118EC6B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4125" y="54340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72" name="Freeform 183">
            <a:extLst>
              <a:ext uri="{FF2B5EF4-FFF2-40B4-BE49-F238E27FC236}">
                <a16:creationId xmlns:a16="http://schemas.microsoft.com/office/drawing/2014/main" id="{016010E3-CE90-4F3C-A955-5D6F3CB22529}"/>
              </a:ext>
            </a:extLst>
          </p:cNvPr>
          <p:cNvSpPr>
            <a:spLocks/>
          </p:cNvSpPr>
          <p:nvPr/>
        </p:nvSpPr>
        <p:spPr bwMode="auto">
          <a:xfrm>
            <a:off x="2452688" y="5399088"/>
            <a:ext cx="71437" cy="71437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5" y="133"/>
                </a:lnTo>
                <a:lnTo>
                  <a:pt x="307" y="105"/>
                </a:lnTo>
                <a:lnTo>
                  <a:pt x="297" y="81"/>
                </a:lnTo>
                <a:lnTo>
                  <a:pt x="280" y="58"/>
                </a:lnTo>
                <a:lnTo>
                  <a:pt x="260" y="38"/>
                </a:lnTo>
                <a:lnTo>
                  <a:pt x="237" y="21"/>
                </a:lnTo>
                <a:lnTo>
                  <a:pt x="213" y="11"/>
                </a:lnTo>
                <a:lnTo>
                  <a:pt x="185" y="3"/>
                </a:lnTo>
                <a:lnTo>
                  <a:pt x="158" y="0"/>
                </a:lnTo>
                <a:lnTo>
                  <a:pt x="131" y="3"/>
                </a:lnTo>
                <a:lnTo>
                  <a:pt x="103" y="11"/>
                </a:lnTo>
                <a:lnTo>
                  <a:pt x="79" y="21"/>
                </a:lnTo>
                <a:lnTo>
                  <a:pt x="56" y="38"/>
                </a:lnTo>
                <a:lnTo>
                  <a:pt x="37" y="58"/>
                </a:lnTo>
                <a:lnTo>
                  <a:pt x="19" y="81"/>
                </a:lnTo>
                <a:lnTo>
                  <a:pt x="9" y="105"/>
                </a:lnTo>
                <a:lnTo>
                  <a:pt x="1" y="133"/>
                </a:lnTo>
                <a:lnTo>
                  <a:pt x="0" y="159"/>
                </a:lnTo>
                <a:lnTo>
                  <a:pt x="1" y="187"/>
                </a:lnTo>
                <a:lnTo>
                  <a:pt x="9" y="215"/>
                </a:lnTo>
                <a:lnTo>
                  <a:pt x="19" y="239"/>
                </a:lnTo>
                <a:lnTo>
                  <a:pt x="37" y="261"/>
                </a:lnTo>
                <a:lnTo>
                  <a:pt x="56" y="281"/>
                </a:lnTo>
                <a:lnTo>
                  <a:pt x="79" y="297"/>
                </a:lnTo>
                <a:lnTo>
                  <a:pt x="103" y="309"/>
                </a:lnTo>
                <a:lnTo>
                  <a:pt x="131" y="317"/>
                </a:lnTo>
                <a:lnTo>
                  <a:pt x="158" y="318"/>
                </a:lnTo>
                <a:lnTo>
                  <a:pt x="185" y="317"/>
                </a:lnTo>
                <a:lnTo>
                  <a:pt x="213" y="309"/>
                </a:lnTo>
                <a:lnTo>
                  <a:pt x="237" y="297"/>
                </a:lnTo>
                <a:lnTo>
                  <a:pt x="260" y="281"/>
                </a:lnTo>
                <a:lnTo>
                  <a:pt x="280" y="261"/>
                </a:lnTo>
                <a:lnTo>
                  <a:pt x="297" y="239"/>
                </a:lnTo>
                <a:lnTo>
                  <a:pt x="307" y="215"/>
                </a:lnTo>
                <a:lnTo>
                  <a:pt x="315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73" name="Line 184">
            <a:extLst>
              <a:ext uri="{FF2B5EF4-FFF2-40B4-BE49-F238E27FC236}">
                <a16:creationId xmlns:a16="http://schemas.microsoft.com/office/drawing/2014/main" id="{F674E50B-C1D4-47DF-A03B-B15F1C3CF5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5463" y="53022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74" name="Freeform 185">
            <a:extLst>
              <a:ext uri="{FF2B5EF4-FFF2-40B4-BE49-F238E27FC236}">
                <a16:creationId xmlns:a16="http://schemas.microsoft.com/office/drawing/2014/main" id="{A4A33855-E263-4FBB-BD74-E80C9ACFDC26}"/>
              </a:ext>
            </a:extLst>
          </p:cNvPr>
          <p:cNvSpPr>
            <a:spLocks/>
          </p:cNvSpPr>
          <p:nvPr/>
        </p:nvSpPr>
        <p:spPr bwMode="auto">
          <a:xfrm>
            <a:off x="4264025" y="5267325"/>
            <a:ext cx="71438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2"/>
                </a:lnTo>
                <a:lnTo>
                  <a:pt x="308" y="104"/>
                </a:lnTo>
                <a:lnTo>
                  <a:pt x="296" y="80"/>
                </a:lnTo>
                <a:lnTo>
                  <a:pt x="282" y="56"/>
                </a:lnTo>
                <a:lnTo>
                  <a:pt x="262" y="37"/>
                </a:lnTo>
                <a:lnTo>
                  <a:pt x="239" y="22"/>
                </a:lnTo>
                <a:lnTo>
                  <a:pt x="214" y="10"/>
                </a:lnTo>
                <a:lnTo>
                  <a:pt x="187" y="2"/>
                </a:lnTo>
                <a:lnTo>
                  <a:pt x="160" y="0"/>
                </a:lnTo>
                <a:lnTo>
                  <a:pt x="130" y="2"/>
                </a:lnTo>
                <a:lnTo>
                  <a:pt x="105" y="10"/>
                </a:lnTo>
                <a:lnTo>
                  <a:pt x="79" y="22"/>
                </a:lnTo>
                <a:lnTo>
                  <a:pt x="57" y="37"/>
                </a:lnTo>
                <a:lnTo>
                  <a:pt x="38" y="56"/>
                </a:lnTo>
                <a:lnTo>
                  <a:pt x="21" y="80"/>
                </a:lnTo>
                <a:lnTo>
                  <a:pt x="11" y="104"/>
                </a:lnTo>
                <a:lnTo>
                  <a:pt x="3" y="132"/>
                </a:lnTo>
                <a:lnTo>
                  <a:pt x="0" y="158"/>
                </a:lnTo>
                <a:lnTo>
                  <a:pt x="3" y="188"/>
                </a:lnTo>
                <a:lnTo>
                  <a:pt x="11" y="214"/>
                </a:lnTo>
                <a:lnTo>
                  <a:pt x="21" y="239"/>
                </a:lnTo>
                <a:lnTo>
                  <a:pt x="38" y="262"/>
                </a:lnTo>
                <a:lnTo>
                  <a:pt x="57" y="282"/>
                </a:lnTo>
                <a:lnTo>
                  <a:pt x="79" y="298"/>
                </a:lnTo>
                <a:lnTo>
                  <a:pt x="105" y="310"/>
                </a:lnTo>
                <a:lnTo>
                  <a:pt x="130" y="316"/>
                </a:lnTo>
                <a:lnTo>
                  <a:pt x="160" y="319"/>
                </a:lnTo>
                <a:lnTo>
                  <a:pt x="187" y="316"/>
                </a:lnTo>
                <a:lnTo>
                  <a:pt x="214" y="310"/>
                </a:lnTo>
                <a:lnTo>
                  <a:pt x="239" y="298"/>
                </a:lnTo>
                <a:lnTo>
                  <a:pt x="262" y="282"/>
                </a:lnTo>
                <a:lnTo>
                  <a:pt x="282" y="262"/>
                </a:lnTo>
                <a:lnTo>
                  <a:pt x="296" y="239"/>
                </a:lnTo>
                <a:lnTo>
                  <a:pt x="308" y="214"/>
                </a:lnTo>
                <a:lnTo>
                  <a:pt x="316" y="188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75" name="Line 186">
            <a:extLst>
              <a:ext uri="{FF2B5EF4-FFF2-40B4-BE49-F238E27FC236}">
                <a16:creationId xmlns:a16="http://schemas.microsoft.com/office/drawing/2014/main" id="{3EF206E0-0DE6-4F56-B024-6ED71A8B80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5688" y="453707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76" name="Freeform 187">
            <a:extLst>
              <a:ext uri="{FF2B5EF4-FFF2-40B4-BE49-F238E27FC236}">
                <a16:creationId xmlns:a16="http://schemas.microsoft.com/office/drawing/2014/main" id="{FCE11B01-2754-4CA1-ACD9-53882569ADEC}"/>
              </a:ext>
            </a:extLst>
          </p:cNvPr>
          <p:cNvSpPr>
            <a:spLocks/>
          </p:cNvSpPr>
          <p:nvPr/>
        </p:nvSpPr>
        <p:spPr bwMode="auto">
          <a:xfrm>
            <a:off x="2252663" y="4502150"/>
            <a:ext cx="73025" cy="71438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8"/>
                </a:lnTo>
                <a:lnTo>
                  <a:pt x="282" y="56"/>
                </a:lnTo>
                <a:lnTo>
                  <a:pt x="263" y="36"/>
                </a:lnTo>
                <a:lnTo>
                  <a:pt x="239" y="21"/>
                </a:lnTo>
                <a:lnTo>
                  <a:pt x="215" y="8"/>
                </a:lnTo>
                <a:lnTo>
                  <a:pt x="187" y="2"/>
                </a:lnTo>
                <a:lnTo>
                  <a:pt x="161" y="0"/>
                </a:lnTo>
                <a:lnTo>
                  <a:pt x="131" y="2"/>
                </a:lnTo>
                <a:lnTo>
                  <a:pt x="105" y="8"/>
                </a:lnTo>
                <a:lnTo>
                  <a:pt x="80" y="21"/>
                </a:lnTo>
                <a:lnTo>
                  <a:pt x="57" y="36"/>
                </a:lnTo>
                <a:lnTo>
                  <a:pt x="39" y="56"/>
                </a:lnTo>
                <a:lnTo>
                  <a:pt x="21" y="78"/>
                </a:lnTo>
                <a:lnTo>
                  <a:pt x="9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9" y="212"/>
                </a:lnTo>
                <a:lnTo>
                  <a:pt x="21" y="239"/>
                </a:lnTo>
                <a:lnTo>
                  <a:pt x="39" y="261"/>
                </a:lnTo>
                <a:lnTo>
                  <a:pt x="57" y="281"/>
                </a:lnTo>
                <a:lnTo>
                  <a:pt x="80" y="296"/>
                </a:lnTo>
                <a:lnTo>
                  <a:pt x="105" y="308"/>
                </a:lnTo>
                <a:lnTo>
                  <a:pt x="131" y="314"/>
                </a:lnTo>
                <a:lnTo>
                  <a:pt x="161" y="317"/>
                </a:lnTo>
                <a:lnTo>
                  <a:pt x="187" y="314"/>
                </a:lnTo>
                <a:lnTo>
                  <a:pt x="215" y="308"/>
                </a:lnTo>
                <a:lnTo>
                  <a:pt x="239" y="296"/>
                </a:lnTo>
                <a:lnTo>
                  <a:pt x="263" y="281"/>
                </a:lnTo>
                <a:lnTo>
                  <a:pt x="282" y="261"/>
                </a:lnTo>
                <a:lnTo>
                  <a:pt x="297" y="239"/>
                </a:lnTo>
                <a:lnTo>
                  <a:pt x="309" y="212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77" name="Line 188">
            <a:extLst>
              <a:ext uri="{FF2B5EF4-FFF2-40B4-BE49-F238E27FC236}">
                <a16:creationId xmlns:a16="http://schemas.microsoft.com/office/drawing/2014/main" id="{FECC6D2A-91D2-4C61-8F85-0136492C2F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1975" y="23241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78" name="Freeform 189">
            <a:extLst>
              <a:ext uri="{FF2B5EF4-FFF2-40B4-BE49-F238E27FC236}">
                <a16:creationId xmlns:a16="http://schemas.microsoft.com/office/drawing/2014/main" id="{8245ACF6-B325-42D3-825B-ED7F0632C944}"/>
              </a:ext>
            </a:extLst>
          </p:cNvPr>
          <p:cNvSpPr>
            <a:spLocks/>
          </p:cNvSpPr>
          <p:nvPr/>
        </p:nvSpPr>
        <p:spPr bwMode="auto">
          <a:xfrm>
            <a:off x="1760538" y="2289175"/>
            <a:ext cx="71437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7" y="130"/>
                </a:lnTo>
                <a:lnTo>
                  <a:pt x="309" y="104"/>
                </a:lnTo>
                <a:lnTo>
                  <a:pt x="297" y="78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5" y="10"/>
                </a:lnTo>
                <a:lnTo>
                  <a:pt x="187" y="2"/>
                </a:lnTo>
                <a:lnTo>
                  <a:pt x="159" y="0"/>
                </a:lnTo>
                <a:lnTo>
                  <a:pt x="131" y="2"/>
                </a:lnTo>
                <a:lnTo>
                  <a:pt x="105" y="10"/>
                </a:lnTo>
                <a:lnTo>
                  <a:pt x="79" y="21"/>
                </a:lnTo>
                <a:lnTo>
                  <a:pt x="56" y="37"/>
                </a:lnTo>
                <a:lnTo>
                  <a:pt x="38" y="57"/>
                </a:lnTo>
                <a:lnTo>
                  <a:pt x="21" y="78"/>
                </a:lnTo>
                <a:lnTo>
                  <a:pt x="9" y="104"/>
                </a:lnTo>
                <a:lnTo>
                  <a:pt x="2" y="130"/>
                </a:lnTo>
                <a:lnTo>
                  <a:pt x="0" y="159"/>
                </a:lnTo>
                <a:lnTo>
                  <a:pt x="2" y="187"/>
                </a:lnTo>
                <a:lnTo>
                  <a:pt x="9" y="214"/>
                </a:lnTo>
                <a:lnTo>
                  <a:pt x="21" y="238"/>
                </a:lnTo>
                <a:lnTo>
                  <a:pt x="38" y="261"/>
                </a:lnTo>
                <a:lnTo>
                  <a:pt x="56" y="281"/>
                </a:lnTo>
                <a:lnTo>
                  <a:pt x="79" y="297"/>
                </a:lnTo>
                <a:lnTo>
                  <a:pt x="105" y="309"/>
                </a:lnTo>
                <a:lnTo>
                  <a:pt x="131" y="316"/>
                </a:lnTo>
                <a:lnTo>
                  <a:pt x="159" y="318"/>
                </a:lnTo>
                <a:lnTo>
                  <a:pt x="187" y="316"/>
                </a:lnTo>
                <a:lnTo>
                  <a:pt x="215" y="309"/>
                </a:lnTo>
                <a:lnTo>
                  <a:pt x="239" y="297"/>
                </a:lnTo>
                <a:lnTo>
                  <a:pt x="261" y="281"/>
                </a:lnTo>
                <a:lnTo>
                  <a:pt x="281" y="261"/>
                </a:lnTo>
                <a:lnTo>
                  <a:pt x="297" y="238"/>
                </a:lnTo>
                <a:lnTo>
                  <a:pt x="309" y="214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79" name="Line 190">
            <a:extLst>
              <a:ext uri="{FF2B5EF4-FFF2-40B4-BE49-F238E27FC236}">
                <a16:creationId xmlns:a16="http://schemas.microsoft.com/office/drawing/2014/main" id="{87886223-BCC0-48AA-BB5D-BDCF263FA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7013" y="26590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80" name="Freeform 191">
            <a:extLst>
              <a:ext uri="{FF2B5EF4-FFF2-40B4-BE49-F238E27FC236}">
                <a16:creationId xmlns:a16="http://schemas.microsoft.com/office/drawing/2014/main" id="{64E9E100-8A2D-4148-9469-2A469437DF16}"/>
              </a:ext>
            </a:extLst>
          </p:cNvPr>
          <p:cNvSpPr>
            <a:spLocks/>
          </p:cNvSpPr>
          <p:nvPr/>
        </p:nvSpPr>
        <p:spPr bwMode="auto">
          <a:xfrm>
            <a:off x="2695575" y="2622550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1"/>
                </a:lnTo>
                <a:lnTo>
                  <a:pt x="309" y="104"/>
                </a:lnTo>
                <a:lnTo>
                  <a:pt x="297" y="79"/>
                </a:lnTo>
                <a:lnTo>
                  <a:pt x="281" y="56"/>
                </a:lnTo>
                <a:lnTo>
                  <a:pt x="262" y="36"/>
                </a:lnTo>
                <a:lnTo>
                  <a:pt x="240" y="22"/>
                </a:lnTo>
                <a:lnTo>
                  <a:pt x="213" y="10"/>
                </a:lnTo>
                <a:lnTo>
                  <a:pt x="188" y="2"/>
                </a:lnTo>
                <a:lnTo>
                  <a:pt x="160" y="0"/>
                </a:lnTo>
                <a:lnTo>
                  <a:pt x="131" y="2"/>
                </a:lnTo>
                <a:lnTo>
                  <a:pt x="103" y="10"/>
                </a:lnTo>
                <a:lnTo>
                  <a:pt x="79" y="22"/>
                </a:lnTo>
                <a:lnTo>
                  <a:pt x="57" y="36"/>
                </a:lnTo>
                <a:lnTo>
                  <a:pt x="37" y="56"/>
                </a:lnTo>
                <a:lnTo>
                  <a:pt x="22" y="79"/>
                </a:lnTo>
                <a:lnTo>
                  <a:pt x="9" y="104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9" y="213"/>
                </a:lnTo>
                <a:lnTo>
                  <a:pt x="22" y="239"/>
                </a:lnTo>
                <a:lnTo>
                  <a:pt x="37" y="262"/>
                </a:lnTo>
                <a:lnTo>
                  <a:pt x="57" y="280"/>
                </a:lnTo>
                <a:lnTo>
                  <a:pt x="79" y="296"/>
                </a:lnTo>
                <a:lnTo>
                  <a:pt x="103" y="307"/>
                </a:lnTo>
                <a:lnTo>
                  <a:pt x="131" y="315"/>
                </a:lnTo>
                <a:lnTo>
                  <a:pt x="160" y="318"/>
                </a:lnTo>
                <a:lnTo>
                  <a:pt x="188" y="315"/>
                </a:lnTo>
                <a:lnTo>
                  <a:pt x="213" y="307"/>
                </a:lnTo>
                <a:lnTo>
                  <a:pt x="240" y="296"/>
                </a:lnTo>
                <a:lnTo>
                  <a:pt x="262" y="280"/>
                </a:lnTo>
                <a:lnTo>
                  <a:pt x="281" y="262"/>
                </a:lnTo>
                <a:lnTo>
                  <a:pt x="297" y="239"/>
                </a:lnTo>
                <a:lnTo>
                  <a:pt x="309" y="213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81" name="Line 192">
            <a:extLst>
              <a:ext uri="{FF2B5EF4-FFF2-40B4-BE49-F238E27FC236}">
                <a16:creationId xmlns:a16="http://schemas.microsoft.com/office/drawing/2014/main" id="{16851BB6-9B4C-4BDF-942F-75A45BB501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35052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82" name="Freeform 193">
            <a:extLst>
              <a:ext uri="{FF2B5EF4-FFF2-40B4-BE49-F238E27FC236}">
                <a16:creationId xmlns:a16="http://schemas.microsoft.com/office/drawing/2014/main" id="{4B67C910-B9FA-4365-B90A-D3CFFA053520}"/>
              </a:ext>
            </a:extLst>
          </p:cNvPr>
          <p:cNvSpPr>
            <a:spLocks/>
          </p:cNvSpPr>
          <p:nvPr/>
        </p:nvSpPr>
        <p:spPr bwMode="auto">
          <a:xfrm>
            <a:off x="1687513" y="3468688"/>
            <a:ext cx="71437" cy="71437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0"/>
                </a:moveTo>
                <a:lnTo>
                  <a:pt x="316" y="132"/>
                </a:lnTo>
                <a:lnTo>
                  <a:pt x="309" y="105"/>
                </a:lnTo>
                <a:lnTo>
                  <a:pt x="296" y="80"/>
                </a:lnTo>
                <a:lnTo>
                  <a:pt x="282" y="59"/>
                </a:lnTo>
                <a:lnTo>
                  <a:pt x="262" y="39"/>
                </a:lnTo>
                <a:lnTo>
                  <a:pt x="239" y="22"/>
                </a:lnTo>
                <a:lnTo>
                  <a:pt x="215" y="11"/>
                </a:lnTo>
                <a:lnTo>
                  <a:pt x="187" y="3"/>
                </a:lnTo>
                <a:lnTo>
                  <a:pt x="160" y="0"/>
                </a:lnTo>
                <a:lnTo>
                  <a:pt x="130" y="3"/>
                </a:lnTo>
                <a:lnTo>
                  <a:pt x="105" y="11"/>
                </a:lnTo>
                <a:lnTo>
                  <a:pt x="79" y="22"/>
                </a:lnTo>
                <a:lnTo>
                  <a:pt x="57" y="39"/>
                </a:lnTo>
                <a:lnTo>
                  <a:pt x="38" y="59"/>
                </a:lnTo>
                <a:lnTo>
                  <a:pt x="21" y="80"/>
                </a:lnTo>
                <a:lnTo>
                  <a:pt x="11" y="105"/>
                </a:lnTo>
                <a:lnTo>
                  <a:pt x="3" y="132"/>
                </a:lnTo>
                <a:lnTo>
                  <a:pt x="0" y="160"/>
                </a:lnTo>
                <a:lnTo>
                  <a:pt x="3" y="187"/>
                </a:lnTo>
                <a:lnTo>
                  <a:pt x="11" y="215"/>
                </a:lnTo>
                <a:lnTo>
                  <a:pt x="21" y="239"/>
                </a:lnTo>
                <a:lnTo>
                  <a:pt x="38" y="262"/>
                </a:lnTo>
                <a:lnTo>
                  <a:pt x="57" y="282"/>
                </a:lnTo>
                <a:lnTo>
                  <a:pt x="79" y="297"/>
                </a:lnTo>
                <a:lnTo>
                  <a:pt x="105" y="309"/>
                </a:lnTo>
                <a:lnTo>
                  <a:pt x="130" y="317"/>
                </a:lnTo>
                <a:lnTo>
                  <a:pt x="160" y="319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2" y="282"/>
                </a:lnTo>
                <a:lnTo>
                  <a:pt x="282" y="262"/>
                </a:lnTo>
                <a:lnTo>
                  <a:pt x="296" y="239"/>
                </a:lnTo>
                <a:lnTo>
                  <a:pt x="309" y="215"/>
                </a:lnTo>
                <a:lnTo>
                  <a:pt x="316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83" name="Line 194">
            <a:extLst>
              <a:ext uri="{FF2B5EF4-FFF2-40B4-BE49-F238E27FC236}">
                <a16:creationId xmlns:a16="http://schemas.microsoft.com/office/drawing/2014/main" id="{7F4CF39B-BA63-4992-8104-CD79C49995B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1925" y="43291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84" name="Freeform 195">
            <a:extLst>
              <a:ext uri="{FF2B5EF4-FFF2-40B4-BE49-F238E27FC236}">
                <a16:creationId xmlns:a16="http://schemas.microsoft.com/office/drawing/2014/main" id="{CA5C8AC3-B0E7-4133-9C51-CFD05525BF4E}"/>
              </a:ext>
            </a:extLst>
          </p:cNvPr>
          <p:cNvSpPr>
            <a:spLocks/>
          </p:cNvSpPr>
          <p:nvPr/>
        </p:nvSpPr>
        <p:spPr bwMode="auto">
          <a:xfrm>
            <a:off x="1358900" y="4292600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0"/>
                </a:lnTo>
                <a:lnTo>
                  <a:pt x="309" y="104"/>
                </a:lnTo>
                <a:lnTo>
                  <a:pt x="296" y="79"/>
                </a:lnTo>
                <a:lnTo>
                  <a:pt x="281" y="56"/>
                </a:lnTo>
                <a:lnTo>
                  <a:pt x="261" y="36"/>
                </a:lnTo>
                <a:lnTo>
                  <a:pt x="238" y="21"/>
                </a:lnTo>
                <a:lnTo>
                  <a:pt x="213" y="8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4" y="8"/>
                </a:lnTo>
                <a:lnTo>
                  <a:pt x="78" y="21"/>
                </a:lnTo>
                <a:lnTo>
                  <a:pt x="55" y="36"/>
                </a:lnTo>
                <a:lnTo>
                  <a:pt x="36" y="56"/>
                </a:lnTo>
                <a:lnTo>
                  <a:pt x="21" y="79"/>
                </a:lnTo>
                <a:lnTo>
                  <a:pt x="9" y="104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3"/>
                </a:lnTo>
                <a:lnTo>
                  <a:pt x="21" y="239"/>
                </a:lnTo>
                <a:lnTo>
                  <a:pt x="36" y="262"/>
                </a:lnTo>
                <a:lnTo>
                  <a:pt x="55" y="280"/>
                </a:lnTo>
                <a:lnTo>
                  <a:pt x="78" y="296"/>
                </a:lnTo>
                <a:lnTo>
                  <a:pt x="104" y="308"/>
                </a:lnTo>
                <a:lnTo>
                  <a:pt x="130" y="315"/>
                </a:lnTo>
                <a:lnTo>
                  <a:pt x="159" y="318"/>
                </a:lnTo>
                <a:lnTo>
                  <a:pt x="187" y="315"/>
                </a:lnTo>
                <a:lnTo>
                  <a:pt x="213" y="308"/>
                </a:lnTo>
                <a:lnTo>
                  <a:pt x="238" y="296"/>
                </a:lnTo>
                <a:lnTo>
                  <a:pt x="261" y="280"/>
                </a:lnTo>
                <a:lnTo>
                  <a:pt x="281" y="262"/>
                </a:lnTo>
                <a:lnTo>
                  <a:pt x="296" y="239"/>
                </a:lnTo>
                <a:lnTo>
                  <a:pt x="309" y="213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85" name="Line 196">
            <a:extLst>
              <a:ext uri="{FF2B5EF4-FFF2-40B4-BE49-F238E27FC236}">
                <a16:creationId xmlns:a16="http://schemas.microsoft.com/office/drawing/2014/main" id="{F82D39AD-A5F7-4A51-9F49-E2F5024DEDD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3888" y="57896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86" name="Freeform 197">
            <a:extLst>
              <a:ext uri="{FF2B5EF4-FFF2-40B4-BE49-F238E27FC236}">
                <a16:creationId xmlns:a16="http://schemas.microsoft.com/office/drawing/2014/main" id="{257876B5-66CA-4CBE-ADC6-41C94AF5671B}"/>
              </a:ext>
            </a:extLst>
          </p:cNvPr>
          <p:cNvSpPr>
            <a:spLocks/>
          </p:cNvSpPr>
          <p:nvPr/>
        </p:nvSpPr>
        <p:spPr bwMode="auto">
          <a:xfrm>
            <a:off x="4362450" y="5753100"/>
            <a:ext cx="71438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60"/>
                </a:moveTo>
                <a:lnTo>
                  <a:pt x="317" y="132"/>
                </a:lnTo>
                <a:lnTo>
                  <a:pt x="309" y="105"/>
                </a:lnTo>
                <a:lnTo>
                  <a:pt x="297" y="81"/>
                </a:lnTo>
                <a:lnTo>
                  <a:pt x="282" y="58"/>
                </a:lnTo>
                <a:lnTo>
                  <a:pt x="263" y="38"/>
                </a:lnTo>
                <a:lnTo>
                  <a:pt x="240" y="21"/>
                </a:lnTo>
                <a:lnTo>
                  <a:pt x="215" y="10"/>
                </a:lnTo>
                <a:lnTo>
                  <a:pt x="188" y="2"/>
                </a:lnTo>
                <a:lnTo>
                  <a:pt x="160" y="0"/>
                </a:lnTo>
                <a:lnTo>
                  <a:pt x="133" y="2"/>
                </a:lnTo>
                <a:lnTo>
                  <a:pt x="106" y="10"/>
                </a:lnTo>
                <a:lnTo>
                  <a:pt x="81" y="21"/>
                </a:lnTo>
                <a:lnTo>
                  <a:pt x="58" y="38"/>
                </a:lnTo>
                <a:lnTo>
                  <a:pt x="38" y="58"/>
                </a:lnTo>
                <a:lnTo>
                  <a:pt x="22" y="81"/>
                </a:lnTo>
                <a:lnTo>
                  <a:pt x="12" y="105"/>
                </a:lnTo>
                <a:lnTo>
                  <a:pt x="4" y="132"/>
                </a:lnTo>
                <a:lnTo>
                  <a:pt x="0" y="160"/>
                </a:lnTo>
                <a:lnTo>
                  <a:pt x="4" y="187"/>
                </a:lnTo>
                <a:lnTo>
                  <a:pt x="12" y="215"/>
                </a:lnTo>
                <a:lnTo>
                  <a:pt x="22" y="239"/>
                </a:lnTo>
                <a:lnTo>
                  <a:pt x="38" y="261"/>
                </a:lnTo>
                <a:lnTo>
                  <a:pt x="58" y="281"/>
                </a:lnTo>
                <a:lnTo>
                  <a:pt x="81" y="297"/>
                </a:lnTo>
                <a:lnTo>
                  <a:pt x="106" y="309"/>
                </a:lnTo>
                <a:lnTo>
                  <a:pt x="133" y="317"/>
                </a:lnTo>
                <a:lnTo>
                  <a:pt x="160" y="318"/>
                </a:lnTo>
                <a:lnTo>
                  <a:pt x="188" y="317"/>
                </a:lnTo>
                <a:lnTo>
                  <a:pt x="215" y="309"/>
                </a:lnTo>
                <a:lnTo>
                  <a:pt x="240" y="297"/>
                </a:lnTo>
                <a:lnTo>
                  <a:pt x="263" y="281"/>
                </a:lnTo>
                <a:lnTo>
                  <a:pt x="282" y="261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8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87" name="Line 198">
            <a:extLst>
              <a:ext uri="{FF2B5EF4-FFF2-40B4-BE49-F238E27FC236}">
                <a16:creationId xmlns:a16="http://schemas.microsoft.com/office/drawing/2014/main" id="{A3F3BF84-DB38-487F-AEBE-13AD94941B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4438" y="23685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88" name="Freeform 199">
            <a:extLst>
              <a:ext uri="{FF2B5EF4-FFF2-40B4-BE49-F238E27FC236}">
                <a16:creationId xmlns:a16="http://schemas.microsoft.com/office/drawing/2014/main" id="{056DD8CA-5936-4745-89E1-75AB2B8E209D}"/>
              </a:ext>
            </a:extLst>
          </p:cNvPr>
          <p:cNvSpPr>
            <a:spLocks/>
          </p:cNvSpPr>
          <p:nvPr/>
        </p:nvSpPr>
        <p:spPr bwMode="auto">
          <a:xfrm>
            <a:off x="3683000" y="2332038"/>
            <a:ext cx="71438" cy="73025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8"/>
                </a:moveTo>
                <a:lnTo>
                  <a:pt x="315" y="130"/>
                </a:lnTo>
                <a:lnTo>
                  <a:pt x="308" y="103"/>
                </a:lnTo>
                <a:lnTo>
                  <a:pt x="296" y="78"/>
                </a:lnTo>
                <a:lnTo>
                  <a:pt x="280" y="55"/>
                </a:lnTo>
                <a:lnTo>
                  <a:pt x="260" y="36"/>
                </a:lnTo>
                <a:lnTo>
                  <a:pt x="238" y="21"/>
                </a:lnTo>
                <a:lnTo>
                  <a:pt x="213" y="9"/>
                </a:lnTo>
                <a:lnTo>
                  <a:pt x="186" y="1"/>
                </a:lnTo>
                <a:lnTo>
                  <a:pt x="158" y="0"/>
                </a:lnTo>
                <a:lnTo>
                  <a:pt x="130" y="1"/>
                </a:lnTo>
                <a:lnTo>
                  <a:pt x="104" y="9"/>
                </a:lnTo>
                <a:lnTo>
                  <a:pt x="79" y="21"/>
                </a:lnTo>
                <a:lnTo>
                  <a:pt x="56" y="36"/>
                </a:lnTo>
                <a:lnTo>
                  <a:pt x="36" y="55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2"/>
                </a:lnTo>
                <a:lnTo>
                  <a:pt x="21" y="238"/>
                </a:lnTo>
                <a:lnTo>
                  <a:pt x="36" y="260"/>
                </a:lnTo>
                <a:lnTo>
                  <a:pt x="56" y="280"/>
                </a:lnTo>
                <a:lnTo>
                  <a:pt x="79" y="296"/>
                </a:lnTo>
                <a:lnTo>
                  <a:pt x="104" y="306"/>
                </a:lnTo>
                <a:lnTo>
                  <a:pt x="130" y="314"/>
                </a:lnTo>
                <a:lnTo>
                  <a:pt x="158" y="317"/>
                </a:lnTo>
                <a:lnTo>
                  <a:pt x="186" y="314"/>
                </a:lnTo>
                <a:lnTo>
                  <a:pt x="213" y="306"/>
                </a:lnTo>
                <a:lnTo>
                  <a:pt x="238" y="296"/>
                </a:lnTo>
                <a:lnTo>
                  <a:pt x="260" y="280"/>
                </a:lnTo>
                <a:lnTo>
                  <a:pt x="280" y="260"/>
                </a:lnTo>
                <a:lnTo>
                  <a:pt x="296" y="238"/>
                </a:lnTo>
                <a:lnTo>
                  <a:pt x="308" y="212"/>
                </a:lnTo>
                <a:lnTo>
                  <a:pt x="315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89" name="Line 200">
            <a:extLst>
              <a:ext uri="{FF2B5EF4-FFF2-40B4-BE49-F238E27FC236}">
                <a16:creationId xmlns:a16="http://schemas.microsoft.com/office/drawing/2014/main" id="{34A6FE96-E82D-457B-A1F1-7E67ABC837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5063" y="513080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90" name="Freeform 201">
            <a:extLst>
              <a:ext uri="{FF2B5EF4-FFF2-40B4-BE49-F238E27FC236}">
                <a16:creationId xmlns:a16="http://schemas.microsoft.com/office/drawing/2014/main" id="{19030762-FBAE-4A1C-9EA0-9AA58A13611D}"/>
              </a:ext>
            </a:extLst>
          </p:cNvPr>
          <p:cNvSpPr>
            <a:spLocks/>
          </p:cNvSpPr>
          <p:nvPr/>
        </p:nvSpPr>
        <p:spPr bwMode="auto">
          <a:xfrm>
            <a:off x="3602038" y="5094288"/>
            <a:ext cx="73025" cy="71437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61"/>
                </a:moveTo>
                <a:lnTo>
                  <a:pt x="316" y="133"/>
                </a:lnTo>
                <a:lnTo>
                  <a:pt x="308" y="105"/>
                </a:lnTo>
                <a:lnTo>
                  <a:pt x="296" y="81"/>
                </a:lnTo>
                <a:lnTo>
                  <a:pt x="281" y="58"/>
                </a:lnTo>
                <a:lnTo>
                  <a:pt x="261" y="39"/>
                </a:lnTo>
                <a:lnTo>
                  <a:pt x="239" y="21"/>
                </a:lnTo>
                <a:lnTo>
                  <a:pt x="214" y="11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5" y="11"/>
                </a:lnTo>
                <a:lnTo>
                  <a:pt x="78" y="21"/>
                </a:lnTo>
                <a:lnTo>
                  <a:pt x="57" y="39"/>
                </a:lnTo>
                <a:lnTo>
                  <a:pt x="37" y="58"/>
                </a:lnTo>
                <a:lnTo>
                  <a:pt x="21" y="81"/>
                </a:lnTo>
                <a:lnTo>
                  <a:pt x="9" y="105"/>
                </a:lnTo>
                <a:lnTo>
                  <a:pt x="2" y="133"/>
                </a:lnTo>
                <a:lnTo>
                  <a:pt x="0" y="161"/>
                </a:lnTo>
                <a:lnTo>
                  <a:pt x="2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3"/>
                </a:lnTo>
                <a:lnTo>
                  <a:pt x="57" y="282"/>
                </a:lnTo>
                <a:lnTo>
                  <a:pt x="78" y="299"/>
                </a:lnTo>
                <a:lnTo>
                  <a:pt x="105" y="309"/>
                </a:lnTo>
                <a:lnTo>
                  <a:pt x="130" y="317"/>
                </a:lnTo>
                <a:lnTo>
                  <a:pt x="159" y="319"/>
                </a:lnTo>
                <a:lnTo>
                  <a:pt x="187" y="317"/>
                </a:lnTo>
                <a:lnTo>
                  <a:pt x="214" y="309"/>
                </a:lnTo>
                <a:lnTo>
                  <a:pt x="239" y="299"/>
                </a:lnTo>
                <a:lnTo>
                  <a:pt x="261" y="282"/>
                </a:lnTo>
                <a:lnTo>
                  <a:pt x="281" y="263"/>
                </a:lnTo>
                <a:lnTo>
                  <a:pt x="296" y="239"/>
                </a:lnTo>
                <a:lnTo>
                  <a:pt x="308" y="215"/>
                </a:lnTo>
                <a:lnTo>
                  <a:pt x="316" y="187"/>
                </a:lnTo>
                <a:lnTo>
                  <a:pt x="317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91" name="Line 202">
            <a:extLst>
              <a:ext uri="{FF2B5EF4-FFF2-40B4-BE49-F238E27FC236}">
                <a16:creationId xmlns:a16="http://schemas.microsoft.com/office/drawing/2014/main" id="{A110CC9A-412C-47BC-AAFE-DF2773056E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8038" y="28003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92" name="Freeform 203">
            <a:extLst>
              <a:ext uri="{FF2B5EF4-FFF2-40B4-BE49-F238E27FC236}">
                <a16:creationId xmlns:a16="http://schemas.microsoft.com/office/drawing/2014/main" id="{F6B19588-DD2C-4F6B-9D50-DC474EC3A791}"/>
              </a:ext>
            </a:extLst>
          </p:cNvPr>
          <p:cNvSpPr>
            <a:spLocks/>
          </p:cNvSpPr>
          <p:nvPr/>
        </p:nvSpPr>
        <p:spPr bwMode="auto">
          <a:xfrm>
            <a:off x="3276600" y="2763838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1"/>
                </a:lnTo>
                <a:lnTo>
                  <a:pt x="308" y="104"/>
                </a:lnTo>
                <a:lnTo>
                  <a:pt x="297" y="79"/>
                </a:lnTo>
                <a:lnTo>
                  <a:pt x="280" y="56"/>
                </a:lnTo>
                <a:lnTo>
                  <a:pt x="260" y="36"/>
                </a:lnTo>
                <a:lnTo>
                  <a:pt x="239" y="22"/>
                </a:lnTo>
                <a:lnTo>
                  <a:pt x="213" y="10"/>
                </a:lnTo>
                <a:lnTo>
                  <a:pt x="186" y="2"/>
                </a:lnTo>
                <a:lnTo>
                  <a:pt x="159" y="0"/>
                </a:lnTo>
                <a:lnTo>
                  <a:pt x="131" y="2"/>
                </a:lnTo>
                <a:lnTo>
                  <a:pt x="103" y="10"/>
                </a:lnTo>
                <a:lnTo>
                  <a:pt x="79" y="22"/>
                </a:lnTo>
                <a:lnTo>
                  <a:pt x="57" y="36"/>
                </a:lnTo>
                <a:lnTo>
                  <a:pt x="37" y="56"/>
                </a:lnTo>
                <a:lnTo>
                  <a:pt x="21" y="79"/>
                </a:lnTo>
                <a:lnTo>
                  <a:pt x="9" y="104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3"/>
                </a:lnTo>
                <a:lnTo>
                  <a:pt x="21" y="239"/>
                </a:lnTo>
                <a:lnTo>
                  <a:pt x="37" y="262"/>
                </a:lnTo>
                <a:lnTo>
                  <a:pt x="57" y="280"/>
                </a:lnTo>
                <a:lnTo>
                  <a:pt x="79" y="296"/>
                </a:lnTo>
                <a:lnTo>
                  <a:pt x="103" y="308"/>
                </a:lnTo>
                <a:lnTo>
                  <a:pt x="131" y="315"/>
                </a:lnTo>
                <a:lnTo>
                  <a:pt x="159" y="318"/>
                </a:lnTo>
                <a:lnTo>
                  <a:pt x="186" y="315"/>
                </a:lnTo>
                <a:lnTo>
                  <a:pt x="213" y="308"/>
                </a:lnTo>
                <a:lnTo>
                  <a:pt x="239" y="296"/>
                </a:lnTo>
                <a:lnTo>
                  <a:pt x="260" y="280"/>
                </a:lnTo>
                <a:lnTo>
                  <a:pt x="280" y="262"/>
                </a:lnTo>
                <a:lnTo>
                  <a:pt x="297" y="239"/>
                </a:lnTo>
                <a:lnTo>
                  <a:pt x="308" y="213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93" name="Line 204">
            <a:extLst>
              <a:ext uri="{FF2B5EF4-FFF2-40B4-BE49-F238E27FC236}">
                <a16:creationId xmlns:a16="http://schemas.microsoft.com/office/drawing/2014/main" id="{3F1CB530-398A-4033-AFB8-22446A76554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2713" y="532130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94" name="Freeform 205">
            <a:extLst>
              <a:ext uri="{FF2B5EF4-FFF2-40B4-BE49-F238E27FC236}">
                <a16:creationId xmlns:a16="http://schemas.microsoft.com/office/drawing/2014/main" id="{0D4FAC02-EE1F-4241-A343-763E20A5FD27}"/>
              </a:ext>
            </a:extLst>
          </p:cNvPr>
          <p:cNvSpPr>
            <a:spLocks/>
          </p:cNvSpPr>
          <p:nvPr/>
        </p:nvSpPr>
        <p:spPr bwMode="auto">
          <a:xfrm>
            <a:off x="2581275" y="5284788"/>
            <a:ext cx="71438" cy="73025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8"/>
                </a:moveTo>
                <a:lnTo>
                  <a:pt x="316" y="132"/>
                </a:lnTo>
                <a:lnTo>
                  <a:pt x="309" y="104"/>
                </a:lnTo>
                <a:lnTo>
                  <a:pt x="296" y="80"/>
                </a:lnTo>
                <a:lnTo>
                  <a:pt x="281" y="56"/>
                </a:lnTo>
                <a:lnTo>
                  <a:pt x="261" y="36"/>
                </a:lnTo>
                <a:lnTo>
                  <a:pt x="239" y="22"/>
                </a:lnTo>
                <a:lnTo>
                  <a:pt x="215" y="10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5" y="10"/>
                </a:lnTo>
                <a:lnTo>
                  <a:pt x="78" y="22"/>
                </a:lnTo>
                <a:lnTo>
                  <a:pt x="56" y="36"/>
                </a:lnTo>
                <a:lnTo>
                  <a:pt x="37" y="56"/>
                </a:lnTo>
                <a:lnTo>
                  <a:pt x="21" y="80"/>
                </a:lnTo>
                <a:lnTo>
                  <a:pt x="9" y="104"/>
                </a:lnTo>
                <a:lnTo>
                  <a:pt x="2" y="132"/>
                </a:lnTo>
                <a:lnTo>
                  <a:pt x="0" y="158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2"/>
                </a:lnTo>
                <a:lnTo>
                  <a:pt x="56" y="280"/>
                </a:lnTo>
                <a:lnTo>
                  <a:pt x="78" y="297"/>
                </a:lnTo>
                <a:lnTo>
                  <a:pt x="105" y="308"/>
                </a:lnTo>
                <a:lnTo>
                  <a:pt x="130" y="315"/>
                </a:lnTo>
                <a:lnTo>
                  <a:pt x="159" y="319"/>
                </a:lnTo>
                <a:lnTo>
                  <a:pt x="187" y="315"/>
                </a:lnTo>
                <a:lnTo>
                  <a:pt x="215" y="308"/>
                </a:lnTo>
                <a:lnTo>
                  <a:pt x="239" y="297"/>
                </a:lnTo>
                <a:lnTo>
                  <a:pt x="261" y="280"/>
                </a:lnTo>
                <a:lnTo>
                  <a:pt x="281" y="262"/>
                </a:lnTo>
                <a:lnTo>
                  <a:pt x="296" y="239"/>
                </a:lnTo>
                <a:lnTo>
                  <a:pt x="309" y="214"/>
                </a:lnTo>
                <a:lnTo>
                  <a:pt x="316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95" name="Line 206">
            <a:extLst>
              <a:ext uri="{FF2B5EF4-FFF2-40B4-BE49-F238E27FC236}">
                <a16:creationId xmlns:a16="http://schemas.microsoft.com/office/drawing/2014/main" id="{C30BE865-1025-435E-944B-335F3F9AC95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7038" y="23685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96" name="Freeform 207">
            <a:extLst>
              <a:ext uri="{FF2B5EF4-FFF2-40B4-BE49-F238E27FC236}">
                <a16:creationId xmlns:a16="http://schemas.microsoft.com/office/drawing/2014/main" id="{A2D76611-C90E-4D8A-AB29-3B43B90752F1}"/>
              </a:ext>
            </a:extLst>
          </p:cNvPr>
          <p:cNvSpPr>
            <a:spLocks/>
          </p:cNvSpPr>
          <p:nvPr/>
        </p:nvSpPr>
        <p:spPr bwMode="auto">
          <a:xfrm>
            <a:off x="2895600" y="2333625"/>
            <a:ext cx="71438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4" y="130"/>
                </a:lnTo>
                <a:lnTo>
                  <a:pt x="307" y="103"/>
                </a:lnTo>
                <a:lnTo>
                  <a:pt x="297" y="78"/>
                </a:lnTo>
                <a:lnTo>
                  <a:pt x="280" y="56"/>
                </a:lnTo>
                <a:lnTo>
                  <a:pt x="260" y="36"/>
                </a:lnTo>
                <a:lnTo>
                  <a:pt x="237" y="20"/>
                </a:lnTo>
                <a:lnTo>
                  <a:pt x="213" y="9"/>
                </a:lnTo>
                <a:lnTo>
                  <a:pt x="185" y="1"/>
                </a:lnTo>
                <a:lnTo>
                  <a:pt x="158" y="0"/>
                </a:lnTo>
                <a:lnTo>
                  <a:pt x="131" y="1"/>
                </a:lnTo>
                <a:lnTo>
                  <a:pt x="103" y="9"/>
                </a:lnTo>
                <a:lnTo>
                  <a:pt x="79" y="20"/>
                </a:lnTo>
                <a:lnTo>
                  <a:pt x="56" y="36"/>
                </a:lnTo>
                <a:lnTo>
                  <a:pt x="37" y="56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6"/>
                </a:lnTo>
                <a:lnTo>
                  <a:pt x="9" y="212"/>
                </a:lnTo>
                <a:lnTo>
                  <a:pt x="21" y="237"/>
                </a:lnTo>
                <a:lnTo>
                  <a:pt x="37" y="260"/>
                </a:lnTo>
                <a:lnTo>
                  <a:pt x="56" y="280"/>
                </a:lnTo>
                <a:lnTo>
                  <a:pt x="79" y="296"/>
                </a:lnTo>
                <a:lnTo>
                  <a:pt x="103" y="308"/>
                </a:lnTo>
                <a:lnTo>
                  <a:pt x="131" y="315"/>
                </a:lnTo>
                <a:lnTo>
                  <a:pt x="158" y="318"/>
                </a:lnTo>
                <a:lnTo>
                  <a:pt x="185" y="315"/>
                </a:lnTo>
                <a:lnTo>
                  <a:pt x="213" y="308"/>
                </a:lnTo>
                <a:lnTo>
                  <a:pt x="237" y="296"/>
                </a:lnTo>
                <a:lnTo>
                  <a:pt x="260" y="280"/>
                </a:lnTo>
                <a:lnTo>
                  <a:pt x="280" y="260"/>
                </a:lnTo>
                <a:lnTo>
                  <a:pt x="297" y="237"/>
                </a:lnTo>
                <a:lnTo>
                  <a:pt x="307" y="212"/>
                </a:lnTo>
                <a:lnTo>
                  <a:pt x="314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97" name="Line 208">
            <a:extLst>
              <a:ext uri="{FF2B5EF4-FFF2-40B4-BE49-F238E27FC236}">
                <a16:creationId xmlns:a16="http://schemas.microsoft.com/office/drawing/2014/main" id="{4C79F653-B2F6-491E-8267-E1C25DC6C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3263" y="44926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98" name="Freeform 209">
            <a:extLst>
              <a:ext uri="{FF2B5EF4-FFF2-40B4-BE49-F238E27FC236}">
                <a16:creationId xmlns:a16="http://schemas.microsoft.com/office/drawing/2014/main" id="{F28491BF-574D-4DFC-BFDB-971EDBFD8FDB}"/>
              </a:ext>
            </a:extLst>
          </p:cNvPr>
          <p:cNvSpPr>
            <a:spLocks/>
          </p:cNvSpPr>
          <p:nvPr/>
        </p:nvSpPr>
        <p:spPr bwMode="auto">
          <a:xfrm>
            <a:off x="1900238" y="4456113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5" y="131"/>
                </a:lnTo>
                <a:lnTo>
                  <a:pt x="309" y="103"/>
                </a:lnTo>
                <a:lnTo>
                  <a:pt x="297" y="79"/>
                </a:lnTo>
                <a:lnTo>
                  <a:pt x="280" y="56"/>
                </a:lnTo>
                <a:lnTo>
                  <a:pt x="262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1"/>
                </a:lnTo>
                <a:lnTo>
                  <a:pt x="160" y="0"/>
                </a:lnTo>
                <a:lnTo>
                  <a:pt x="132" y="1"/>
                </a:lnTo>
                <a:lnTo>
                  <a:pt x="104" y="9"/>
                </a:lnTo>
                <a:lnTo>
                  <a:pt x="80" y="21"/>
                </a:lnTo>
                <a:lnTo>
                  <a:pt x="56" y="37"/>
                </a:lnTo>
                <a:lnTo>
                  <a:pt x="36" y="56"/>
                </a:lnTo>
                <a:lnTo>
                  <a:pt x="22" y="79"/>
                </a:lnTo>
                <a:lnTo>
                  <a:pt x="10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5"/>
                </a:lnTo>
                <a:lnTo>
                  <a:pt x="10" y="213"/>
                </a:lnTo>
                <a:lnTo>
                  <a:pt x="22" y="237"/>
                </a:lnTo>
                <a:lnTo>
                  <a:pt x="36" y="260"/>
                </a:lnTo>
                <a:lnTo>
                  <a:pt x="56" y="280"/>
                </a:lnTo>
                <a:lnTo>
                  <a:pt x="80" y="297"/>
                </a:lnTo>
                <a:lnTo>
                  <a:pt x="104" y="307"/>
                </a:lnTo>
                <a:lnTo>
                  <a:pt x="132" y="315"/>
                </a:lnTo>
                <a:lnTo>
                  <a:pt x="160" y="318"/>
                </a:lnTo>
                <a:lnTo>
                  <a:pt x="187" y="315"/>
                </a:lnTo>
                <a:lnTo>
                  <a:pt x="214" y="307"/>
                </a:lnTo>
                <a:lnTo>
                  <a:pt x="239" y="297"/>
                </a:lnTo>
                <a:lnTo>
                  <a:pt x="262" y="280"/>
                </a:lnTo>
                <a:lnTo>
                  <a:pt x="280" y="260"/>
                </a:lnTo>
                <a:lnTo>
                  <a:pt x="297" y="237"/>
                </a:lnTo>
                <a:lnTo>
                  <a:pt x="309" y="213"/>
                </a:lnTo>
                <a:lnTo>
                  <a:pt x="315" y="185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99" name="Line 210">
            <a:extLst>
              <a:ext uri="{FF2B5EF4-FFF2-40B4-BE49-F238E27FC236}">
                <a16:creationId xmlns:a16="http://schemas.microsoft.com/office/drawing/2014/main" id="{A1A61D3F-FD62-4611-B022-4D7A5A22A6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6588" y="31273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00" name="Freeform 211">
            <a:extLst>
              <a:ext uri="{FF2B5EF4-FFF2-40B4-BE49-F238E27FC236}">
                <a16:creationId xmlns:a16="http://schemas.microsoft.com/office/drawing/2014/main" id="{F2401985-8D10-4134-8755-7BEF878A954B}"/>
              </a:ext>
            </a:extLst>
          </p:cNvPr>
          <p:cNvSpPr>
            <a:spLocks/>
          </p:cNvSpPr>
          <p:nvPr/>
        </p:nvSpPr>
        <p:spPr bwMode="auto">
          <a:xfrm>
            <a:off x="1835150" y="3092450"/>
            <a:ext cx="71438" cy="71438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4" y="130"/>
                </a:lnTo>
                <a:lnTo>
                  <a:pt x="309" y="103"/>
                </a:lnTo>
                <a:lnTo>
                  <a:pt x="296" y="78"/>
                </a:lnTo>
                <a:lnTo>
                  <a:pt x="280" y="55"/>
                </a:lnTo>
                <a:lnTo>
                  <a:pt x="261" y="36"/>
                </a:lnTo>
                <a:lnTo>
                  <a:pt x="239" y="21"/>
                </a:lnTo>
                <a:lnTo>
                  <a:pt x="212" y="8"/>
                </a:lnTo>
                <a:lnTo>
                  <a:pt x="187" y="1"/>
                </a:lnTo>
                <a:lnTo>
                  <a:pt x="159" y="0"/>
                </a:lnTo>
                <a:lnTo>
                  <a:pt x="130" y="1"/>
                </a:lnTo>
                <a:lnTo>
                  <a:pt x="103" y="8"/>
                </a:lnTo>
                <a:lnTo>
                  <a:pt x="78" y="21"/>
                </a:lnTo>
                <a:lnTo>
                  <a:pt x="56" y="36"/>
                </a:lnTo>
                <a:lnTo>
                  <a:pt x="36" y="55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2"/>
                </a:lnTo>
                <a:lnTo>
                  <a:pt x="21" y="238"/>
                </a:lnTo>
                <a:lnTo>
                  <a:pt x="36" y="260"/>
                </a:lnTo>
                <a:lnTo>
                  <a:pt x="56" y="280"/>
                </a:lnTo>
                <a:lnTo>
                  <a:pt x="78" y="296"/>
                </a:lnTo>
                <a:lnTo>
                  <a:pt x="103" y="306"/>
                </a:lnTo>
                <a:lnTo>
                  <a:pt x="130" y="314"/>
                </a:lnTo>
                <a:lnTo>
                  <a:pt x="159" y="317"/>
                </a:lnTo>
                <a:lnTo>
                  <a:pt x="187" y="314"/>
                </a:lnTo>
                <a:lnTo>
                  <a:pt x="212" y="306"/>
                </a:lnTo>
                <a:lnTo>
                  <a:pt x="239" y="296"/>
                </a:lnTo>
                <a:lnTo>
                  <a:pt x="261" y="280"/>
                </a:lnTo>
                <a:lnTo>
                  <a:pt x="280" y="260"/>
                </a:lnTo>
                <a:lnTo>
                  <a:pt x="296" y="238"/>
                </a:lnTo>
                <a:lnTo>
                  <a:pt x="309" y="212"/>
                </a:lnTo>
                <a:lnTo>
                  <a:pt x="314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01" name="Line 212">
            <a:extLst>
              <a:ext uri="{FF2B5EF4-FFF2-40B4-BE49-F238E27FC236}">
                <a16:creationId xmlns:a16="http://schemas.microsoft.com/office/drawing/2014/main" id="{243D162B-29BE-456B-A215-E4C94396F9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1975" y="461962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02" name="Freeform 213">
            <a:extLst>
              <a:ext uri="{FF2B5EF4-FFF2-40B4-BE49-F238E27FC236}">
                <a16:creationId xmlns:a16="http://schemas.microsoft.com/office/drawing/2014/main" id="{F176F05D-26E1-44E2-9AB5-73F3A07DE312}"/>
              </a:ext>
            </a:extLst>
          </p:cNvPr>
          <p:cNvSpPr>
            <a:spLocks/>
          </p:cNvSpPr>
          <p:nvPr/>
        </p:nvSpPr>
        <p:spPr bwMode="auto">
          <a:xfrm>
            <a:off x="3030538" y="4583113"/>
            <a:ext cx="71437" cy="73025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5" y="130"/>
                </a:lnTo>
                <a:lnTo>
                  <a:pt x="307" y="103"/>
                </a:lnTo>
                <a:lnTo>
                  <a:pt x="296" y="78"/>
                </a:lnTo>
                <a:lnTo>
                  <a:pt x="280" y="56"/>
                </a:lnTo>
                <a:lnTo>
                  <a:pt x="260" y="36"/>
                </a:lnTo>
                <a:lnTo>
                  <a:pt x="238" y="21"/>
                </a:lnTo>
                <a:lnTo>
                  <a:pt x="213" y="8"/>
                </a:lnTo>
                <a:lnTo>
                  <a:pt x="186" y="1"/>
                </a:lnTo>
                <a:lnTo>
                  <a:pt x="158" y="0"/>
                </a:lnTo>
                <a:lnTo>
                  <a:pt x="131" y="1"/>
                </a:lnTo>
                <a:lnTo>
                  <a:pt x="104" y="8"/>
                </a:lnTo>
                <a:lnTo>
                  <a:pt x="79" y="21"/>
                </a:lnTo>
                <a:lnTo>
                  <a:pt x="56" y="36"/>
                </a:lnTo>
                <a:lnTo>
                  <a:pt x="36" y="56"/>
                </a:lnTo>
                <a:lnTo>
                  <a:pt x="22" y="78"/>
                </a:lnTo>
                <a:lnTo>
                  <a:pt x="9" y="103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2"/>
                </a:lnTo>
                <a:lnTo>
                  <a:pt x="22" y="239"/>
                </a:lnTo>
                <a:lnTo>
                  <a:pt x="36" y="261"/>
                </a:lnTo>
                <a:lnTo>
                  <a:pt x="56" y="280"/>
                </a:lnTo>
                <a:lnTo>
                  <a:pt x="79" y="296"/>
                </a:lnTo>
                <a:lnTo>
                  <a:pt x="104" y="308"/>
                </a:lnTo>
                <a:lnTo>
                  <a:pt x="131" y="315"/>
                </a:lnTo>
                <a:lnTo>
                  <a:pt x="158" y="317"/>
                </a:lnTo>
                <a:lnTo>
                  <a:pt x="186" y="315"/>
                </a:lnTo>
                <a:lnTo>
                  <a:pt x="213" y="308"/>
                </a:lnTo>
                <a:lnTo>
                  <a:pt x="238" y="296"/>
                </a:lnTo>
                <a:lnTo>
                  <a:pt x="260" y="280"/>
                </a:lnTo>
                <a:lnTo>
                  <a:pt x="280" y="261"/>
                </a:lnTo>
                <a:lnTo>
                  <a:pt x="296" y="239"/>
                </a:lnTo>
                <a:lnTo>
                  <a:pt x="307" y="212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03" name="Line 214">
            <a:extLst>
              <a:ext uri="{FF2B5EF4-FFF2-40B4-BE49-F238E27FC236}">
                <a16:creationId xmlns:a16="http://schemas.microsoft.com/office/drawing/2014/main" id="{E8386417-FCB8-43B5-AAF9-52302B664E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075" y="426085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04" name="Freeform 215">
            <a:extLst>
              <a:ext uri="{FF2B5EF4-FFF2-40B4-BE49-F238E27FC236}">
                <a16:creationId xmlns:a16="http://schemas.microsoft.com/office/drawing/2014/main" id="{31ACC4D3-7DFD-4D1E-84DF-1EA649664CB3}"/>
              </a:ext>
            </a:extLst>
          </p:cNvPr>
          <p:cNvSpPr>
            <a:spLocks/>
          </p:cNvSpPr>
          <p:nvPr/>
        </p:nvSpPr>
        <p:spPr bwMode="auto">
          <a:xfrm>
            <a:off x="3575050" y="4225925"/>
            <a:ext cx="73025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0"/>
                </a:lnTo>
                <a:lnTo>
                  <a:pt x="308" y="103"/>
                </a:lnTo>
                <a:lnTo>
                  <a:pt x="297" y="78"/>
                </a:lnTo>
                <a:lnTo>
                  <a:pt x="280" y="56"/>
                </a:lnTo>
                <a:lnTo>
                  <a:pt x="260" y="36"/>
                </a:lnTo>
                <a:lnTo>
                  <a:pt x="238" y="21"/>
                </a:lnTo>
                <a:lnTo>
                  <a:pt x="214" y="9"/>
                </a:lnTo>
                <a:lnTo>
                  <a:pt x="186" y="1"/>
                </a:lnTo>
                <a:lnTo>
                  <a:pt x="158" y="0"/>
                </a:lnTo>
                <a:lnTo>
                  <a:pt x="130" y="1"/>
                </a:lnTo>
                <a:lnTo>
                  <a:pt x="104" y="9"/>
                </a:lnTo>
                <a:lnTo>
                  <a:pt x="80" y="21"/>
                </a:lnTo>
                <a:lnTo>
                  <a:pt x="56" y="36"/>
                </a:lnTo>
                <a:lnTo>
                  <a:pt x="36" y="56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2"/>
                </a:lnTo>
                <a:lnTo>
                  <a:pt x="21" y="239"/>
                </a:lnTo>
                <a:lnTo>
                  <a:pt x="36" y="260"/>
                </a:lnTo>
                <a:lnTo>
                  <a:pt x="56" y="280"/>
                </a:lnTo>
                <a:lnTo>
                  <a:pt x="80" y="297"/>
                </a:lnTo>
                <a:lnTo>
                  <a:pt x="104" y="306"/>
                </a:lnTo>
                <a:lnTo>
                  <a:pt x="130" y="314"/>
                </a:lnTo>
                <a:lnTo>
                  <a:pt x="158" y="318"/>
                </a:lnTo>
                <a:lnTo>
                  <a:pt x="186" y="314"/>
                </a:lnTo>
                <a:lnTo>
                  <a:pt x="214" y="306"/>
                </a:lnTo>
                <a:lnTo>
                  <a:pt x="238" y="297"/>
                </a:lnTo>
                <a:lnTo>
                  <a:pt x="260" y="280"/>
                </a:lnTo>
                <a:lnTo>
                  <a:pt x="280" y="260"/>
                </a:lnTo>
                <a:lnTo>
                  <a:pt x="297" y="239"/>
                </a:lnTo>
                <a:lnTo>
                  <a:pt x="308" y="212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05" name="Line 216">
            <a:extLst>
              <a:ext uri="{FF2B5EF4-FFF2-40B4-BE49-F238E27FC236}">
                <a16:creationId xmlns:a16="http://schemas.microsoft.com/office/drawing/2014/main" id="{527873D1-E0F8-49C4-BEA1-32FBE75021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1888" y="548163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06" name="Freeform 217">
            <a:extLst>
              <a:ext uri="{FF2B5EF4-FFF2-40B4-BE49-F238E27FC236}">
                <a16:creationId xmlns:a16="http://schemas.microsoft.com/office/drawing/2014/main" id="{B4EB8E2D-43D3-4B25-B16C-7EC7377500F1}"/>
              </a:ext>
            </a:extLst>
          </p:cNvPr>
          <p:cNvSpPr>
            <a:spLocks/>
          </p:cNvSpPr>
          <p:nvPr/>
        </p:nvSpPr>
        <p:spPr bwMode="auto">
          <a:xfrm>
            <a:off x="2330450" y="5445125"/>
            <a:ext cx="71438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5" y="132"/>
                </a:lnTo>
                <a:lnTo>
                  <a:pt x="308" y="104"/>
                </a:lnTo>
                <a:lnTo>
                  <a:pt x="298" y="80"/>
                </a:lnTo>
                <a:lnTo>
                  <a:pt x="280" y="57"/>
                </a:lnTo>
                <a:lnTo>
                  <a:pt x="261" y="37"/>
                </a:lnTo>
                <a:lnTo>
                  <a:pt x="238" y="22"/>
                </a:lnTo>
                <a:lnTo>
                  <a:pt x="213" y="10"/>
                </a:lnTo>
                <a:lnTo>
                  <a:pt x="186" y="2"/>
                </a:lnTo>
                <a:lnTo>
                  <a:pt x="158" y="0"/>
                </a:lnTo>
                <a:lnTo>
                  <a:pt x="132" y="2"/>
                </a:lnTo>
                <a:lnTo>
                  <a:pt x="104" y="10"/>
                </a:lnTo>
                <a:lnTo>
                  <a:pt x="80" y="22"/>
                </a:lnTo>
                <a:lnTo>
                  <a:pt x="56" y="37"/>
                </a:lnTo>
                <a:lnTo>
                  <a:pt x="36" y="57"/>
                </a:lnTo>
                <a:lnTo>
                  <a:pt x="22" y="80"/>
                </a:lnTo>
                <a:lnTo>
                  <a:pt x="10" y="104"/>
                </a:lnTo>
                <a:lnTo>
                  <a:pt x="2" y="132"/>
                </a:lnTo>
                <a:lnTo>
                  <a:pt x="0" y="158"/>
                </a:lnTo>
                <a:lnTo>
                  <a:pt x="2" y="186"/>
                </a:lnTo>
                <a:lnTo>
                  <a:pt x="10" y="214"/>
                </a:lnTo>
                <a:lnTo>
                  <a:pt x="22" y="238"/>
                </a:lnTo>
                <a:lnTo>
                  <a:pt x="36" y="260"/>
                </a:lnTo>
                <a:lnTo>
                  <a:pt x="56" y="280"/>
                </a:lnTo>
                <a:lnTo>
                  <a:pt x="80" y="297"/>
                </a:lnTo>
                <a:lnTo>
                  <a:pt x="104" y="308"/>
                </a:lnTo>
                <a:lnTo>
                  <a:pt x="132" y="316"/>
                </a:lnTo>
                <a:lnTo>
                  <a:pt x="158" y="319"/>
                </a:lnTo>
                <a:lnTo>
                  <a:pt x="186" y="316"/>
                </a:lnTo>
                <a:lnTo>
                  <a:pt x="213" y="308"/>
                </a:lnTo>
                <a:lnTo>
                  <a:pt x="238" y="297"/>
                </a:lnTo>
                <a:lnTo>
                  <a:pt x="261" y="280"/>
                </a:lnTo>
                <a:lnTo>
                  <a:pt x="280" y="260"/>
                </a:lnTo>
                <a:lnTo>
                  <a:pt x="298" y="238"/>
                </a:lnTo>
                <a:lnTo>
                  <a:pt x="308" y="214"/>
                </a:lnTo>
                <a:lnTo>
                  <a:pt x="315" y="186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07" name="Line 218">
            <a:extLst>
              <a:ext uri="{FF2B5EF4-FFF2-40B4-BE49-F238E27FC236}">
                <a16:creationId xmlns:a16="http://schemas.microsoft.com/office/drawing/2014/main" id="{E0419D95-74A2-4F21-9790-7A0AC5E065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3925" y="259238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08" name="Freeform 219">
            <a:extLst>
              <a:ext uri="{FF2B5EF4-FFF2-40B4-BE49-F238E27FC236}">
                <a16:creationId xmlns:a16="http://schemas.microsoft.com/office/drawing/2014/main" id="{CD9DE60C-347A-42F3-9971-6F7FEBEB9757}"/>
              </a:ext>
            </a:extLst>
          </p:cNvPr>
          <p:cNvSpPr>
            <a:spLocks/>
          </p:cNvSpPr>
          <p:nvPr/>
        </p:nvSpPr>
        <p:spPr bwMode="auto">
          <a:xfrm>
            <a:off x="2120900" y="2557463"/>
            <a:ext cx="73025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4" y="132"/>
                </a:lnTo>
                <a:lnTo>
                  <a:pt x="309" y="104"/>
                </a:lnTo>
                <a:lnTo>
                  <a:pt x="297" y="80"/>
                </a:lnTo>
                <a:lnTo>
                  <a:pt x="281" y="57"/>
                </a:lnTo>
                <a:lnTo>
                  <a:pt x="261" y="37"/>
                </a:lnTo>
                <a:lnTo>
                  <a:pt x="238" y="22"/>
                </a:lnTo>
                <a:lnTo>
                  <a:pt x="212" y="10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4" y="10"/>
                </a:lnTo>
                <a:lnTo>
                  <a:pt x="78" y="22"/>
                </a:lnTo>
                <a:lnTo>
                  <a:pt x="55" y="37"/>
                </a:lnTo>
                <a:lnTo>
                  <a:pt x="36" y="57"/>
                </a:lnTo>
                <a:lnTo>
                  <a:pt x="21" y="80"/>
                </a:lnTo>
                <a:lnTo>
                  <a:pt x="9" y="104"/>
                </a:lnTo>
                <a:lnTo>
                  <a:pt x="2" y="132"/>
                </a:lnTo>
                <a:lnTo>
                  <a:pt x="0" y="159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6" y="263"/>
                </a:lnTo>
                <a:lnTo>
                  <a:pt x="55" y="280"/>
                </a:lnTo>
                <a:lnTo>
                  <a:pt x="78" y="297"/>
                </a:lnTo>
                <a:lnTo>
                  <a:pt x="104" y="308"/>
                </a:lnTo>
                <a:lnTo>
                  <a:pt x="130" y="316"/>
                </a:lnTo>
                <a:lnTo>
                  <a:pt x="159" y="319"/>
                </a:lnTo>
                <a:lnTo>
                  <a:pt x="187" y="316"/>
                </a:lnTo>
                <a:lnTo>
                  <a:pt x="212" y="308"/>
                </a:lnTo>
                <a:lnTo>
                  <a:pt x="238" y="297"/>
                </a:lnTo>
                <a:lnTo>
                  <a:pt x="261" y="280"/>
                </a:lnTo>
                <a:lnTo>
                  <a:pt x="281" y="263"/>
                </a:lnTo>
                <a:lnTo>
                  <a:pt x="297" y="239"/>
                </a:lnTo>
                <a:lnTo>
                  <a:pt x="309" y="214"/>
                </a:lnTo>
                <a:lnTo>
                  <a:pt x="314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09" name="Line 220">
            <a:extLst>
              <a:ext uri="{FF2B5EF4-FFF2-40B4-BE49-F238E27FC236}">
                <a16:creationId xmlns:a16="http://schemas.microsoft.com/office/drawing/2014/main" id="{18CE489E-0951-4953-8C23-47B2E6BD681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8850" y="504666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10" name="Freeform 221">
            <a:extLst>
              <a:ext uri="{FF2B5EF4-FFF2-40B4-BE49-F238E27FC236}">
                <a16:creationId xmlns:a16="http://schemas.microsoft.com/office/drawing/2014/main" id="{F77AF24E-3718-424F-9590-42E899FDECFD}"/>
              </a:ext>
            </a:extLst>
          </p:cNvPr>
          <p:cNvSpPr>
            <a:spLocks/>
          </p:cNvSpPr>
          <p:nvPr/>
        </p:nvSpPr>
        <p:spPr bwMode="auto">
          <a:xfrm>
            <a:off x="3427413" y="5010150"/>
            <a:ext cx="71437" cy="73025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9"/>
                </a:moveTo>
                <a:lnTo>
                  <a:pt x="314" y="130"/>
                </a:lnTo>
                <a:lnTo>
                  <a:pt x="307" y="105"/>
                </a:lnTo>
                <a:lnTo>
                  <a:pt x="296" y="78"/>
                </a:lnTo>
                <a:lnTo>
                  <a:pt x="280" y="57"/>
                </a:lnTo>
                <a:lnTo>
                  <a:pt x="260" y="37"/>
                </a:lnTo>
                <a:lnTo>
                  <a:pt x="236" y="21"/>
                </a:lnTo>
                <a:lnTo>
                  <a:pt x="212" y="10"/>
                </a:lnTo>
                <a:lnTo>
                  <a:pt x="186" y="3"/>
                </a:lnTo>
                <a:lnTo>
                  <a:pt x="158" y="0"/>
                </a:lnTo>
                <a:lnTo>
                  <a:pt x="130" y="3"/>
                </a:lnTo>
                <a:lnTo>
                  <a:pt x="103" y="10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78"/>
                </a:lnTo>
                <a:lnTo>
                  <a:pt x="8" y="105"/>
                </a:lnTo>
                <a:lnTo>
                  <a:pt x="1" y="130"/>
                </a:lnTo>
                <a:lnTo>
                  <a:pt x="0" y="159"/>
                </a:lnTo>
                <a:lnTo>
                  <a:pt x="1" y="187"/>
                </a:lnTo>
                <a:lnTo>
                  <a:pt x="8" y="214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8" y="296"/>
                </a:lnTo>
                <a:lnTo>
                  <a:pt x="103" y="309"/>
                </a:lnTo>
                <a:lnTo>
                  <a:pt x="130" y="316"/>
                </a:lnTo>
                <a:lnTo>
                  <a:pt x="158" y="317"/>
                </a:lnTo>
                <a:lnTo>
                  <a:pt x="186" y="316"/>
                </a:lnTo>
                <a:lnTo>
                  <a:pt x="212" y="309"/>
                </a:lnTo>
                <a:lnTo>
                  <a:pt x="236" y="296"/>
                </a:lnTo>
                <a:lnTo>
                  <a:pt x="260" y="281"/>
                </a:lnTo>
                <a:lnTo>
                  <a:pt x="280" y="261"/>
                </a:lnTo>
                <a:lnTo>
                  <a:pt x="296" y="239"/>
                </a:lnTo>
                <a:lnTo>
                  <a:pt x="307" y="214"/>
                </a:lnTo>
                <a:lnTo>
                  <a:pt x="314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11" name="Line 222">
            <a:extLst>
              <a:ext uri="{FF2B5EF4-FFF2-40B4-BE49-F238E27FC236}">
                <a16:creationId xmlns:a16="http://schemas.microsoft.com/office/drawing/2014/main" id="{7CC0E9EE-F280-4062-B971-84EB5BFCB6B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038" y="58864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12" name="Freeform 223">
            <a:extLst>
              <a:ext uri="{FF2B5EF4-FFF2-40B4-BE49-F238E27FC236}">
                <a16:creationId xmlns:a16="http://schemas.microsoft.com/office/drawing/2014/main" id="{825C6B3C-E640-4B27-8CA3-62FEBA7F5B0D}"/>
              </a:ext>
            </a:extLst>
          </p:cNvPr>
          <p:cNvSpPr>
            <a:spLocks/>
          </p:cNvSpPr>
          <p:nvPr/>
        </p:nvSpPr>
        <p:spPr bwMode="auto">
          <a:xfrm>
            <a:off x="2006600" y="5849938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5" y="130"/>
                </a:lnTo>
                <a:lnTo>
                  <a:pt x="308" y="104"/>
                </a:lnTo>
                <a:lnTo>
                  <a:pt x="296" y="80"/>
                </a:lnTo>
                <a:lnTo>
                  <a:pt x="282" y="56"/>
                </a:lnTo>
                <a:lnTo>
                  <a:pt x="262" y="36"/>
                </a:lnTo>
                <a:lnTo>
                  <a:pt x="239" y="21"/>
                </a:lnTo>
                <a:lnTo>
                  <a:pt x="213" y="9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5" y="9"/>
                </a:lnTo>
                <a:lnTo>
                  <a:pt x="79" y="21"/>
                </a:lnTo>
                <a:lnTo>
                  <a:pt x="56" y="36"/>
                </a:lnTo>
                <a:lnTo>
                  <a:pt x="36" y="56"/>
                </a:lnTo>
                <a:lnTo>
                  <a:pt x="22" y="80"/>
                </a:lnTo>
                <a:lnTo>
                  <a:pt x="10" y="104"/>
                </a:lnTo>
                <a:lnTo>
                  <a:pt x="3" y="130"/>
                </a:lnTo>
                <a:lnTo>
                  <a:pt x="0" y="158"/>
                </a:lnTo>
                <a:lnTo>
                  <a:pt x="3" y="186"/>
                </a:lnTo>
                <a:lnTo>
                  <a:pt x="10" y="214"/>
                </a:lnTo>
                <a:lnTo>
                  <a:pt x="22" y="239"/>
                </a:lnTo>
                <a:lnTo>
                  <a:pt x="36" y="260"/>
                </a:lnTo>
                <a:lnTo>
                  <a:pt x="56" y="280"/>
                </a:lnTo>
                <a:lnTo>
                  <a:pt x="79" y="297"/>
                </a:lnTo>
                <a:lnTo>
                  <a:pt x="105" y="308"/>
                </a:lnTo>
                <a:lnTo>
                  <a:pt x="131" y="315"/>
                </a:lnTo>
                <a:lnTo>
                  <a:pt x="160" y="319"/>
                </a:lnTo>
                <a:lnTo>
                  <a:pt x="187" y="315"/>
                </a:lnTo>
                <a:lnTo>
                  <a:pt x="213" y="308"/>
                </a:lnTo>
                <a:lnTo>
                  <a:pt x="239" y="297"/>
                </a:lnTo>
                <a:lnTo>
                  <a:pt x="262" y="280"/>
                </a:lnTo>
                <a:lnTo>
                  <a:pt x="282" y="260"/>
                </a:lnTo>
                <a:lnTo>
                  <a:pt x="296" y="239"/>
                </a:lnTo>
                <a:lnTo>
                  <a:pt x="308" y="214"/>
                </a:lnTo>
                <a:lnTo>
                  <a:pt x="315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13" name="Line 224">
            <a:extLst>
              <a:ext uri="{FF2B5EF4-FFF2-40B4-BE49-F238E27FC236}">
                <a16:creationId xmlns:a16="http://schemas.microsoft.com/office/drawing/2014/main" id="{4DF52BAD-6573-4E85-A5B6-FF1E3E53F8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9338" y="50974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14" name="Freeform 225">
            <a:extLst>
              <a:ext uri="{FF2B5EF4-FFF2-40B4-BE49-F238E27FC236}">
                <a16:creationId xmlns:a16="http://schemas.microsoft.com/office/drawing/2014/main" id="{B406AD94-4E7E-482B-8954-FE2284846A4D}"/>
              </a:ext>
            </a:extLst>
          </p:cNvPr>
          <p:cNvSpPr>
            <a:spLocks/>
          </p:cNvSpPr>
          <p:nvPr/>
        </p:nvSpPr>
        <p:spPr bwMode="auto">
          <a:xfrm>
            <a:off x="977900" y="5060950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7" y="131"/>
                </a:lnTo>
                <a:lnTo>
                  <a:pt x="309" y="106"/>
                </a:lnTo>
                <a:lnTo>
                  <a:pt x="297" y="79"/>
                </a:lnTo>
                <a:lnTo>
                  <a:pt x="281" y="57"/>
                </a:lnTo>
                <a:lnTo>
                  <a:pt x="262" y="38"/>
                </a:lnTo>
                <a:lnTo>
                  <a:pt x="238" y="21"/>
                </a:lnTo>
                <a:lnTo>
                  <a:pt x="214" y="11"/>
                </a:lnTo>
                <a:lnTo>
                  <a:pt x="187" y="4"/>
                </a:lnTo>
                <a:lnTo>
                  <a:pt x="160" y="0"/>
                </a:lnTo>
                <a:lnTo>
                  <a:pt x="132" y="4"/>
                </a:lnTo>
                <a:lnTo>
                  <a:pt x="104" y="11"/>
                </a:lnTo>
                <a:lnTo>
                  <a:pt x="80" y="21"/>
                </a:lnTo>
                <a:lnTo>
                  <a:pt x="58" y="38"/>
                </a:lnTo>
                <a:lnTo>
                  <a:pt x="38" y="57"/>
                </a:lnTo>
                <a:lnTo>
                  <a:pt x="21" y="79"/>
                </a:lnTo>
                <a:lnTo>
                  <a:pt x="10" y="106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10" y="215"/>
                </a:lnTo>
                <a:lnTo>
                  <a:pt x="21" y="239"/>
                </a:lnTo>
                <a:lnTo>
                  <a:pt x="38" y="262"/>
                </a:lnTo>
                <a:lnTo>
                  <a:pt x="58" y="282"/>
                </a:lnTo>
                <a:lnTo>
                  <a:pt x="80" y="297"/>
                </a:lnTo>
                <a:lnTo>
                  <a:pt x="104" y="309"/>
                </a:lnTo>
                <a:lnTo>
                  <a:pt x="132" y="317"/>
                </a:lnTo>
                <a:lnTo>
                  <a:pt x="160" y="318"/>
                </a:lnTo>
                <a:lnTo>
                  <a:pt x="187" y="317"/>
                </a:lnTo>
                <a:lnTo>
                  <a:pt x="214" y="309"/>
                </a:lnTo>
                <a:lnTo>
                  <a:pt x="238" y="297"/>
                </a:lnTo>
                <a:lnTo>
                  <a:pt x="262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15" name="Line 226">
            <a:extLst>
              <a:ext uri="{FF2B5EF4-FFF2-40B4-BE49-F238E27FC236}">
                <a16:creationId xmlns:a16="http://schemas.microsoft.com/office/drawing/2014/main" id="{A59103C3-647F-434F-805C-B8C587370F4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3563" y="40576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16" name="Freeform 227">
            <a:extLst>
              <a:ext uri="{FF2B5EF4-FFF2-40B4-BE49-F238E27FC236}">
                <a16:creationId xmlns:a16="http://schemas.microsoft.com/office/drawing/2014/main" id="{EE24AD27-7C16-4B7C-9EB5-D8013C05D7E1}"/>
              </a:ext>
            </a:extLst>
          </p:cNvPr>
          <p:cNvSpPr>
            <a:spLocks/>
          </p:cNvSpPr>
          <p:nvPr/>
        </p:nvSpPr>
        <p:spPr bwMode="auto">
          <a:xfrm>
            <a:off x="4302125" y="4021138"/>
            <a:ext cx="71438" cy="73025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8"/>
                </a:moveTo>
                <a:lnTo>
                  <a:pt x="316" y="132"/>
                </a:lnTo>
                <a:lnTo>
                  <a:pt x="308" y="105"/>
                </a:lnTo>
                <a:lnTo>
                  <a:pt x="296" y="80"/>
                </a:lnTo>
                <a:lnTo>
                  <a:pt x="281" y="56"/>
                </a:lnTo>
                <a:lnTo>
                  <a:pt x="262" y="36"/>
                </a:lnTo>
                <a:lnTo>
                  <a:pt x="239" y="22"/>
                </a:lnTo>
                <a:lnTo>
                  <a:pt x="214" y="10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5" y="10"/>
                </a:lnTo>
                <a:lnTo>
                  <a:pt x="79" y="22"/>
                </a:lnTo>
                <a:lnTo>
                  <a:pt x="56" y="36"/>
                </a:lnTo>
                <a:lnTo>
                  <a:pt x="37" y="56"/>
                </a:lnTo>
                <a:lnTo>
                  <a:pt x="21" y="80"/>
                </a:lnTo>
                <a:lnTo>
                  <a:pt x="11" y="105"/>
                </a:lnTo>
                <a:lnTo>
                  <a:pt x="3" y="132"/>
                </a:lnTo>
                <a:lnTo>
                  <a:pt x="0" y="158"/>
                </a:lnTo>
                <a:lnTo>
                  <a:pt x="3" y="188"/>
                </a:lnTo>
                <a:lnTo>
                  <a:pt x="11" y="214"/>
                </a:lnTo>
                <a:lnTo>
                  <a:pt x="21" y="239"/>
                </a:lnTo>
                <a:lnTo>
                  <a:pt x="37" y="262"/>
                </a:lnTo>
                <a:lnTo>
                  <a:pt x="56" y="282"/>
                </a:lnTo>
                <a:lnTo>
                  <a:pt x="79" y="298"/>
                </a:lnTo>
                <a:lnTo>
                  <a:pt x="105" y="310"/>
                </a:lnTo>
                <a:lnTo>
                  <a:pt x="130" y="315"/>
                </a:lnTo>
                <a:lnTo>
                  <a:pt x="159" y="319"/>
                </a:lnTo>
                <a:lnTo>
                  <a:pt x="187" y="315"/>
                </a:lnTo>
                <a:lnTo>
                  <a:pt x="214" y="310"/>
                </a:lnTo>
                <a:lnTo>
                  <a:pt x="239" y="298"/>
                </a:lnTo>
                <a:lnTo>
                  <a:pt x="262" y="282"/>
                </a:lnTo>
                <a:lnTo>
                  <a:pt x="281" y="262"/>
                </a:lnTo>
                <a:lnTo>
                  <a:pt x="296" y="239"/>
                </a:lnTo>
                <a:lnTo>
                  <a:pt x="308" y="214"/>
                </a:lnTo>
                <a:lnTo>
                  <a:pt x="316" y="188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17" name="Line 228">
            <a:extLst>
              <a:ext uri="{FF2B5EF4-FFF2-40B4-BE49-F238E27FC236}">
                <a16:creationId xmlns:a16="http://schemas.microsoft.com/office/drawing/2014/main" id="{A35ABC33-8831-4CAB-9A1D-4921093001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1563" y="35067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18" name="Freeform 229">
            <a:extLst>
              <a:ext uri="{FF2B5EF4-FFF2-40B4-BE49-F238E27FC236}">
                <a16:creationId xmlns:a16="http://schemas.microsoft.com/office/drawing/2014/main" id="{B64E8E19-8005-4404-99F5-595BE5603A37}"/>
              </a:ext>
            </a:extLst>
          </p:cNvPr>
          <p:cNvSpPr>
            <a:spLocks/>
          </p:cNvSpPr>
          <p:nvPr/>
        </p:nvSpPr>
        <p:spPr bwMode="auto">
          <a:xfrm>
            <a:off x="998538" y="3470275"/>
            <a:ext cx="73025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0"/>
                </a:moveTo>
                <a:lnTo>
                  <a:pt x="317" y="130"/>
                </a:lnTo>
                <a:lnTo>
                  <a:pt x="309" y="105"/>
                </a:lnTo>
                <a:lnTo>
                  <a:pt x="297" y="79"/>
                </a:lnTo>
                <a:lnTo>
                  <a:pt x="282" y="56"/>
                </a:lnTo>
                <a:lnTo>
                  <a:pt x="262" y="38"/>
                </a:lnTo>
                <a:lnTo>
                  <a:pt x="240" y="21"/>
                </a:lnTo>
                <a:lnTo>
                  <a:pt x="215" y="11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6" y="11"/>
                </a:lnTo>
                <a:lnTo>
                  <a:pt x="79" y="21"/>
                </a:lnTo>
                <a:lnTo>
                  <a:pt x="57" y="38"/>
                </a:lnTo>
                <a:lnTo>
                  <a:pt x="38" y="56"/>
                </a:lnTo>
                <a:lnTo>
                  <a:pt x="21" y="79"/>
                </a:lnTo>
                <a:lnTo>
                  <a:pt x="9" y="105"/>
                </a:lnTo>
                <a:lnTo>
                  <a:pt x="4" y="130"/>
                </a:lnTo>
                <a:lnTo>
                  <a:pt x="0" y="160"/>
                </a:lnTo>
                <a:lnTo>
                  <a:pt x="4" y="187"/>
                </a:lnTo>
                <a:lnTo>
                  <a:pt x="9" y="214"/>
                </a:lnTo>
                <a:lnTo>
                  <a:pt x="21" y="239"/>
                </a:lnTo>
                <a:lnTo>
                  <a:pt x="38" y="262"/>
                </a:lnTo>
                <a:lnTo>
                  <a:pt x="57" y="282"/>
                </a:lnTo>
                <a:lnTo>
                  <a:pt x="79" y="296"/>
                </a:lnTo>
                <a:lnTo>
                  <a:pt x="106" y="309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5" y="309"/>
                </a:lnTo>
                <a:lnTo>
                  <a:pt x="240" y="296"/>
                </a:lnTo>
                <a:lnTo>
                  <a:pt x="262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19" name="Line 230">
            <a:extLst>
              <a:ext uri="{FF2B5EF4-FFF2-40B4-BE49-F238E27FC236}">
                <a16:creationId xmlns:a16="http://schemas.microsoft.com/office/drawing/2014/main" id="{A919893B-4D58-4DE3-BE58-BD1FDF6E81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5450" y="505936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20" name="Freeform 231">
            <a:extLst>
              <a:ext uri="{FF2B5EF4-FFF2-40B4-BE49-F238E27FC236}">
                <a16:creationId xmlns:a16="http://schemas.microsoft.com/office/drawing/2014/main" id="{05A3C910-1014-49D0-9286-27A88072E2D5}"/>
              </a:ext>
            </a:extLst>
          </p:cNvPr>
          <p:cNvSpPr>
            <a:spLocks/>
          </p:cNvSpPr>
          <p:nvPr/>
        </p:nvSpPr>
        <p:spPr bwMode="auto">
          <a:xfrm>
            <a:off x="1622425" y="5022850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7"/>
                </a:lnTo>
                <a:lnTo>
                  <a:pt x="260" y="37"/>
                </a:lnTo>
                <a:lnTo>
                  <a:pt x="238" y="21"/>
                </a:lnTo>
                <a:lnTo>
                  <a:pt x="214" y="9"/>
                </a:lnTo>
                <a:lnTo>
                  <a:pt x="186" y="1"/>
                </a:lnTo>
                <a:lnTo>
                  <a:pt x="159" y="0"/>
                </a:lnTo>
                <a:lnTo>
                  <a:pt x="131" y="1"/>
                </a:lnTo>
                <a:lnTo>
                  <a:pt x="104" y="9"/>
                </a:lnTo>
                <a:lnTo>
                  <a:pt x="80" y="21"/>
                </a:lnTo>
                <a:lnTo>
                  <a:pt x="57" y="37"/>
                </a:lnTo>
                <a:lnTo>
                  <a:pt x="37" y="57"/>
                </a:lnTo>
                <a:lnTo>
                  <a:pt x="21" y="79"/>
                </a:lnTo>
                <a:lnTo>
                  <a:pt x="9" y="103"/>
                </a:lnTo>
                <a:lnTo>
                  <a:pt x="1" y="131"/>
                </a:lnTo>
                <a:lnTo>
                  <a:pt x="0" y="158"/>
                </a:lnTo>
                <a:lnTo>
                  <a:pt x="1" y="185"/>
                </a:lnTo>
                <a:lnTo>
                  <a:pt x="9" y="213"/>
                </a:lnTo>
                <a:lnTo>
                  <a:pt x="21" y="237"/>
                </a:lnTo>
                <a:lnTo>
                  <a:pt x="37" y="260"/>
                </a:lnTo>
                <a:lnTo>
                  <a:pt x="57" y="280"/>
                </a:lnTo>
                <a:lnTo>
                  <a:pt x="80" y="297"/>
                </a:lnTo>
                <a:lnTo>
                  <a:pt x="104" y="307"/>
                </a:lnTo>
                <a:lnTo>
                  <a:pt x="131" y="315"/>
                </a:lnTo>
                <a:lnTo>
                  <a:pt x="159" y="318"/>
                </a:lnTo>
                <a:lnTo>
                  <a:pt x="186" y="315"/>
                </a:lnTo>
                <a:lnTo>
                  <a:pt x="214" y="307"/>
                </a:lnTo>
                <a:lnTo>
                  <a:pt x="238" y="297"/>
                </a:lnTo>
                <a:lnTo>
                  <a:pt x="260" y="280"/>
                </a:lnTo>
                <a:lnTo>
                  <a:pt x="280" y="260"/>
                </a:lnTo>
                <a:lnTo>
                  <a:pt x="297" y="237"/>
                </a:lnTo>
                <a:lnTo>
                  <a:pt x="308" y="213"/>
                </a:lnTo>
                <a:lnTo>
                  <a:pt x="316" y="185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21" name="Line 232">
            <a:extLst>
              <a:ext uri="{FF2B5EF4-FFF2-40B4-BE49-F238E27FC236}">
                <a16:creationId xmlns:a16="http://schemas.microsoft.com/office/drawing/2014/main" id="{A169F182-66A9-4D82-92EA-FD3A470B4A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225" y="570865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22" name="Freeform 233">
            <a:extLst>
              <a:ext uri="{FF2B5EF4-FFF2-40B4-BE49-F238E27FC236}">
                <a16:creationId xmlns:a16="http://schemas.microsoft.com/office/drawing/2014/main" id="{04218F28-1D04-4C69-86FF-9999E5C7FA55}"/>
              </a:ext>
            </a:extLst>
          </p:cNvPr>
          <p:cNvSpPr>
            <a:spLocks/>
          </p:cNvSpPr>
          <p:nvPr/>
        </p:nvSpPr>
        <p:spPr bwMode="auto">
          <a:xfrm>
            <a:off x="4267200" y="5672138"/>
            <a:ext cx="73025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7" y="131"/>
                </a:lnTo>
                <a:lnTo>
                  <a:pt x="309" y="105"/>
                </a:lnTo>
                <a:lnTo>
                  <a:pt x="297" y="79"/>
                </a:lnTo>
                <a:lnTo>
                  <a:pt x="282" y="56"/>
                </a:lnTo>
                <a:lnTo>
                  <a:pt x="262" y="36"/>
                </a:lnTo>
                <a:lnTo>
                  <a:pt x="239" y="22"/>
                </a:lnTo>
                <a:lnTo>
                  <a:pt x="215" y="10"/>
                </a:lnTo>
                <a:lnTo>
                  <a:pt x="187" y="3"/>
                </a:lnTo>
                <a:lnTo>
                  <a:pt x="161" y="0"/>
                </a:lnTo>
                <a:lnTo>
                  <a:pt x="133" y="3"/>
                </a:lnTo>
                <a:lnTo>
                  <a:pt x="105" y="10"/>
                </a:lnTo>
                <a:lnTo>
                  <a:pt x="80" y="22"/>
                </a:lnTo>
                <a:lnTo>
                  <a:pt x="59" y="36"/>
                </a:lnTo>
                <a:lnTo>
                  <a:pt x="39" y="56"/>
                </a:lnTo>
                <a:lnTo>
                  <a:pt x="22" y="79"/>
                </a:lnTo>
                <a:lnTo>
                  <a:pt x="11" y="105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1" y="214"/>
                </a:lnTo>
                <a:lnTo>
                  <a:pt x="22" y="239"/>
                </a:lnTo>
                <a:lnTo>
                  <a:pt x="39" y="262"/>
                </a:lnTo>
                <a:lnTo>
                  <a:pt x="59" y="282"/>
                </a:lnTo>
                <a:lnTo>
                  <a:pt x="80" y="296"/>
                </a:lnTo>
                <a:lnTo>
                  <a:pt x="105" y="309"/>
                </a:lnTo>
                <a:lnTo>
                  <a:pt x="133" y="316"/>
                </a:lnTo>
                <a:lnTo>
                  <a:pt x="161" y="319"/>
                </a:lnTo>
                <a:lnTo>
                  <a:pt x="187" y="316"/>
                </a:lnTo>
                <a:lnTo>
                  <a:pt x="215" y="309"/>
                </a:lnTo>
                <a:lnTo>
                  <a:pt x="239" y="296"/>
                </a:lnTo>
                <a:lnTo>
                  <a:pt x="262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23" name="Line 234">
            <a:extLst>
              <a:ext uri="{FF2B5EF4-FFF2-40B4-BE49-F238E27FC236}">
                <a16:creationId xmlns:a16="http://schemas.microsoft.com/office/drawing/2014/main" id="{8BE79BE4-8B8D-4132-A0A6-0BC749FECF0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8438" y="39719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24" name="Freeform 235">
            <a:extLst>
              <a:ext uri="{FF2B5EF4-FFF2-40B4-BE49-F238E27FC236}">
                <a16:creationId xmlns:a16="http://schemas.microsoft.com/office/drawing/2014/main" id="{C5C9E903-93A0-45BA-B008-14633891B13E}"/>
              </a:ext>
            </a:extLst>
          </p:cNvPr>
          <p:cNvSpPr>
            <a:spLocks/>
          </p:cNvSpPr>
          <p:nvPr/>
        </p:nvSpPr>
        <p:spPr bwMode="auto">
          <a:xfrm>
            <a:off x="3935413" y="3935413"/>
            <a:ext cx="73025" cy="71437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60"/>
                </a:moveTo>
                <a:lnTo>
                  <a:pt x="314" y="132"/>
                </a:lnTo>
                <a:lnTo>
                  <a:pt x="306" y="105"/>
                </a:lnTo>
                <a:lnTo>
                  <a:pt x="296" y="80"/>
                </a:lnTo>
                <a:lnTo>
                  <a:pt x="280" y="59"/>
                </a:lnTo>
                <a:lnTo>
                  <a:pt x="260" y="39"/>
                </a:lnTo>
                <a:lnTo>
                  <a:pt x="236" y="22"/>
                </a:lnTo>
                <a:lnTo>
                  <a:pt x="212" y="11"/>
                </a:lnTo>
                <a:lnTo>
                  <a:pt x="184" y="3"/>
                </a:lnTo>
                <a:lnTo>
                  <a:pt x="158" y="0"/>
                </a:lnTo>
                <a:lnTo>
                  <a:pt x="130" y="3"/>
                </a:lnTo>
                <a:lnTo>
                  <a:pt x="103" y="11"/>
                </a:lnTo>
                <a:lnTo>
                  <a:pt x="78" y="22"/>
                </a:lnTo>
                <a:lnTo>
                  <a:pt x="55" y="39"/>
                </a:lnTo>
                <a:lnTo>
                  <a:pt x="36" y="59"/>
                </a:lnTo>
                <a:lnTo>
                  <a:pt x="21" y="80"/>
                </a:lnTo>
                <a:lnTo>
                  <a:pt x="8" y="105"/>
                </a:lnTo>
                <a:lnTo>
                  <a:pt x="1" y="132"/>
                </a:lnTo>
                <a:lnTo>
                  <a:pt x="0" y="160"/>
                </a:lnTo>
                <a:lnTo>
                  <a:pt x="1" y="187"/>
                </a:lnTo>
                <a:lnTo>
                  <a:pt x="8" y="215"/>
                </a:lnTo>
                <a:lnTo>
                  <a:pt x="21" y="239"/>
                </a:lnTo>
                <a:lnTo>
                  <a:pt x="36" y="262"/>
                </a:lnTo>
                <a:lnTo>
                  <a:pt x="55" y="282"/>
                </a:lnTo>
                <a:lnTo>
                  <a:pt x="78" y="297"/>
                </a:lnTo>
                <a:lnTo>
                  <a:pt x="103" y="309"/>
                </a:lnTo>
                <a:lnTo>
                  <a:pt x="130" y="317"/>
                </a:lnTo>
                <a:lnTo>
                  <a:pt x="158" y="319"/>
                </a:lnTo>
                <a:lnTo>
                  <a:pt x="184" y="317"/>
                </a:lnTo>
                <a:lnTo>
                  <a:pt x="212" y="309"/>
                </a:lnTo>
                <a:lnTo>
                  <a:pt x="236" y="297"/>
                </a:lnTo>
                <a:lnTo>
                  <a:pt x="260" y="282"/>
                </a:lnTo>
                <a:lnTo>
                  <a:pt x="280" y="262"/>
                </a:lnTo>
                <a:lnTo>
                  <a:pt x="296" y="239"/>
                </a:lnTo>
                <a:lnTo>
                  <a:pt x="306" y="215"/>
                </a:lnTo>
                <a:lnTo>
                  <a:pt x="314" y="187"/>
                </a:lnTo>
                <a:lnTo>
                  <a:pt x="317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25" name="Line 236">
            <a:extLst>
              <a:ext uri="{FF2B5EF4-FFF2-40B4-BE49-F238E27FC236}">
                <a16:creationId xmlns:a16="http://schemas.microsoft.com/office/drawing/2014/main" id="{7187755C-E684-4A70-84A6-FAC161C934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1888" y="55610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26" name="Freeform 237">
            <a:extLst>
              <a:ext uri="{FF2B5EF4-FFF2-40B4-BE49-F238E27FC236}">
                <a16:creationId xmlns:a16="http://schemas.microsoft.com/office/drawing/2014/main" id="{0E6CA798-CA93-4FB0-A8FC-1E9C87023B32}"/>
              </a:ext>
            </a:extLst>
          </p:cNvPr>
          <p:cNvSpPr>
            <a:spLocks/>
          </p:cNvSpPr>
          <p:nvPr/>
        </p:nvSpPr>
        <p:spPr bwMode="auto">
          <a:xfrm>
            <a:off x="2330450" y="5524500"/>
            <a:ext cx="71438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6" y="131"/>
                </a:lnTo>
                <a:lnTo>
                  <a:pt x="310" y="105"/>
                </a:lnTo>
                <a:lnTo>
                  <a:pt x="298" y="80"/>
                </a:lnTo>
                <a:lnTo>
                  <a:pt x="282" y="56"/>
                </a:lnTo>
                <a:lnTo>
                  <a:pt x="262" y="36"/>
                </a:lnTo>
                <a:lnTo>
                  <a:pt x="239" y="21"/>
                </a:lnTo>
                <a:lnTo>
                  <a:pt x="215" y="9"/>
                </a:lnTo>
                <a:lnTo>
                  <a:pt x="188" y="3"/>
                </a:lnTo>
                <a:lnTo>
                  <a:pt x="160" y="0"/>
                </a:lnTo>
                <a:lnTo>
                  <a:pt x="132" y="3"/>
                </a:lnTo>
                <a:lnTo>
                  <a:pt x="105" y="9"/>
                </a:lnTo>
                <a:lnTo>
                  <a:pt x="80" y="21"/>
                </a:lnTo>
                <a:lnTo>
                  <a:pt x="58" y="36"/>
                </a:lnTo>
                <a:lnTo>
                  <a:pt x="39" y="56"/>
                </a:lnTo>
                <a:lnTo>
                  <a:pt x="22" y="80"/>
                </a:lnTo>
                <a:lnTo>
                  <a:pt x="11" y="105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1" y="214"/>
                </a:lnTo>
                <a:lnTo>
                  <a:pt x="22" y="239"/>
                </a:lnTo>
                <a:lnTo>
                  <a:pt x="39" y="262"/>
                </a:lnTo>
                <a:lnTo>
                  <a:pt x="58" y="282"/>
                </a:lnTo>
                <a:lnTo>
                  <a:pt x="80" y="297"/>
                </a:lnTo>
                <a:lnTo>
                  <a:pt x="105" y="309"/>
                </a:lnTo>
                <a:lnTo>
                  <a:pt x="132" y="315"/>
                </a:lnTo>
                <a:lnTo>
                  <a:pt x="160" y="319"/>
                </a:lnTo>
                <a:lnTo>
                  <a:pt x="188" y="315"/>
                </a:lnTo>
                <a:lnTo>
                  <a:pt x="215" y="309"/>
                </a:lnTo>
                <a:lnTo>
                  <a:pt x="239" y="297"/>
                </a:lnTo>
                <a:lnTo>
                  <a:pt x="262" y="282"/>
                </a:lnTo>
                <a:lnTo>
                  <a:pt x="282" y="262"/>
                </a:lnTo>
                <a:lnTo>
                  <a:pt x="298" y="239"/>
                </a:lnTo>
                <a:lnTo>
                  <a:pt x="310" y="214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27" name="Line 238">
            <a:extLst>
              <a:ext uri="{FF2B5EF4-FFF2-40B4-BE49-F238E27FC236}">
                <a16:creationId xmlns:a16="http://schemas.microsoft.com/office/drawing/2014/main" id="{E7E510D0-3BAE-4F1B-AE81-37F52BD2C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7300" y="38084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28" name="Freeform 239">
            <a:extLst>
              <a:ext uri="{FF2B5EF4-FFF2-40B4-BE49-F238E27FC236}">
                <a16:creationId xmlns:a16="http://schemas.microsoft.com/office/drawing/2014/main" id="{B009905B-EA52-4AF8-B230-4384BABCB07A}"/>
              </a:ext>
            </a:extLst>
          </p:cNvPr>
          <p:cNvSpPr>
            <a:spLocks/>
          </p:cNvSpPr>
          <p:nvPr/>
        </p:nvSpPr>
        <p:spPr bwMode="auto">
          <a:xfrm>
            <a:off x="1184275" y="3773488"/>
            <a:ext cx="73025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0"/>
                </a:lnTo>
                <a:lnTo>
                  <a:pt x="309" y="104"/>
                </a:lnTo>
                <a:lnTo>
                  <a:pt x="297" y="79"/>
                </a:lnTo>
                <a:lnTo>
                  <a:pt x="283" y="56"/>
                </a:lnTo>
                <a:lnTo>
                  <a:pt x="263" y="36"/>
                </a:lnTo>
                <a:lnTo>
                  <a:pt x="240" y="21"/>
                </a:lnTo>
                <a:lnTo>
                  <a:pt x="215" y="9"/>
                </a:lnTo>
                <a:lnTo>
                  <a:pt x="187" y="1"/>
                </a:lnTo>
                <a:lnTo>
                  <a:pt x="161" y="0"/>
                </a:lnTo>
                <a:lnTo>
                  <a:pt x="131" y="1"/>
                </a:lnTo>
                <a:lnTo>
                  <a:pt x="106" y="9"/>
                </a:lnTo>
                <a:lnTo>
                  <a:pt x="80" y="21"/>
                </a:lnTo>
                <a:lnTo>
                  <a:pt x="58" y="36"/>
                </a:lnTo>
                <a:lnTo>
                  <a:pt x="39" y="56"/>
                </a:lnTo>
                <a:lnTo>
                  <a:pt x="21" y="79"/>
                </a:lnTo>
                <a:lnTo>
                  <a:pt x="11" y="104"/>
                </a:lnTo>
                <a:lnTo>
                  <a:pt x="4" y="130"/>
                </a:lnTo>
                <a:lnTo>
                  <a:pt x="0" y="158"/>
                </a:lnTo>
                <a:lnTo>
                  <a:pt x="4" y="186"/>
                </a:lnTo>
                <a:lnTo>
                  <a:pt x="11" y="213"/>
                </a:lnTo>
                <a:lnTo>
                  <a:pt x="21" y="238"/>
                </a:lnTo>
                <a:lnTo>
                  <a:pt x="39" y="260"/>
                </a:lnTo>
                <a:lnTo>
                  <a:pt x="58" y="280"/>
                </a:lnTo>
                <a:lnTo>
                  <a:pt x="80" y="296"/>
                </a:lnTo>
                <a:lnTo>
                  <a:pt x="106" y="308"/>
                </a:lnTo>
                <a:lnTo>
                  <a:pt x="131" y="315"/>
                </a:lnTo>
                <a:lnTo>
                  <a:pt x="161" y="318"/>
                </a:lnTo>
                <a:lnTo>
                  <a:pt x="187" y="315"/>
                </a:lnTo>
                <a:lnTo>
                  <a:pt x="215" y="308"/>
                </a:lnTo>
                <a:lnTo>
                  <a:pt x="240" y="296"/>
                </a:lnTo>
                <a:lnTo>
                  <a:pt x="263" y="280"/>
                </a:lnTo>
                <a:lnTo>
                  <a:pt x="283" y="260"/>
                </a:lnTo>
                <a:lnTo>
                  <a:pt x="297" y="238"/>
                </a:lnTo>
                <a:lnTo>
                  <a:pt x="309" y="213"/>
                </a:lnTo>
                <a:lnTo>
                  <a:pt x="317" y="186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29" name="Line 240">
            <a:extLst>
              <a:ext uri="{FF2B5EF4-FFF2-40B4-BE49-F238E27FC236}">
                <a16:creationId xmlns:a16="http://schemas.microsoft.com/office/drawing/2014/main" id="{6B301736-9A52-4CAE-A825-02C0FB7EA8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4500" y="34702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30" name="Freeform 241">
            <a:extLst>
              <a:ext uri="{FF2B5EF4-FFF2-40B4-BE49-F238E27FC236}">
                <a16:creationId xmlns:a16="http://schemas.microsoft.com/office/drawing/2014/main" id="{644E8425-6FE3-4B83-8DE0-0681E33D092C}"/>
              </a:ext>
            </a:extLst>
          </p:cNvPr>
          <p:cNvSpPr>
            <a:spLocks/>
          </p:cNvSpPr>
          <p:nvPr/>
        </p:nvSpPr>
        <p:spPr bwMode="auto">
          <a:xfrm>
            <a:off x="1643063" y="3433763"/>
            <a:ext cx="71437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1"/>
                </a:lnTo>
                <a:lnTo>
                  <a:pt x="310" y="105"/>
                </a:lnTo>
                <a:lnTo>
                  <a:pt x="297" y="79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3" y="9"/>
                </a:lnTo>
                <a:lnTo>
                  <a:pt x="188" y="4"/>
                </a:lnTo>
                <a:lnTo>
                  <a:pt x="160" y="0"/>
                </a:lnTo>
                <a:lnTo>
                  <a:pt x="131" y="4"/>
                </a:lnTo>
                <a:lnTo>
                  <a:pt x="105" y="9"/>
                </a:lnTo>
                <a:lnTo>
                  <a:pt x="79" y="21"/>
                </a:lnTo>
                <a:lnTo>
                  <a:pt x="56" y="37"/>
                </a:lnTo>
                <a:lnTo>
                  <a:pt x="36" y="57"/>
                </a:lnTo>
                <a:lnTo>
                  <a:pt x="22" y="79"/>
                </a:lnTo>
                <a:lnTo>
                  <a:pt x="10" y="105"/>
                </a:lnTo>
                <a:lnTo>
                  <a:pt x="3" y="131"/>
                </a:lnTo>
                <a:lnTo>
                  <a:pt x="0" y="159"/>
                </a:lnTo>
                <a:lnTo>
                  <a:pt x="3" y="187"/>
                </a:lnTo>
                <a:lnTo>
                  <a:pt x="10" y="213"/>
                </a:lnTo>
                <a:lnTo>
                  <a:pt x="22" y="239"/>
                </a:lnTo>
                <a:lnTo>
                  <a:pt x="36" y="262"/>
                </a:lnTo>
                <a:lnTo>
                  <a:pt x="56" y="281"/>
                </a:lnTo>
                <a:lnTo>
                  <a:pt x="79" y="297"/>
                </a:lnTo>
                <a:lnTo>
                  <a:pt x="105" y="309"/>
                </a:lnTo>
                <a:lnTo>
                  <a:pt x="131" y="315"/>
                </a:lnTo>
                <a:lnTo>
                  <a:pt x="160" y="318"/>
                </a:lnTo>
                <a:lnTo>
                  <a:pt x="188" y="315"/>
                </a:lnTo>
                <a:lnTo>
                  <a:pt x="213" y="309"/>
                </a:lnTo>
                <a:lnTo>
                  <a:pt x="239" y="297"/>
                </a:lnTo>
                <a:lnTo>
                  <a:pt x="262" y="281"/>
                </a:lnTo>
                <a:lnTo>
                  <a:pt x="282" y="262"/>
                </a:lnTo>
                <a:lnTo>
                  <a:pt x="297" y="239"/>
                </a:lnTo>
                <a:lnTo>
                  <a:pt x="310" y="213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31" name="Line 242">
            <a:extLst>
              <a:ext uri="{FF2B5EF4-FFF2-40B4-BE49-F238E27FC236}">
                <a16:creationId xmlns:a16="http://schemas.microsoft.com/office/drawing/2014/main" id="{AC10EB9D-2CE8-4EEF-B345-7A42986D9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38131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32" name="Freeform 243">
            <a:extLst>
              <a:ext uri="{FF2B5EF4-FFF2-40B4-BE49-F238E27FC236}">
                <a16:creationId xmlns:a16="http://schemas.microsoft.com/office/drawing/2014/main" id="{9AA1E1B8-8CD6-4966-8BBE-594F8F56F0F3}"/>
              </a:ext>
            </a:extLst>
          </p:cNvPr>
          <p:cNvSpPr>
            <a:spLocks/>
          </p:cNvSpPr>
          <p:nvPr/>
        </p:nvSpPr>
        <p:spPr bwMode="auto">
          <a:xfrm>
            <a:off x="950913" y="3776663"/>
            <a:ext cx="73025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7" y="131"/>
                </a:lnTo>
                <a:lnTo>
                  <a:pt x="309" y="106"/>
                </a:lnTo>
                <a:lnTo>
                  <a:pt x="297" y="80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4"/>
                </a:lnTo>
                <a:lnTo>
                  <a:pt x="159" y="0"/>
                </a:lnTo>
                <a:lnTo>
                  <a:pt x="132" y="4"/>
                </a:lnTo>
                <a:lnTo>
                  <a:pt x="105" y="9"/>
                </a:lnTo>
                <a:lnTo>
                  <a:pt x="81" y="21"/>
                </a:lnTo>
                <a:lnTo>
                  <a:pt x="57" y="37"/>
                </a:lnTo>
                <a:lnTo>
                  <a:pt x="38" y="57"/>
                </a:lnTo>
                <a:lnTo>
                  <a:pt x="21" y="80"/>
                </a:lnTo>
                <a:lnTo>
                  <a:pt x="10" y="106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10" y="214"/>
                </a:lnTo>
                <a:lnTo>
                  <a:pt x="21" y="240"/>
                </a:lnTo>
                <a:lnTo>
                  <a:pt x="38" y="263"/>
                </a:lnTo>
                <a:lnTo>
                  <a:pt x="57" y="283"/>
                </a:lnTo>
                <a:lnTo>
                  <a:pt x="81" y="297"/>
                </a:lnTo>
                <a:lnTo>
                  <a:pt x="105" y="309"/>
                </a:lnTo>
                <a:lnTo>
                  <a:pt x="132" y="316"/>
                </a:lnTo>
                <a:lnTo>
                  <a:pt x="159" y="319"/>
                </a:lnTo>
                <a:lnTo>
                  <a:pt x="187" y="316"/>
                </a:lnTo>
                <a:lnTo>
                  <a:pt x="215" y="309"/>
                </a:lnTo>
                <a:lnTo>
                  <a:pt x="239" y="297"/>
                </a:lnTo>
                <a:lnTo>
                  <a:pt x="261" y="283"/>
                </a:lnTo>
                <a:lnTo>
                  <a:pt x="281" y="263"/>
                </a:lnTo>
                <a:lnTo>
                  <a:pt x="297" y="240"/>
                </a:lnTo>
                <a:lnTo>
                  <a:pt x="309" y="214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33" name="Line 244">
            <a:extLst>
              <a:ext uri="{FF2B5EF4-FFF2-40B4-BE49-F238E27FC236}">
                <a16:creationId xmlns:a16="http://schemas.microsoft.com/office/drawing/2014/main" id="{D847FE56-CA48-4A3A-8BFF-E641D770A1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9988" y="55054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34" name="Freeform 245">
            <a:extLst>
              <a:ext uri="{FF2B5EF4-FFF2-40B4-BE49-F238E27FC236}">
                <a16:creationId xmlns:a16="http://schemas.microsoft.com/office/drawing/2014/main" id="{2B8AB574-4F53-4057-BC05-040FC33AC745}"/>
              </a:ext>
            </a:extLst>
          </p:cNvPr>
          <p:cNvSpPr>
            <a:spLocks/>
          </p:cNvSpPr>
          <p:nvPr/>
        </p:nvSpPr>
        <p:spPr bwMode="auto">
          <a:xfrm>
            <a:off x="2368550" y="5468938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7" y="131"/>
                </a:lnTo>
                <a:lnTo>
                  <a:pt x="309" y="103"/>
                </a:lnTo>
                <a:lnTo>
                  <a:pt x="297" y="79"/>
                </a:lnTo>
                <a:lnTo>
                  <a:pt x="281" y="57"/>
                </a:lnTo>
                <a:lnTo>
                  <a:pt x="263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5" y="9"/>
                </a:lnTo>
                <a:lnTo>
                  <a:pt x="80" y="21"/>
                </a:lnTo>
                <a:lnTo>
                  <a:pt x="58" y="37"/>
                </a:lnTo>
                <a:lnTo>
                  <a:pt x="38" y="57"/>
                </a:lnTo>
                <a:lnTo>
                  <a:pt x="21" y="79"/>
                </a:lnTo>
                <a:lnTo>
                  <a:pt x="11" y="103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11" y="213"/>
                </a:lnTo>
                <a:lnTo>
                  <a:pt x="21" y="239"/>
                </a:lnTo>
                <a:lnTo>
                  <a:pt x="38" y="260"/>
                </a:lnTo>
                <a:lnTo>
                  <a:pt x="58" y="280"/>
                </a:lnTo>
                <a:lnTo>
                  <a:pt x="80" y="297"/>
                </a:lnTo>
                <a:lnTo>
                  <a:pt x="105" y="308"/>
                </a:lnTo>
                <a:lnTo>
                  <a:pt x="131" y="315"/>
                </a:lnTo>
                <a:lnTo>
                  <a:pt x="160" y="318"/>
                </a:lnTo>
                <a:lnTo>
                  <a:pt x="187" y="315"/>
                </a:lnTo>
                <a:lnTo>
                  <a:pt x="215" y="308"/>
                </a:lnTo>
                <a:lnTo>
                  <a:pt x="239" y="297"/>
                </a:lnTo>
                <a:lnTo>
                  <a:pt x="263" y="280"/>
                </a:lnTo>
                <a:lnTo>
                  <a:pt x="281" y="260"/>
                </a:lnTo>
                <a:lnTo>
                  <a:pt x="297" y="239"/>
                </a:lnTo>
                <a:lnTo>
                  <a:pt x="309" y="213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35" name="Line 246">
            <a:extLst>
              <a:ext uri="{FF2B5EF4-FFF2-40B4-BE49-F238E27FC236}">
                <a16:creationId xmlns:a16="http://schemas.microsoft.com/office/drawing/2014/main" id="{EA9250CA-8FEC-4CB5-89EC-8DE5A056DC7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49387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36" name="Freeform 247">
            <a:extLst>
              <a:ext uri="{FF2B5EF4-FFF2-40B4-BE49-F238E27FC236}">
                <a16:creationId xmlns:a16="http://schemas.microsoft.com/office/drawing/2014/main" id="{02196A52-CD55-4EF8-A713-E68C88E20DBE}"/>
              </a:ext>
            </a:extLst>
          </p:cNvPr>
          <p:cNvSpPr>
            <a:spLocks/>
          </p:cNvSpPr>
          <p:nvPr/>
        </p:nvSpPr>
        <p:spPr bwMode="auto">
          <a:xfrm>
            <a:off x="952500" y="4903788"/>
            <a:ext cx="71438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7" y="131"/>
                </a:lnTo>
                <a:lnTo>
                  <a:pt x="309" y="105"/>
                </a:lnTo>
                <a:lnTo>
                  <a:pt x="297" y="80"/>
                </a:lnTo>
                <a:lnTo>
                  <a:pt x="282" y="56"/>
                </a:lnTo>
                <a:lnTo>
                  <a:pt x="262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6" y="9"/>
                </a:lnTo>
                <a:lnTo>
                  <a:pt x="79" y="21"/>
                </a:lnTo>
                <a:lnTo>
                  <a:pt x="58" y="36"/>
                </a:lnTo>
                <a:lnTo>
                  <a:pt x="38" y="56"/>
                </a:lnTo>
                <a:lnTo>
                  <a:pt x="21" y="80"/>
                </a:lnTo>
                <a:lnTo>
                  <a:pt x="10" y="105"/>
                </a:lnTo>
                <a:lnTo>
                  <a:pt x="4" y="131"/>
                </a:lnTo>
                <a:lnTo>
                  <a:pt x="0" y="158"/>
                </a:lnTo>
                <a:lnTo>
                  <a:pt x="4" y="187"/>
                </a:lnTo>
                <a:lnTo>
                  <a:pt x="10" y="214"/>
                </a:lnTo>
                <a:lnTo>
                  <a:pt x="21" y="239"/>
                </a:lnTo>
                <a:lnTo>
                  <a:pt x="38" y="262"/>
                </a:lnTo>
                <a:lnTo>
                  <a:pt x="58" y="282"/>
                </a:lnTo>
                <a:lnTo>
                  <a:pt x="79" y="297"/>
                </a:lnTo>
                <a:lnTo>
                  <a:pt x="106" y="309"/>
                </a:lnTo>
                <a:lnTo>
                  <a:pt x="131" y="315"/>
                </a:lnTo>
                <a:lnTo>
                  <a:pt x="160" y="319"/>
                </a:lnTo>
                <a:lnTo>
                  <a:pt x="187" y="315"/>
                </a:lnTo>
                <a:lnTo>
                  <a:pt x="215" y="309"/>
                </a:lnTo>
                <a:lnTo>
                  <a:pt x="239" y="297"/>
                </a:lnTo>
                <a:lnTo>
                  <a:pt x="262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37" name="Line 248">
            <a:extLst>
              <a:ext uri="{FF2B5EF4-FFF2-40B4-BE49-F238E27FC236}">
                <a16:creationId xmlns:a16="http://schemas.microsoft.com/office/drawing/2014/main" id="{870328AA-D193-43AC-8C76-8979DA90B7E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0638" y="37703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38" name="Freeform 249">
            <a:extLst>
              <a:ext uri="{FF2B5EF4-FFF2-40B4-BE49-F238E27FC236}">
                <a16:creationId xmlns:a16="http://schemas.microsoft.com/office/drawing/2014/main" id="{1427BF92-6755-4D48-9C7A-1393309F435C}"/>
              </a:ext>
            </a:extLst>
          </p:cNvPr>
          <p:cNvSpPr>
            <a:spLocks/>
          </p:cNvSpPr>
          <p:nvPr/>
        </p:nvSpPr>
        <p:spPr bwMode="auto">
          <a:xfrm>
            <a:off x="2489200" y="3735388"/>
            <a:ext cx="71438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8"/>
                </a:lnTo>
                <a:lnTo>
                  <a:pt x="282" y="56"/>
                </a:lnTo>
                <a:lnTo>
                  <a:pt x="262" y="37"/>
                </a:lnTo>
                <a:lnTo>
                  <a:pt x="238" y="21"/>
                </a:lnTo>
                <a:lnTo>
                  <a:pt x="214" y="8"/>
                </a:lnTo>
                <a:lnTo>
                  <a:pt x="188" y="3"/>
                </a:lnTo>
                <a:lnTo>
                  <a:pt x="160" y="0"/>
                </a:lnTo>
                <a:lnTo>
                  <a:pt x="131" y="3"/>
                </a:lnTo>
                <a:lnTo>
                  <a:pt x="105" y="8"/>
                </a:lnTo>
                <a:lnTo>
                  <a:pt x="79" y="21"/>
                </a:lnTo>
                <a:lnTo>
                  <a:pt x="58" y="37"/>
                </a:lnTo>
                <a:lnTo>
                  <a:pt x="38" y="56"/>
                </a:lnTo>
                <a:lnTo>
                  <a:pt x="22" y="78"/>
                </a:lnTo>
                <a:lnTo>
                  <a:pt x="10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0" y="214"/>
                </a:lnTo>
                <a:lnTo>
                  <a:pt x="22" y="239"/>
                </a:lnTo>
                <a:lnTo>
                  <a:pt x="38" y="261"/>
                </a:lnTo>
                <a:lnTo>
                  <a:pt x="58" y="281"/>
                </a:lnTo>
                <a:lnTo>
                  <a:pt x="79" y="296"/>
                </a:lnTo>
                <a:lnTo>
                  <a:pt x="105" y="308"/>
                </a:lnTo>
                <a:lnTo>
                  <a:pt x="131" y="316"/>
                </a:lnTo>
                <a:lnTo>
                  <a:pt x="160" y="317"/>
                </a:lnTo>
                <a:lnTo>
                  <a:pt x="188" y="316"/>
                </a:lnTo>
                <a:lnTo>
                  <a:pt x="214" y="308"/>
                </a:lnTo>
                <a:lnTo>
                  <a:pt x="238" y="296"/>
                </a:lnTo>
                <a:lnTo>
                  <a:pt x="262" y="281"/>
                </a:lnTo>
                <a:lnTo>
                  <a:pt x="282" y="261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39" name="Line 250">
            <a:extLst>
              <a:ext uri="{FF2B5EF4-FFF2-40B4-BE49-F238E27FC236}">
                <a16:creationId xmlns:a16="http://schemas.microsoft.com/office/drawing/2014/main" id="{C536E9A5-55F3-4233-898A-D3BDA09DE34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2613" y="346868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40" name="Freeform 251">
            <a:extLst>
              <a:ext uri="{FF2B5EF4-FFF2-40B4-BE49-F238E27FC236}">
                <a16:creationId xmlns:a16="http://schemas.microsoft.com/office/drawing/2014/main" id="{49142B34-4200-4CB6-B8E5-D5E0269DF3BB}"/>
              </a:ext>
            </a:extLst>
          </p:cNvPr>
          <p:cNvSpPr>
            <a:spLocks/>
          </p:cNvSpPr>
          <p:nvPr/>
        </p:nvSpPr>
        <p:spPr bwMode="auto">
          <a:xfrm>
            <a:off x="4321175" y="3432175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60"/>
                </a:moveTo>
                <a:lnTo>
                  <a:pt x="316" y="131"/>
                </a:lnTo>
                <a:lnTo>
                  <a:pt x="309" y="105"/>
                </a:lnTo>
                <a:lnTo>
                  <a:pt x="297" y="79"/>
                </a:lnTo>
                <a:lnTo>
                  <a:pt x="281" y="58"/>
                </a:lnTo>
                <a:lnTo>
                  <a:pt x="262" y="38"/>
                </a:lnTo>
                <a:lnTo>
                  <a:pt x="239" y="22"/>
                </a:lnTo>
                <a:lnTo>
                  <a:pt x="215" y="11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5" y="11"/>
                </a:lnTo>
                <a:lnTo>
                  <a:pt x="80" y="22"/>
                </a:lnTo>
                <a:lnTo>
                  <a:pt x="56" y="38"/>
                </a:lnTo>
                <a:lnTo>
                  <a:pt x="37" y="58"/>
                </a:lnTo>
                <a:lnTo>
                  <a:pt x="21" y="79"/>
                </a:lnTo>
                <a:lnTo>
                  <a:pt x="11" y="105"/>
                </a:lnTo>
                <a:lnTo>
                  <a:pt x="3" y="131"/>
                </a:lnTo>
                <a:lnTo>
                  <a:pt x="0" y="160"/>
                </a:lnTo>
                <a:lnTo>
                  <a:pt x="3" y="187"/>
                </a:lnTo>
                <a:lnTo>
                  <a:pt x="11" y="214"/>
                </a:lnTo>
                <a:lnTo>
                  <a:pt x="21" y="239"/>
                </a:lnTo>
                <a:lnTo>
                  <a:pt x="37" y="262"/>
                </a:lnTo>
                <a:lnTo>
                  <a:pt x="56" y="282"/>
                </a:lnTo>
                <a:lnTo>
                  <a:pt x="80" y="296"/>
                </a:lnTo>
                <a:lnTo>
                  <a:pt x="105" y="308"/>
                </a:lnTo>
                <a:lnTo>
                  <a:pt x="130" y="316"/>
                </a:lnTo>
                <a:lnTo>
                  <a:pt x="159" y="318"/>
                </a:lnTo>
                <a:lnTo>
                  <a:pt x="187" y="316"/>
                </a:lnTo>
                <a:lnTo>
                  <a:pt x="215" y="308"/>
                </a:lnTo>
                <a:lnTo>
                  <a:pt x="239" y="296"/>
                </a:lnTo>
                <a:lnTo>
                  <a:pt x="262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4"/>
                </a:lnTo>
                <a:lnTo>
                  <a:pt x="316" y="187"/>
                </a:lnTo>
                <a:lnTo>
                  <a:pt x="318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41" name="Line 252">
            <a:extLst>
              <a:ext uri="{FF2B5EF4-FFF2-40B4-BE49-F238E27FC236}">
                <a16:creationId xmlns:a16="http://schemas.microsoft.com/office/drawing/2014/main" id="{0240D29B-1C8A-448E-AB23-03790E796C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4463" y="40782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42" name="Freeform 253">
            <a:extLst>
              <a:ext uri="{FF2B5EF4-FFF2-40B4-BE49-F238E27FC236}">
                <a16:creationId xmlns:a16="http://schemas.microsoft.com/office/drawing/2014/main" id="{E501EE91-A1FE-4463-B6B4-143105699F01}"/>
              </a:ext>
            </a:extLst>
          </p:cNvPr>
          <p:cNvSpPr>
            <a:spLocks/>
          </p:cNvSpPr>
          <p:nvPr/>
        </p:nvSpPr>
        <p:spPr bwMode="auto">
          <a:xfrm>
            <a:off x="2611438" y="4041775"/>
            <a:ext cx="73025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7" y="131"/>
                </a:lnTo>
                <a:lnTo>
                  <a:pt x="309" y="105"/>
                </a:lnTo>
                <a:lnTo>
                  <a:pt x="297" y="80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5" y="9"/>
                </a:lnTo>
                <a:lnTo>
                  <a:pt x="79" y="21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9" y="105"/>
                </a:lnTo>
                <a:lnTo>
                  <a:pt x="3" y="131"/>
                </a:lnTo>
                <a:lnTo>
                  <a:pt x="0" y="159"/>
                </a:lnTo>
                <a:lnTo>
                  <a:pt x="3" y="188"/>
                </a:lnTo>
                <a:lnTo>
                  <a:pt x="9" y="214"/>
                </a:lnTo>
                <a:lnTo>
                  <a:pt x="21" y="240"/>
                </a:lnTo>
                <a:lnTo>
                  <a:pt x="37" y="263"/>
                </a:lnTo>
                <a:lnTo>
                  <a:pt x="57" y="281"/>
                </a:lnTo>
                <a:lnTo>
                  <a:pt x="79" y="297"/>
                </a:lnTo>
                <a:lnTo>
                  <a:pt x="105" y="309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5" y="309"/>
                </a:lnTo>
                <a:lnTo>
                  <a:pt x="239" y="297"/>
                </a:lnTo>
                <a:lnTo>
                  <a:pt x="261" y="281"/>
                </a:lnTo>
                <a:lnTo>
                  <a:pt x="281" y="263"/>
                </a:lnTo>
                <a:lnTo>
                  <a:pt x="297" y="240"/>
                </a:lnTo>
                <a:lnTo>
                  <a:pt x="309" y="214"/>
                </a:lnTo>
                <a:lnTo>
                  <a:pt x="317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43" name="Line 254">
            <a:extLst>
              <a:ext uri="{FF2B5EF4-FFF2-40B4-BE49-F238E27FC236}">
                <a16:creationId xmlns:a16="http://schemas.microsoft.com/office/drawing/2014/main" id="{5F62947E-1620-4EE2-ABDA-3BB97DEB2C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1250" y="53863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44" name="Freeform 255">
            <a:extLst>
              <a:ext uri="{FF2B5EF4-FFF2-40B4-BE49-F238E27FC236}">
                <a16:creationId xmlns:a16="http://schemas.microsoft.com/office/drawing/2014/main" id="{C880C806-6D35-4826-B06A-38A6CC98E2B8}"/>
              </a:ext>
            </a:extLst>
          </p:cNvPr>
          <p:cNvSpPr>
            <a:spLocks/>
          </p:cNvSpPr>
          <p:nvPr/>
        </p:nvSpPr>
        <p:spPr bwMode="auto">
          <a:xfrm>
            <a:off x="2308225" y="5351463"/>
            <a:ext cx="73025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5" y="131"/>
                </a:lnTo>
                <a:lnTo>
                  <a:pt x="309" y="103"/>
                </a:lnTo>
                <a:lnTo>
                  <a:pt x="296" y="78"/>
                </a:lnTo>
                <a:lnTo>
                  <a:pt x="280" y="55"/>
                </a:lnTo>
                <a:lnTo>
                  <a:pt x="262" y="36"/>
                </a:lnTo>
                <a:lnTo>
                  <a:pt x="239" y="21"/>
                </a:lnTo>
                <a:lnTo>
                  <a:pt x="213" y="9"/>
                </a:lnTo>
                <a:lnTo>
                  <a:pt x="187" y="1"/>
                </a:lnTo>
                <a:lnTo>
                  <a:pt x="160" y="0"/>
                </a:lnTo>
                <a:lnTo>
                  <a:pt x="130" y="1"/>
                </a:lnTo>
                <a:lnTo>
                  <a:pt x="104" y="9"/>
                </a:lnTo>
                <a:lnTo>
                  <a:pt x="79" y="21"/>
                </a:lnTo>
                <a:lnTo>
                  <a:pt x="56" y="36"/>
                </a:lnTo>
                <a:lnTo>
                  <a:pt x="36" y="55"/>
                </a:lnTo>
                <a:lnTo>
                  <a:pt x="21" y="78"/>
                </a:lnTo>
                <a:lnTo>
                  <a:pt x="9" y="103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9" y="212"/>
                </a:lnTo>
                <a:lnTo>
                  <a:pt x="21" y="238"/>
                </a:lnTo>
                <a:lnTo>
                  <a:pt x="36" y="260"/>
                </a:lnTo>
                <a:lnTo>
                  <a:pt x="56" y="280"/>
                </a:lnTo>
                <a:lnTo>
                  <a:pt x="79" y="297"/>
                </a:lnTo>
                <a:lnTo>
                  <a:pt x="104" y="307"/>
                </a:lnTo>
                <a:lnTo>
                  <a:pt x="130" y="314"/>
                </a:lnTo>
                <a:lnTo>
                  <a:pt x="160" y="318"/>
                </a:lnTo>
                <a:lnTo>
                  <a:pt x="187" y="314"/>
                </a:lnTo>
                <a:lnTo>
                  <a:pt x="213" y="307"/>
                </a:lnTo>
                <a:lnTo>
                  <a:pt x="239" y="297"/>
                </a:lnTo>
                <a:lnTo>
                  <a:pt x="262" y="280"/>
                </a:lnTo>
                <a:lnTo>
                  <a:pt x="280" y="260"/>
                </a:lnTo>
                <a:lnTo>
                  <a:pt x="296" y="238"/>
                </a:lnTo>
                <a:lnTo>
                  <a:pt x="309" y="212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45" name="Line 256">
            <a:extLst>
              <a:ext uri="{FF2B5EF4-FFF2-40B4-BE49-F238E27FC236}">
                <a16:creationId xmlns:a16="http://schemas.microsoft.com/office/drawing/2014/main" id="{02E1A162-4C15-45B2-8D3A-0EA05BF9A1B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6163" y="547687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46" name="Freeform 257">
            <a:extLst>
              <a:ext uri="{FF2B5EF4-FFF2-40B4-BE49-F238E27FC236}">
                <a16:creationId xmlns:a16="http://schemas.microsoft.com/office/drawing/2014/main" id="{79C12813-9BFC-416F-8712-0C685E876D65}"/>
              </a:ext>
            </a:extLst>
          </p:cNvPr>
          <p:cNvSpPr>
            <a:spLocks/>
          </p:cNvSpPr>
          <p:nvPr/>
        </p:nvSpPr>
        <p:spPr bwMode="auto">
          <a:xfrm>
            <a:off x="2244725" y="5440363"/>
            <a:ext cx="71438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1"/>
                </a:lnTo>
                <a:lnTo>
                  <a:pt x="310" y="105"/>
                </a:lnTo>
                <a:lnTo>
                  <a:pt x="298" y="79"/>
                </a:lnTo>
                <a:lnTo>
                  <a:pt x="283" y="58"/>
                </a:lnTo>
                <a:lnTo>
                  <a:pt x="263" y="38"/>
                </a:lnTo>
                <a:lnTo>
                  <a:pt x="239" y="21"/>
                </a:lnTo>
                <a:lnTo>
                  <a:pt x="215" y="10"/>
                </a:lnTo>
                <a:lnTo>
                  <a:pt x="189" y="2"/>
                </a:lnTo>
                <a:lnTo>
                  <a:pt x="161" y="0"/>
                </a:lnTo>
                <a:lnTo>
                  <a:pt x="132" y="2"/>
                </a:lnTo>
                <a:lnTo>
                  <a:pt x="105" y="10"/>
                </a:lnTo>
                <a:lnTo>
                  <a:pt x="80" y="21"/>
                </a:lnTo>
                <a:lnTo>
                  <a:pt x="57" y="38"/>
                </a:lnTo>
                <a:lnTo>
                  <a:pt x="39" y="58"/>
                </a:lnTo>
                <a:lnTo>
                  <a:pt x="22" y="79"/>
                </a:lnTo>
                <a:lnTo>
                  <a:pt x="11" y="105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11" y="215"/>
                </a:lnTo>
                <a:lnTo>
                  <a:pt x="22" y="239"/>
                </a:lnTo>
                <a:lnTo>
                  <a:pt x="39" y="261"/>
                </a:lnTo>
                <a:lnTo>
                  <a:pt x="57" y="281"/>
                </a:lnTo>
                <a:lnTo>
                  <a:pt x="80" y="297"/>
                </a:lnTo>
                <a:lnTo>
                  <a:pt x="105" y="309"/>
                </a:lnTo>
                <a:lnTo>
                  <a:pt x="132" y="317"/>
                </a:lnTo>
                <a:lnTo>
                  <a:pt x="161" y="318"/>
                </a:lnTo>
                <a:lnTo>
                  <a:pt x="189" y="317"/>
                </a:lnTo>
                <a:lnTo>
                  <a:pt x="215" y="309"/>
                </a:lnTo>
                <a:lnTo>
                  <a:pt x="239" y="297"/>
                </a:lnTo>
                <a:lnTo>
                  <a:pt x="263" y="281"/>
                </a:lnTo>
                <a:lnTo>
                  <a:pt x="283" y="261"/>
                </a:lnTo>
                <a:lnTo>
                  <a:pt x="298" y="239"/>
                </a:lnTo>
                <a:lnTo>
                  <a:pt x="310" y="215"/>
                </a:lnTo>
                <a:lnTo>
                  <a:pt x="317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47" name="Line 258">
            <a:extLst>
              <a:ext uri="{FF2B5EF4-FFF2-40B4-BE49-F238E27FC236}">
                <a16:creationId xmlns:a16="http://schemas.microsoft.com/office/drawing/2014/main" id="{2FBA6EA4-B346-489A-AE04-EF8B8DA153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0038" y="31003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48" name="Freeform 259">
            <a:extLst>
              <a:ext uri="{FF2B5EF4-FFF2-40B4-BE49-F238E27FC236}">
                <a16:creationId xmlns:a16="http://schemas.microsoft.com/office/drawing/2014/main" id="{7ECC1EFC-5861-41B8-9A20-6FA4E5B9A9E3}"/>
              </a:ext>
            </a:extLst>
          </p:cNvPr>
          <p:cNvSpPr>
            <a:spLocks/>
          </p:cNvSpPr>
          <p:nvPr/>
        </p:nvSpPr>
        <p:spPr bwMode="auto">
          <a:xfrm>
            <a:off x="2768600" y="3063875"/>
            <a:ext cx="71438" cy="73025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5" y="130"/>
                </a:lnTo>
                <a:lnTo>
                  <a:pt x="309" y="103"/>
                </a:lnTo>
                <a:lnTo>
                  <a:pt x="296" y="78"/>
                </a:lnTo>
                <a:lnTo>
                  <a:pt x="282" y="55"/>
                </a:lnTo>
                <a:lnTo>
                  <a:pt x="262" y="36"/>
                </a:lnTo>
                <a:lnTo>
                  <a:pt x="239" y="19"/>
                </a:lnTo>
                <a:lnTo>
                  <a:pt x="213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5" y="9"/>
                </a:lnTo>
                <a:lnTo>
                  <a:pt x="79" y="19"/>
                </a:lnTo>
                <a:lnTo>
                  <a:pt x="56" y="36"/>
                </a:lnTo>
                <a:lnTo>
                  <a:pt x="36" y="55"/>
                </a:lnTo>
                <a:lnTo>
                  <a:pt x="22" y="78"/>
                </a:lnTo>
                <a:lnTo>
                  <a:pt x="10" y="103"/>
                </a:lnTo>
                <a:lnTo>
                  <a:pt x="3" y="130"/>
                </a:lnTo>
                <a:lnTo>
                  <a:pt x="0" y="158"/>
                </a:lnTo>
                <a:lnTo>
                  <a:pt x="3" y="185"/>
                </a:lnTo>
                <a:lnTo>
                  <a:pt x="10" y="212"/>
                </a:lnTo>
                <a:lnTo>
                  <a:pt x="22" y="237"/>
                </a:lnTo>
                <a:lnTo>
                  <a:pt x="36" y="260"/>
                </a:lnTo>
                <a:lnTo>
                  <a:pt x="56" y="280"/>
                </a:lnTo>
                <a:lnTo>
                  <a:pt x="79" y="296"/>
                </a:lnTo>
                <a:lnTo>
                  <a:pt x="105" y="306"/>
                </a:lnTo>
                <a:lnTo>
                  <a:pt x="131" y="314"/>
                </a:lnTo>
                <a:lnTo>
                  <a:pt x="160" y="317"/>
                </a:lnTo>
                <a:lnTo>
                  <a:pt x="187" y="314"/>
                </a:lnTo>
                <a:lnTo>
                  <a:pt x="213" y="306"/>
                </a:lnTo>
                <a:lnTo>
                  <a:pt x="239" y="296"/>
                </a:lnTo>
                <a:lnTo>
                  <a:pt x="262" y="280"/>
                </a:lnTo>
                <a:lnTo>
                  <a:pt x="282" y="260"/>
                </a:lnTo>
                <a:lnTo>
                  <a:pt x="296" y="237"/>
                </a:lnTo>
                <a:lnTo>
                  <a:pt x="309" y="212"/>
                </a:lnTo>
                <a:lnTo>
                  <a:pt x="315" y="185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49" name="Line 260">
            <a:extLst>
              <a:ext uri="{FF2B5EF4-FFF2-40B4-BE49-F238E27FC236}">
                <a16:creationId xmlns:a16="http://schemas.microsoft.com/office/drawing/2014/main" id="{5CDEB9E0-B4F4-497F-8DC3-6AC5D9D28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9863" y="35782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50" name="Freeform 261">
            <a:extLst>
              <a:ext uri="{FF2B5EF4-FFF2-40B4-BE49-F238E27FC236}">
                <a16:creationId xmlns:a16="http://schemas.microsoft.com/office/drawing/2014/main" id="{EB02D1A0-B988-4037-AD4C-5E68C438F026}"/>
              </a:ext>
            </a:extLst>
          </p:cNvPr>
          <p:cNvSpPr>
            <a:spLocks/>
          </p:cNvSpPr>
          <p:nvPr/>
        </p:nvSpPr>
        <p:spPr bwMode="auto">
          <a:xfrm>
            <a:off x="2638425" y="3543300"/>
            <a:ext cx="71438" cy="71438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6" y="131"/>
                </a:lnTo>
                <a:lnTo>
                  <a:pt x="309" y="104"/>
                </a:lnTo>
                <a:lnTo>
                  <a:pt x="297" y="79"/>
                </a:lnTo>
                <a:lnTo>
                  <a:pt x="280" y="56"/>
                </a:lnTo>
                <a:lnTo>
                  <a:pt x="263" y="36"/>
                </a:lnTo>
                <a:lnTo>
                  <a:pt x="239" y="22"/>
                </a:lnTo>
                <a:lnTo>
                  <a:pt x="214" y="10"/>
                </a:lnTo>
                <a:lnTo>
                  <a:pt x="187" y="2"/>
                </a:lnTo>
                <a:lnTo>
                  <a:pt x="161" y="0"/>
                </a:lnTo>
                <a:lnTo>
                  <a:pt x="132" y="2"/>
                </a:lnTo>
                <a:lnTo>
                  <a:pt x="104" y="10"/>
                </a:lnTo>
                <a:lnTo>
                  <a:pt x="80" y="22"/>
                </a:lnTo>
                <a:lnTo>
                  <a:pt x="57" y="36"/>
                </a:lnTo>
                <a:lnTo>
                  <a:pt x="37" y="56"/>
                </a:lnTo>
                <a:lnTo>
                  <a:pt x="22" y="79"/>
                </a:lnTo>
                <a:lnTo>
                  <a:pt x="10" y="104"/>
                </a:lnTo>
                <a:lnTo>
                  <a:pt x="2" y="131"/>
                </a:lnTo>
                <a:lnTo>
                  <a:pt x="0" y="158"/>
                </a:lnTo>
                <a:lnTo>
                  <a:pt x="2" y="186"/>
                </a:lnTo>
                <a:lnTo>
                  <a:pt x="10" y="213"/>
                </a:lnTo>
                <a:lnTo>
                  <a:pt x="22" y="238"/>
                </a:lnTo>
                <a:lnTo>
                  <a:pt x="37" y="260"/>
                </a:lnTo>
                <a:lnTo>
                  <a:pt x="57" y="280"/>
                </a:lnTo>
                <a:lnTo>
                  <a:pt x="80" y="296"/>
                </a:lnTo>
                <a:lnTo>
                  <a:pt x="104" y="307"/>
                </a:lnTo>
                <a:lnTo>
                  <a:pt x="132" y="315"/>
                </a:lnTo>
                <a:lnTo>
                  <a:pt x="161" y="319"/>
                </a:lnTo>
                <a:lnTo>
                  <a:pt x="187" y="315"/>
                </a:lnTo>
                <a:lnTo>
                  <a:pt x="214" y="307"/>
                </a:lnTo>
                <a:lnTo>
                  <a:pt x="239" y="296"/>
                </a:lnTo>
                <a:lnTo>
                  <a:pt x="263" y="280"/>
                </a:lnTo>
                <a:lnTo>
                  <a:pt x="280" y="260"/>
                </a:lnTo>
                <a:lnTo>
                  <a:pt x="297" y="238"/>
                </a:lnTo>
                <a:lnTo>
                  <a:pt x="309" y="213"/>
                </a:lnTo>
                <a:lnTo>
                  <a:pt x="316" y="186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51" name="Line 262">
            <a:extLst>
              <a:ext uri="{FF2B5EF4-FFF2-40B4-BE49-F238E27FC236}">
                <a16:creationId xmlns:a16="http://schemas.microsoft.com/office/drawing/2014/main" id="{379C1ED0-2577-42AB-9CAD-4B0A8D2030E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8588" y="29273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52" name="Freeform 263">
            <a:extLst>
              <a:ext uri="{FF2B5EF4-FFF2-40B4-BE49-F238E27FC236}">
                <a16:creationId xmlns:a16="http://schemas.microsoft.com/office/drawing/2014/main" id="{3EF08073-99A5-416D-8564-D71E804C9218}"/>
              </a:ext>
            </a:extLst>
          </p:cNvPr>
          <p:cNvSpPr>
            <a:spLocks/>
          </p:cNvSpPr>
          <p:nvPr/>
        </p:nvSpPr>
        <p:spPr bwMode="auto">
          <a:xfrm>
            <a:off x="1327150" y="2890838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1"/>
                </a:lnTo>
                <a:lnTo>
                  <a:pt x="309" y="103"/>
                </a:lnTo>
                <a:lnTo>
                  <a:pt x="297" y="79"/>
                </a:lnTo>
                <a:lnTo>
                  <a:pt x="281" y="56"/>
                </a:lnTo>
                <a:lnTo>
                  <a:pt x="261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7" y="37"/>
                </a:lnTo>
                <a:lnTo>
                  <a:pt x="38" y="56"/>
                </a:lnTo>
                <a:lnTo>
                  <a:pt x="21" y="79"/>
                </a:lnTo>
                <a:lnTo>
                  <a:pt x="9" y="103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9" y="213"/>
                </a:lnTo>
                <a:lnTo>
                  <a:pt x="21" y="239"/>
                </a:lnTo>
                <a:lnTo>
                  <a:pt x="38" y="261"/>
                </a:lnTo>
                <a:lnTo>
                  <a:pt x="57" y="280"/>
                </a:lnTo>
                <a:lnTo>
                  <a:pt x="79" y="297"/>
                </a:lnTo>
                <a:lnTo>
                  <a:pt x="105" y="309"/>
                </a:lnTo>
                <a:lnTo>
                  <a:pt x="131" y="314"/>
                </a:lnTo>
                <a:lnTo>
                  <a:pt x="160" y="318"/>
                </a:lnTo>
                <a:lnTo>
                  <a:pt x="187" y="314"/>
                </a:lnTo>
                <a:lnTo>
                  <a:pt x="215" y="309"/>
                </a:lnTo>
                <a:lnTo>
                  <a:pt x="239" y="297"/>
                </a:lnTo>
                <a:lnTo>
                  <a:pt x="261" y="280"/>
                </a:lnTo>
                <a:lnTo>
                  <a:pt x="281" y="261"/>
                </a:lnTo>
                <a:lnTo>
                  <a:pt x="297" y="239"/>
                </a:lnTo>
                <a:lnTo>
                  <a:pt x="309" y="213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53" name="Line 264">
            <a:extLst>
              <a:ext uri="{FF2B5EF4-FFF2-40B4-BE49-F238E27FC236}">
                <a16:creationId xmlns:a16="http://schemas.microsoft.com/office/drawing/2014/main" id="{9161816A-BFD4-4D13-A72F-CAB05106B9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5550" y="481806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54" name="Freeform 265">
            <a:extLst>
              <a:ext uri="{FF2B5EF4-FFF2-40B4-BE49-F238E27FC236}">
                <a16:creationId xmlns:a16="http://schemas.microsoft.com/office/drawing/2014/main" id="{222E71DB-F399-414D-A9F0-CF3557193812}"/>
              </a:ext>
            </a:extLst>
          </p:cNvPr>
          <p:cNvSpPr>
            <a:spLocks/>
          </p:cNvSpPr>
          <p:nvPr/>
        </p:nvSpPr>
        <p:spPr bwMode="auto">
          <a:xfrm>
            <a:off x="3692525" y="4781550"/>
            <a:ext cx="73025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1"/>
                </a:moveTo>
                <a:lnTo>
                  <a:pt x="317" y="131"/>
                </a:lnTo>
                <a:lnTo>
                  <a:pt x="309" y="105"/>
                </a:lnTo>
                <a:lnTo>
                  <a:pt x="297" y="80"/>
                </a:lnTo>
                <a:lnTo>
                  <a:pt x="282" y="58"/>
                </a:lnTo>
                <a:lnTo>
                  <a:pt x="263" y="39"/>
                </a:lnTo>
                <a:lnTo>
                  <a:pt x="239" y="21"/>
                </a:lnTo>
                <a:lnTo>
                  <a:pt x="215" y="11"/>
                </a:lnTo>
                <a:lnTo>
                  <a:pt x="187" y="3"/>
                </a:lnTo>
                <a:lnTo>
                  <a:pt x="161" y="0"/>
                </a:lnTo>
                <a:lnTo>
                  <a:pt x="132" y="3"/>
                </a:lnTo>
                <a:lnTo>
                  <a:pt x="105" y="11"/>
                </a:lnTo>
                <a:lnTo>
                  <a:pt x="80" y="21"/>
                </a:lnTo>
                <a:lnTo>
                  <a:pt x="57" y="39"/>
                </a:lnTo>
                <a:lnTo>
                  <a:pt x="39" y="58"/>
                </a:lnTo>
                <a:lnTo>
                  <a:pt x="22" y="80"/>
                </a:lnTo>
                <a:lnTo>
                  <a:pt x="11" y="105"/>
                </a:lnTo>
                <a:lnTo>
                  <a:pt x="3" y="131"/>
                </a:lnTo>
                <a:lnTo>
                  <a:pt x="0" y="161"/>
                </a:lnTo>
                <a:lnTo>
                  <a:pt x="3" y="187"/>
                </a:lnTo>
                <a:lnTo>
                  <a:pt x="11" y="215"/>
                </a:lnTo>
                <a:lnTo>
                  <a:pt x="22" y="239"/>
                </a:lnTo>
                <a:lnTo>
                  <a:pt x="39" y="262"/>
                </a:lnTo>
                <a:lnTo>
                  <a:pt x="57" y="282"/>
                </a:lnTo>
                <a:lnTo>
                  <a:pt x="80" y="297"/>
                </a:lnTo>
                <a:lnTo>
                  <a:pt x="105" y="309"/>
                </a:lnTo>
                <a:lnTo>
                  <a:pt x="132" y="317"/>
                </a:lnTo>
                <a:lnTo>
                  <a:pt x="161" y="319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3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9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55" name="Line 266">
            <a:extLst>
              <a:ext uri="{FF2B5EF4-FFF2-40B4-BE49-F238E27FC236}">
                <a16:creationId xmlns:a16="http://schemas.microsoft.com/office/drawing/2014/main" id="{5E27E475-6C79-4F81-AAFB-BB67B40260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9213" y="45847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56" name="Freeform 267">
            <a:extLst>
              <a:ext uri="{FF2B5EF4-FFF2-40B4-BE49-F238E27FC236}">
                <a16:creationId xmlns:a16="http://schemas.microsoft.com/office/drawing/2014/main" id="{CE3A2772-8A1B-41E1-8327-51E6B079D212}"/>
              </a:ext>
            </a:extLst>
          </p:cNvPr>
          <p:cNvSpPr>
            <a:spLocks/>
          </p:cNvSpPr>
          <p:nvPr/>
        </p:nvSpPr>
        <p:spPr bwMode="auto">
          <a:xfrm>
            <a:off x="3786188" y="4548188"/>
            <a:ext cx="73025" cy="73025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8"/>
                </a:lnTo>
                <a:lnTo>
                  <a:pt x="281" y="56"/>
                </a:lnTo>
                <a:lnTo>
                  <a:pt x="261" y="37"/>
                </a:lnTo>
                <a:lnTo>
                  <a:pt x="238" y="21"/>
                </a:lnTo>
                <a:lnTo>
                  <a:pt x="214" y="8"/>
                </a:lnTo>
                <a:lnTo>
                  <a:pt x="187" y="2"/>
                </a:lnTo>
                <a:lnTo>
                  <a:pt x="159" y="0"/>
                </a:lnTo>
                <a:lnTo>
                  <a:pt x="131" y="2"/>
                </a:lnTo>
                <a:lnTo>
                  <a:pt x="104" y="8"/>
                </a:lnTo>
                <a:lnTo>
                  <a:pt x="79" y="21"/>
                </a:lnTo>
                <a:lnTo>
                  <a:pt x="55" y="37"/>
                </a:lnTo>
                <a:lnTo>
                  <a:pt x="38" y="56"/>
                </a:lnTo>
                <a:lnTo>
                  <a:pt x="21" y="78"/>
                </a:lnTo>
                <a:lnTo>
                  <a:pt x="9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8" y="261"/>
                </a:lnTo>
                <a:lnTo>
                  <a:pt x="55" y="281"/>
                </a:lnTo>
                <a:lnTo>
                  <a:pt x="79" y="296"/>
                </a:lnTo>
                <a:lnTo>
                  <a:pt x="104" y="308"/>
                </a:lnTo>
                <a:lnTo>
                  <a:pt x="131" y="316"/>
                </a:lnTo>
                <a:lnTo>
                  <a:pt x="159" y="317"/>
                </a:lnTo>
                <a:lnTo>
                  <a:pt x="187" y="316"/>
                </a:lnTo>
                <a:lnTo>
                  <a:pt x="214" y="308"/>
                </a:lnTo>
                <a:lnTo>
                  <a:pt x="238" y="296"/>
                </a:lnTo>
                <a:lnTo>
                  <a:pt x="261" y="281"/>
                </a:lnTo>
                <a:lnTo>
                  <a:pt x="281" y="261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57" name="Line 268">
            <a:extLst>
              <a:ext uri="{FF2B5EF4-FFF2-40B4-BE49-F238E27FC236}">
                <a16:creationId xmlns:a16="http://schemas.microsoft.com/office/drawing/2014/main" id="{8015A06D-20C1-4F20-BA35-FEB35E0C524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5825" y="30591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58" name="Freeform 269">
            <a:extLst>
              <a:ext uri="{FF2B5EF4-FFF2-40B4-BE49-F238E27FC236}">
                <a16:creationId xmlns:a16="http://schemas.microsoft.com/office/drawing/2014/main" id="{78438438-23FE-4B5C-9FA8-559D6368D9CA}"/>
              </a:ext>
            </a:extLst>
          </p:cNvPr>
          <p:cNvSpPr>
            <a:spLocks/>
          </p:cNvSpPr>
          <p:nvPr/>
        </p:nvSpPr>
        <p:spPr bwMode="auto">
          <a:xfrm>
            <a:off x="2084388" y="3022600"/>
            <a:ext cx="71437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60"/>
                </a:moveTo>
                <a:lnTo>
                  <a:pt x="315" y="132"/>
                </a:lnTo>
                <a:lnTo>
                  <a:pt x="309" y="104"/>
                </a:lnTo>
                <a:lnTo>
                  <a:pt x="297" y="80"/>
                </a:lnTo>
                <a:lnTo>
                  <a:pt x="280" y="58"/>
                </a:lnTo>
                <a:lnTo>
                  <a:pt x="262" y="38"/>
                </a:lnTo>
                <a:lnTo>
                  <a:pt x="239" y="21"/>
                </a:lnTo>
                <a:lnTo>
                  <a:pt x="214" y="10"/>
                </a:lnTo>
                <a:lnTo>
                  <a:pt x="187" y="2"/>
                </a:lnTo>
                <a:lnTo>
                  <a:pt x="159" y="0"/>
                </a:lnTo>
                <a:lnTo>
                  <a:pt x="131" y="2"/>
                </a:lnTo>
                <a:lnTo>
                  <a:pt x="104" y="10"/>
                </a:lnTo>
                <a:lnTo>
                  <a:pt x="80" y="21"/>
                </a:lnTo>
                <a:lnTo>
                  <a:pt x="56" y="38"/>
                </a:lnTo>
                <a:lnTo>
                  <a:pt x="36" y="58"/>
                </a:lnTo>
                <a:lnTo>
                  <a:pt x="21" y="80"/>
                </a:lnTo>
                <a:lnTo>
                  <a:pt x="9" y="104"/>
                </a:lnTo>
                <a:lnTo>
                  <a:pt x="1" y="132"/>
                </a:lnTo>
                <a:lnTo>
                  <a:pt x="0" y="160"/>
                </a:lnTo>
                <a:lnTo>
                  <a:pt x="1" y="187"/>
                </a:lnTo>
                <a:lnTo>
                  <a:pt x="9" y="214"/>
                </a:lnTo>
                <a:lnTo>
                  <a:pt x="21" y="238"/>
                </a:lnTo>
                <a:lnTo>
                  <a:pt x="36" y="261"/>
                </a:lnTo>
                <a:lnTo>
                  <a:pt x="56" y="281"/>
                </a:lnTo>
                <a:lnTo>
                  <a:pt x="80" y="297"/>
                </a:lnTo>
                <a:lnTo>
                  <a:pt x="104" y="309"/>
                </a:lnTo>
                <a:lnTo>
                  <a:pt x="131" y="317"/>
                </a:lnTo>
                <a:lnTo>
                  <a:pt x="159" y="318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2" y="281"/>
                </a:lnTo>
                <a:lnTo>
                  <a:pt x="280" y="261"/>
                </a:lnTo>
                <a:lnTo>
                  <a:pt x="297" y="238"/>
                </a:lnTo>
                <a:lnTo>
                  <a:pt x="309" y="214"/>
                </a:lnTo>
                <a:lnTo>
                  <a:pt x="315" y="187"/>
                </a:lnTo>
                <a:lnTo>
                  <a:pt x="318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59" name="Line 270">
            <a:extLst>
              <a:ext uri="{FF2B5EF4-FFF2-40B4-BE49-F238E27FC236}">
                <a16:creationId xmlns:a16="http://schemas.microsoft.com/office/drawing/2014/main" id="{940BEF2A-4736-4AAE-9BCA-FA295969A24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2075" y="31067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60" name="Freeform 271">
            <a:extLst>
              <a:ext uri="{FF2B5EF4-FFF2-40B4-BE49-F238E27FC236}">
                <a16:creationId xmlns:a16="http://schemas.microsoft.com/office/drawing/2014/main" id="{3E3D7C23-3FD5-4EDE-8D86-0A5448CFF48F}"/>
              </a:ext>
            </a:extLst>
          </p:cNvPr>
          <p:cNvSpPr>
            <a:spLocks/>
          </p:cNvSpPr>
          <p:nvPr/>
        </p:nvSpPr>
        <p:spPr bwMode="auto">
          <a:xfrm>
            <a:off x="2559050" y="3070225"/>
            <a:ext cx="73025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6" y="131"/>
                </a:lnTo>
                <a:lnTo>
                  <a:pt x="309" y="105"/>
                </a:lnTo>
                <a:lnTo>
                  <a:pt x="298" y="79"/>
                </a:lnTo>
                <a:lnTo>
                  <a:pt x="281" y="57"/>
                </a:lnTo>
                <a:lnTo>
                  <a:pt x="261" y="38"/>
                </a:lnTo>
                <a:lnTo>
                  <a:pt x="239" y="21"/>
                </a:lnTo>
                <a:lnTo>
                  <a:pt x="215" y="9"/>
                </a:lnTo>
                <a:lnTo>
                  <a:pt x="187" y="4"/>
                </a:lnTo>
                <a:lnTo>
                  <a:pt x="159" y="0"/>
                </a:lnTo>
                <a:lnTo>
                  <a:pt x="132" y="4"/>
                </a:lnTo>
                <a:lnTo>
                  <a:pt x="105" y="9"/>
                </a:lnTo>
                <a:lnTo>
                  <a:pt x="81" y="21"/>
                </a:lnTo>
                <a:lnTo>
                  <a:pt x="57" y="38"/>
                </a:lnTo>
                <a:lnTo>
                  <a:pt x="37" y="57"/>
                </a:lnTo>
                <a:lnTo>
                  <a:pt x="21" y="79"/>
                </a:lnTo>
                <a:lnTo>
                  <a:pt x="10" y="105"/>
                </a:lnTo>
                <a:lnTo>
                  <a:pt x="3" y="131"/>
                </a:lnTo>
                <a:lnTo>
                  <a:pt x="0" y="159"/>
                </a:lnTo>
                <a:lnTo>
                  <a:pt x="3" y="187"/>
                </a:lnTo>
                <a:lnTo>
                  <a:pt x="10" y="215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81" y="297"/>
                </a:lnTo>
                <a:lnTo>
                  <a:pt x="105" y="309"/>
                </a:lnTo>
                <a:lnTo>
                  <a:pt x="132" y="317"/>
                </a:lnTo>
                <a:lnTo>
                  <a:pt x="159" y="318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1" y="281"/>
                </a:lnTo>
                <a:lnTo>
                  <a:pt x="281" y="261"/>
                </a:lnTo>
                <a:lnTo>
                  <a:pt x="298" y="239"/>
                </a:lnTo>
                <a:lnTo>
                  <a:pt x="309" y="215"/>
                </a:lnTo>
                <a:lnTo>
                  <a:pt x="316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61" name="Line 272">
            <a:extLst>
              <a:ext uri="{FF2B5EF4-FFF2-40B4-BE49-F238E27FC236}">
                <a16:creationId xmlns:a16="http://schemas.microsoft.com/office/drawing/2014/main" id="{FB532486-034F-4F51-A051-F4F1C46C78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4875" y="354012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62" name="Freeform 273">
            <a:extLst>
              <a:ext uri="{FF2B5EF4-FFF2-40B4-BE49-F238E27FC236}">
                <a16:creationId xmlns:a16="http://schemas.microsoft.com/office/drawing/2014/main" id="{C7606D69-7C50-486C-9286-EA0D23034902}"/>
              </a:ext>
            </a:extLst>
          </p:cNvPr>
          <p:cNvSpPr>
            <a:spLocks/>
          </p:cNvSpPr>
          <p:nvPr/>
        </p:nvSpPr>
        <p:spPr bwMode="auto">
          <a:xfrm>
            <a:off x="3371850" y="3505200"/>
            <a:ext cx="73025" cy="71438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6" y="130"/>
                </a:lnTo>
                <a:lnTo>
                  <a:pt x="309" y="105"/>
                </a:lnTo>
                <a:lnTo>
                  <a:pt x="297" y="79"/>
                </a:lnTo>
                <a:lnTo>
                  <a:pt x="280" y="56"/>
                </a:lnTo>
                <a:lnTo>
                  <a:pt x="262" y="37"/>
                </a:lnTo>
                <a:lnTo>
                  <a:pt x="239" y="21"/>
                </a:lnTo>
                <a:lnTo>
                  <a:pt x="214" y="8"/>
                </a:lnTo>
                <a:lnTo>
                  <a:pt x="187" y="3"/>
                </a:lnTo>
                <a:lnTo>
                  <a:pt x="161" y="0"/>
                </a:lnTo>
                <a:lnTo>
                  <a:pt x="131" y="3"/>
                </a:lnTo>
                <a:lnTo>
                  <a:pt x="104" y="8"/>
                </a:lnTo>
                <a:lnTo>
                  <a:pt x="80" y="21"/>
                </a:lnTo>
                <a:lnTo>
                  <a:pt x="57" y="37"/>
                </a:lnTo>
                <a:lnTo>
                  <a:pt x="37" y="56"/>
                </a:lnTo>
                <a:lnTo>
                  <a:pt x="21" y="79"/>
                </a:lnTo>
                <a:lnTo>
                  <a:pt x="9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2"/>
                </a:lnTo>
                <a:lnTo>
                  <a:pt x="57" y="281"/>
                </a:lnTo>
                <a:lnTo>
                  <a:pt x="80" y="296"/>
                </a:lnTo>
                <a:lnTo>
                  <a:pt x="104" y="308"/>
                </a:lnTo>
                <a:lnTo>
                  <a:pt x="131" y="316"/>
                </a:lnTo>
                <a:lnTo>
                  <a:pt x="161" y="317"/>
                </a:lnTo>
                <a:lnTo>
                  <a:pt x="187" y="316"/>
                </a:lnTo>
                <a:lnTo>
                  <a:pt x="214" y="308"/>
                </a:lnTo>
                <a:lnTo>
                  <a:pt x="239" y="296"/>
                </a:lnTo>
                <a:lnTo>
                  <a:pt x="262" y="281"/>
                </a:lnTo>
                <a:lnTo>
                  <a:pt x="280" y="262"/>
                </a:lnTo>
                <a:lnTo>
                  <a:pt x="297" y="239"/>
                </a:lnTo>
                <a:lnTo>
                  <a:pt x="309" y="214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63" name="Line 274">
            <a:extLst>
              <a:ext uri="{FF2B5EF4-FFF2-40B4-BE49-F238E27FC236}">
                <a16:creationId xmlns:a16="http://schemas.microsoft.com/office/drawing/2014/main" id="{03A75221-2D7D-4354-A9A6-06AD92E0F6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9363" y="24749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64" name="Freeform 275">
            <a:extLst>
              <a:ext uri="{FF2B5EF4-FFF2-40B4-BE49-F238E27FC236}">
                <a16:creationId xmlns:a16="http://schemas.microsoft.com/office/drawing/2014/main" id="{1797B2A5-E739-4F58-B959-AB485DB01D27}"/>
              </a:ext>
            </a:extLst>
          </p:cNvPr>
          <p:cNvSpPr>
            <a:spLocks/>
          </p:cNvSpPr>
          <p:nvPr/>
        </p:nvSpPr>
        <p:spPr bwMode="auto">
          <a:xfrm>
            <a:off x="3716338" y="2438400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1"/>
                </a:lnTo>
                <a:lnTo>
                  <a:pt x="309" y="105"/>
                </a:lnTo>
                <a:lnTo>
                  <a:pt x="297" y="80"/>
                </a:lnTo>
                <a:lnTo>
                  <a:pt x="283" y="58"/>
                </a:lnTo>
                <a:lnTo>
                  <a:pt x="263" y="38"/>
                </a:lnTo>
                <a:lnTo>
                  <a:pt x="239" y="21"/>
                </a:lnTo>
                <a:lnTo>
                  <a:pt x="215" y="11"/>
                </a:lnTo>
                <a:lnTo>
                  <a:pt x="187" y="3"/>
                </a:lnTo>
                <a:lnTo>
                  <a:pt x="161" y="0"/>
                </a:lnTo>
                <a:lnTo>
                  <a:pt x="133" y="3"/>
                </a:lnTo>
                <a:lnTo>
                  <a:pt x="106" y="11"/>
                </a:lnTo>
                <a:lnTo>
                  <a:pt x="81" y="21"/>
                </a:lnTo>
                <a:lnTo>
                  <a:pt x="58" y="38"/>
                </a:lnTo>
                <a:lnTo>
                  <a:pt x="39" y="58"/>
                </a:lnTo>
                <a:lnTo>
                  <a:pt x="21" y="80"/>
                </a:lnTo>
                <a:lnTo>
                  <a:pt x="11" y="105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11" y="215"/>
                </a:lnTo>
                <a:lnTo>
                  <a:pt x="21" y="239"/>
                </a:lnTo>
                <a:lnTo>
                  <a:pt x="39" y="262"/>
                </a:lnTo>
                <a:lnTo>
                  <a:pt x="58" y="281"/>
                </a:lnTo>
                <a:lnTo>
                  <a:pt x="81" y="297"/>
                </a:lnTo>
                <a:lnTo>
                  <a:pt x="106" y="309"/>
                </a:lnTo>
                <a:lnTo>
                  <a:pt x="133" y="317"/>
                </a:lnTo>
                <a:lnTo>
                  <a:pt x="161" y="318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3" y="281"/>
                </a:lnTo>
                <a:lnTo>
                  <a:pt x="283" y="262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65" name="Line 276">
            <a:extLst>
              <a:ext uri="{FF2B5EF4-FFF2-40B4-BE49-F238E27FC236}">
                <a16:creationId xmlns:a16="http://schemas.microsoft.com/office/drawing/2014/main" id="{EAB58248-23E2-4DF1-86EB-EC6F9591A63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8525" y="27035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66" name="Freeform 277">
            <a:extLst>
              <a:ext uri="{FF2B5EF4-FFF2-40B4-BE49-F238E27FC236}">
                <a16:creationId xmlns:a16="http://schemas.microsoft.com/office/drawing/2014/main" id="{83766260-4860-4388-8335-07114B974DB1}"/>
              </a:ext>
            </a:extLst>
          </p:cNvPr>
          <p:cNvSpPr>
            <a:spLocks/>
          </p:cNvSpPr>
          <p:nvPr/>
        </p:nvSpPr>
        <p:spPr bwMode="auto">
          <a:xfrm>
            <a:off x="2097088" y="2668588"/>
            <a:ext cx="71437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5" y="130"/>
                </a:lnTo>
                <a:lnTo>
                  <a:pt x="309" y="104"/>
                </a:lnTo>
                <a:lnTo>
                  <a:pt x="297" y="79"/>
                </a:lnTo>
                <a:lnTo>
                  <a:pt x="280" y="56"/>
                </a:lnTo>
                <a:lnTo>
                  <a:pt x="262" y="36"/>
                </a:lnTo>
                <a:lnTo>
                  <a:pt x="238" y="21"/>
                </a:lnTo>
                <a:lnTo>
                  <a:pt x="213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3" y="9"/>
                </a:lnTo>
                <a:lnTo>
                  <a:pt x="79" y="21"/>
                </a:lnTo>
                <a:lnTo>
                  <a:pt x="56" y="36"/>
                </a:lnTo>
                <a:lnTo>
                  <a:pt x="37" y="56"/>
                </a:lnTo>
                <a:lnTo>
                  <a:pt x="21" y="79"/>
                </a:lnTo>
                <a:lnTo>
                  <a:pt x="9" y="104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3"/>
                </a:lnTo>
                <a:lnTo>
                  <a:pt x="21" y="239"/>
                </a:lnTo>
                <a:lnTo>
                  <a:pt x="37" y="262"/>
                </a:lnTo>
                <a:lnTo>
                  <a:pt x="56" y="280"/>
                </a:lnTo>
                <a:lnTo>
                  <a:pt x="79" y="296"/>
                </a:lnTo>
                <a:lnTo>
                  <a:pt x="103" y="309"/>
                </a:lnTo>
                <a:lnTo>
                  <a:pt x="131" y="315"/>
                </a:lnTo>
                <a:lnTo>
                  <a:pt x="160" y="317"/>
                </a:lnTo>
                <a:lnTo>
                  <a:pt x="187" y="315"/>
                </a:lnTo>
                <a:lnTo>
                  <a:pt x="213" y="309"/>
                </a:lnTo>
                <a:lnTo>
                  <a:pt x="238" y="296"/>
                </a:lnTo>
                <a:lnTo>
                  <a:pt x="262" y="280"/>
                </a:lnTo>
                <a:lnTo>
                  <a:pt x="280" y="262"/>
                </a:lnTo>
                <a:lnTo>
                  <a:pt x="297" y="239"/>
                </a:lnTo>
                <a:lnTo>
                  <a:pt x="309" y="213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67" name="Line 278">
            <a:extLst>
              <a:ext uri="{FF2B5EF4-FFF2-40B4-BE49-F238E27FC236}">
                <a16:creationId xmlns:a16="http://schemas.microsoft.com/office/drawing/2014/main" id="{6EB71D40-A1D9-475D-82F5-CB7F1BE32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2413" y="231933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68" name="Freeform 279">
            <a:extLst>
              <a:ext uri="{FF2B5EF4-FFF2-40B4-BE49-F238E27FC236}">
                <a16:creationId xmlns:a16="http://schemas.microsoft.com/office/drawing/2014/main" id="{C875B898-7510-48E9-ADD2-2EA6F4D34642}"/>
              </a:ext>
            </a:extLst>
          </p:cNvPr>
          <p:cNvSpPr>
            <a:spLocks/>
          </p:cNvSpPr>
          <p:nvPr/>
        </p:nvSpPr>
        <p:spPr bwMode="auto">
          <a:xfrm>
            <a:off x="3989388" y="2284413"/>
            <a:ext cx="73025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1"/>
                </a:lnTo>
                <a:lnTo>
                  <a:pt x="307" y="105"/>
                </a:lnTo>
                <a:lnTo>
                  <a:pt x="297" y="79"/>
                </a:lnTo>
                <a:lnTo>
                  <a:pt x="280" y="56"/>
                </a:lnTo>
                <a:lnTo>
                  <a:pt x="261" y="38"/>
                </a:lnTo>
                <a:lnTo>
                  <a:pt x="238" y="21"/>
                </a:lnTo>
                <a:lnTo>
                  <a:pt x="213" y="10"/>
                </a:lnTo>
                <a:lnTo>
                  <a:pt x="186" y="2"/>
                </a:lnTo>
                <a:lnTo>
                  <a:pt x="158" y="0"/>
                </a:lnTo>
                <a:lnTo>
                  <a:pt x="131" y="2"/>
                </a:lnTo>
                <a:lnTo>
                  <a:pt x="104" y="10"/>
                </a:lnTo>
                <a:lnTo>
                  <a:pt x="79" y="21"/>
                </a:lnTo>
                <a:lnTo>
                  <a:pt x="56" y="38"/>
                </a:lnTo>
                <a:lnTo>
                  <a:pt x="36" y="56"/>
                </a:lnTo>
                <a:lnTo>
                  <a:pt x="22" y="79"/>
                </a:lnTo>
                <a:lnTo>
                  <a:pt x="10" y="105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10" y="215"/>
                </a:lnTo>
                <a:lnTo>
                  <a:pt x="22" y="239"/>
                </a:lnTo>
                <a:lnTo>
                  <a:pt x="36" y="261"/>
                </a:lnTo>
                <a:lnTo>
                  <a:pt x="56" y="281"/>
                </a:lnTo>
                <a:lnTo>
                  <a:pt x="79" y="297"/>
                </a:lnTo>
                <a:lnTo>
                  <a:pt x="104" y="309"/>
                </a:lnTo>
                <a:lnTo>
                  <a:pt x="131" y="317"/>
                </a:lnTo>
                <a:lnTo>
                  <a:pt x="158" y="318"/>
                </a:lnTo>
                <a:lnTo>
                  <a:pt x="186" y="317"/>
                </a:lnTo>
                <a:lnTo>
                  <a:pt x="213" y="309"/>
                </a:lnTo>
                <a:lnTo>
                  <a:pt x="238" y="297"/>
                </a:lnTo>
                <a:lnTo>
                  <a:pt x="261" y="281"/>
                </a:lnTo>
                <a:lnTo>
                  <a:pt x="280" y="261"/>
                </a:lnTo>
                <a:lnTo>
                  <a:pt x="297" y="239"/>
                </a:lnTo>
                <a:lnTo>
                  <a:pt x="307" y="215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69" name="Line 280">
            <a:extLst>
              <a:ext uri="{FF2B5EF4-FFF2-40B4-BE49-F238E27FC236}">
                <a16:creationId xmlns:a16="http://schemas.microsoft.com/office/drawing/2014/main" id="{19FD6196-B7C2-45EA-B683-BB3FCD6DE9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6575" y="23241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70" name="Freeform 281">
            <a:extLst>
              <a:ext uri="{FF2B5EF4-FFF2-40B4-BE49-F238E27FC236}">
                <a16:creationId xmlns:a16="http://schemas.microsoft.com/office/drawing/2014/main" id="{ADAC91B9-3688-4E8B-9309-210E5FD33EC4}"/>
              </a:ext>
            </a:extLst>
          </p:cNvPr>
          <p:cNvSpPr>
            <a:spLocks/>
          </p:cNvSpPr>
          <p:nvPr/>
        </p:nvSpPr>
        <p:spPr bwMode="auto">
          <a:xfrm>
            <a:off x="1733550" y="2289175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5" y="130"/>
                </a:lnTo>
                <a:lnTo>
                  <a:pt x="308" y="103"/>
                </a:lnTo>
                <a:lnTo>
                  <a:pt x="296" y="78"/>
                </a:lnTo>
                <a:lnTo>
                  <a:pt x="280" y="55"/>
                </a:lnTo>
                <a:lnTo>
                  <a:pt x="260" y="36"/>
                </a:lnTo>
                <a:lnTo>
                  <a:pt x="238" y="21"/>
                </a:lnTo>
                <a:lnTo>
                  <a:pt x="213" y="9"/>
                </a:lnTo>
                <a:lnTo>
                  <a:pt x="186" y="1"/>
                </a:lnTo>
                <a:lnTo>
                  <a:pt x="158" y="0"/>
                </a:lnTo>
                <a:lnTo>
                  <a:pt x="130" y="1"/>
                </a:lnTo>
                <a:lnTo>
                  <a:pt x="104" y="9"/>
                </a:lnTo>
                <a:lnTo>
                  <a:pt x="79" y="21"/>
                </a:lnTo>
                <a:lnTo>
                  <a:pt x="56" y="36"/>
                </a:lnTo>
                <a:lnTo>
                  <a:pt x="36" y="55"/>
                </a:lnTo>
                <a:lnTo>
                  <a:pt x="21" y="78"/>
                </a:lnTo>
                <a:lnTo>
                  <a:pt x="9" y="103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2"/>
                </a:lnTo>
                <a:lnTo>
                  <a:pt x="21" y="238"/>
                </a:lnTo>
                <a:lnTo>
                  <a:pt x="36" y="260"/>
                </a:lnTo>
                <a:lnTo>
                  <a:pt x="56" y="280"/>
                </a:lnTo>
                <a:lnTo>
                  <a:pt x="79" y="297"/>
                </a:lnTo>
                <a:lnTo>
                  <a:pt x="104" y="306"/>
                </a:lnTo>
                <a:lnTo>
                  <a:pt x="130" y="314"/>
                </a:lnTo>
                <a:lnTo>
                  <a:pt x="158" y="318"/>
                </a:lnTo>
                <a:lnTo>
                  <a:pt x="186" y="314"/>
                </a:lnTo>
                <a:lnTo>
                  <a:pt x="213" y="306"/>
                </a:lnTo>
                <a:lnTo>
                  <a:pt x="238" y="297"/>
                </a:lnTo>
                <a:lnTo>
                  <a:pt x="260" y="280"/>
                </a:lnTo>
                <a:lnTo>
                  <a:pt x="280" y="260"/>
                </a:lnTo>
                <a:lnTo>
                  <a:pt x="296" y="238"/>
                </a:lnTo>
                <a:lnTo>
                  <a:pt x="308" y="212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71" name="Line 282">
            <a:extLst>
              <a:ext uri="{FF2B5EF4-FFF2-40B4-BE49-F238E27FC236}">
                <a16:creationId xmlns:a16="http://schemas.microsoft.com/office/drawing/2014/main" id="{517A782F-D1DD-4444-92E3-57A57BECE1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6538" y="46450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72" name="Freeform 283">
            <a:extLst>
              <a:ext uri="{FF2B5EF4-FFF2-40B4-BE49-F238E27FC236}">
                <a16:creationId xmlns:a16="http://schemas.microsoft.com/office/drawing/2014/main" id="{8BE48FB9-0E42-4F6A-AAA2-532C3A059D75}"/>
              </a:ext>
            </a:extLst>
          </p:cNvPr>
          <p:cNvSpPr>
            <a:spLocks/>
          </p:cNvSpPr>
          <p:nvPr/>
        </p:nvSpPr>
        <p:spPr bwMode="auto">
          <a:xfrm>
            <a:off x="2705100" y="4608513"/>
            <a:ext cx="71438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6" y="131"/>
                </a:lnTo>
                <a:lnTo>
                  <a:pt x="308" y="103"/>
                </a:lnTo>
                <a:lnTo>
                  <a:pt x="296" y="79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6" y="37"/>
                </a:lnTo>
                <a:lnTo>
                  <a:pt x="38" y="57"/>
                </a:lnTo>
                <a:lnTo>
                  <a:pt x="22" y="79"/>
                </a:lnTo>
                <a:lnTo>
                  <a:pt x="11" y="103"/>
                </a:lnTo>
                <a:lnTo>
                  <a:pt x="3" y="131"/>
                </a:lnTo>
                <a:lnTo>
                  <a:pt x="0" y="159"/>
                </a:lnTo>
                <a:lnTo>
                  <a:pt x="3" y="187"/>
                </a:lnTo>
                <a:lnTo>
                  <a:pt x="11" y="213"/>
                </a:lnTo>
                <a:lnTo>
                  <a:pt x="22" y="239"/>
                </a:lnTo>
                <a:lnTo>
                  <a:pt x="38" y="261"/>
                </a:lnTo>
                <a:lnTo>
                  <a:pt x="56" y="280"/>
                </a:lnTo>
                <a:lnTo>
                  <a:pt x="79" y="297"/>
                </a:lnTo>
                <a:lnTo>
                  <a:pt x="105" y="308"/>
                </a:lnTo>
                <a:lnTo>
                  <a:pt x="131" y="316"/>
                </a:lnTo>
                <a:lnTo>
                  <a:pt x="160" y="318"/>
                </a:lnTo>
                <a:lnTo>
                  <a:pt x="187" y="316"/>
                </a:lnTo>
                <a:lnTo>
                  <a:pt x="214" y="308"/>
                </a:lnTo>
                <a:lnTo>
                  <a:pt x="239" y="297"/>
                </a:lnTo>
                <a:lnTo>
                  <a:pt x="262" y="280"/>
                </a:lnTo>
                <a:lnTo>
                  <a:pt x="282" y="261"/>
                </a:lnTo>
                <a:lnTo>
                  <a:pt x="296" y="239"/>
                </a:lnTo>
                <a:lnTo>
                  <a:pt x="308" y="213"/>
                </a:lnTo>
                <a:lnTo>
                  <a:pt x="316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73" name="Line 284">
            <a:extLst>
              <a:ext uri="{FF2B5EF4-FFF2-40B4-BE49-F238E27FC236}">
                <a16:creationId xmlns:a16="http://schemas.microsoft.com/office/drawing/2014/main" id="{A6A619E8-27E0-4FB4-A057-AD5A991C44D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18147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74" name="Freeform 285">
            <a:extLst>
              <a:ext uri="{FF2B5EF4-FFF2-40B4-BE49-F238E27FC236}">
                <a16:creationId xmlns:a16="http://schemas.microsoft.com/office/drawing/2014/main" id="{E08505C3-3929-4239-BCF0-8D4BEF1CC496}"/>
              </a:ext>
            </a:extLst>
          </p:cNvPr>
          <p:cNvSpPr>
            <a:spLocks/>
          </p:cNvSpPr>
          <p:nvPr/>
        </p:nvSpPr>
        <p:spPr bwMode="auto">
          <a:xfrm>
            <a:off x="4194175" y="4146550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1"/>
                </a:lnTo>
                <a:lnTo>
                  <a:pt x="310" y="105"/>
                </a:lnTo>
                <a:lnTo>
                  <a:pt x="298" y="79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5" y="9"/>
                </a:lnTo>
                <a:lnTo>
                  <a:pt x="188" y="3"/>
                </a:lnTo>
                <a:lnTo>
                  <a:pt x="160" y="0"/>
                </a:lnTo>
                <a:lnTo>
                  <a:pt x="131" y="3"/>
                </a:lnTo>
                <a:lnTo>
                  <a:pt x="105" y="9"/>
                </a:lnTo>
                <a:lnTo>
                  <a:pt x="79" y="21"/>
                </a:lnTo>
                <a:lnTo>
                  <a:pt x="56" y="37"/>
                </a:lnTo>
                <a:lnTo>
                  <a:pt x="38" y="57"/>
                </a:lnTo>
                <a:lnTo>
                  <a:pt x="22" y="79"/>
                </a:lnTo>
                <a:lnTo>
                  <a:pt x="11" y="105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1" y="213"/>
                </a:lnTo>
                <a:lnTo>
                  <a:pt x="22" y="239"/>
                </a:lnTo>
                <a:lnTo>
                  <a:pt x="38" y="261"/>
                </a:lnTo>
                <a:lnTo>
                  <a:pt x="56" y="281"/>
                </a:lnTo>
                <a:lnTo>
                  <a:pt x="79" y="297"/>
                </a:lnTo>
                <a:lnTo>
                  <a:pt x="105" y="309"/>
                </a:lnTo>
                <a:lnTo>
                  <a:pt x="131" y="315"/>
                </a:lnTo>
                <a:lnTo>
                  <a:pt x="160" y="318"/>
                </a:lnTo>
                <a:lnTo>
                  <a:pt x="188" y="315"/>
                </a:lnTo>
                <a:lnTo>
                  <a:pt x="215" y="309"/>
                </a:lnTo>
                <a:lnTo>
                  <a:pt x="239" y="297"/>
                </a:lnTo>
                <a:lnTo>
                  <a:pt x="262" y="281"/>
                </a:lnTo>
                <a:lnTo>
                  <a:pt x="282" y="261"/>
                </a:lnTo>
                <a:lnTo>
                  <a:pt x="298" y="239"/>
                </a:lnTo>
                <a:lnTo>
                  <a:pt x="310" y="213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75" name="Line 286">
            <a:extLst>
              <a:ext uri="{FF2B5EF4-FFF2-40B4-BE49-F238E27FC236}">
                <a16:creationId xmlns:a16="http://schemas.microsoft.com/office/drawing/2014/main" id="{8E274105-417F-46A2-A887-749BE52BA7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7325" y="42910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76" name="Freeform 287">
            <a:extLst>
              <a:ext uri="{FF2B5EF4-FFF2-40B4-BE49-F238E27FC236}">
                <a16:creationId xmlns:a16="http://schemas.microsoft.com/office/drawing/2014/main" id="{A5D856F8-260D-485B-8CF7-DF105842100D}"/>
              </a:ext>
            </a:extLst>
          </p:cNvPr>
          <p:cNvSpPr>
            <a:spLocks/>
          </p:cNvSpPr>
          <p:nvPr/>
        </p:nvSpPr>
        <p:spPr bwMode="auto">
          <a:xfrm>
            <a:off x="3925888" y="4256088"/>
            <a:ext cx="71437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0"/>
                </a:lnTo>
                <a:lnTo>
                  <a:pt x="309" y="105"/>
                </a:lnTo>
                <a:lnTo>
                  <a:pt x="297" y="78"/>
                </a:lnTo>
                <a:lnTo>
                  <a:pt x="280" y="56"/>
                </a:lnTo>
                <a:lnTo>
                  <a:pt x="262" y="37"/>
                </a:lnTo>
                <a:lnTo>
                  <a:pt x="239" y="21"/>
                </a:lnTo>
                <a:lnTo>
                  <a:pt x="213" y="9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3" y="9"/>
                </a:lnTo>
                <a:lnTo>
                  <a:pt x="79" y="21"/>
                </a:lnTo>
                <a:lnTo>
                  <a:pt x="57" y="37"/>
                </a:lnTo>
                <a:lnTo>
                  <a:pt x="37" y="56"/>
                </a:lnTo>
                <a:lnTo>
                  <a:pt x="21" y="78"/>
                </a:lnTo>
                <a:lnTo>
                  <a:pt x="9" y="105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79" y="296"/>
                </a:lnTo>
                <a:lnTo>
                  <a:pt x="103" y="309"/>
                </a:lnTo>
                <a:lnTo>
                  <a:pt x="131" y="316"/>
                </a:lnTo>
                <a:lnTo>
                  <a:pt x="160" y="318"/>
                </a:lnTo>
                <a:lnTo>
                  <a:pt x="187" y="316"/>
                </a:lnTo>
                <a:lnTo>
                  <a:pt x="213" y="309"/>
                </a:lnTo>
                <a:lnTo>
                  <a:pt x="239" y="296"/>
                </a:lnTo>
                <a:lnTo>
                  <a:pt x="262" y="281"/>
                </a:lnTo>
                <a:lnTo>
                  <a:pt x="280" y="261"/>
                </a:lnTo>
                <a:lnTo>
                  <a:pt x="297" y="239"/>
                </a:lnTo>
                <a:lnTo>
                  <a:pt x="309" y="215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77" name="Line 288">
            <a:extLst>
              <a:ext uri="{FF2B5EF4-FFF2-40B4-BE49-F238E27FC236}">
                <a16:creationId xmlns:a16="http://schemas.microsoft.com/office/drawing/2014/main" id="{4D4F6D47-5904-492B-9448-2F8058543DF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2088" y="30384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78" name="Freeform 289">
            <a:extLst>
              <a:ext uri="{FF2B5EF4-FFF2-40B4-BE49-F238E27FC236}">
                <a16:creationId xmlns:a16="http://schemas.microsoft.com/office/drawing/2014/main" id="{5B062ECB-0C70-4124-ABED-3C32DB083A33}"/>
              </a:ext>
            </a:extLst>
          </p:cNvPr>
          <p:cNvSpPr>
            <a:spLocks/>
          </p:cNvSpPr>
          <p:nvPr/>
        </p:nvSpPr>
        <p:spPr bwMode="auto">
          <a:xfrm>
            <a:off x="1389063" y="3001963"/>
            <a:ext cx="73025" cy="73025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9"/>
                </a:moveTo>
                <a:lnTo>
                  <a:pt x="314" y="132"/>
                </a:lnTo>
                <a:lnTo>
                  <a:pt x="309" y="105"/>
                </a:lnTo>
                <a:lnTo>
                  <a:pt x="296" y="80"/>
                </a:lnTo>
                <a:lnTo>
                  <a:pt x="281" y="57"/>
                </a:lnTo>
                <a:lnTo>
                  <a:pt x="261" y="39"/>
                </a:lnTo>
                <a:lnTo>
                  <a:pt x="238" y="22"/>
                </a:lnTo>
                <a:lnTo>
                  <a:pt x="212" y="10"/>
                </a:lnTo>
                <a:lnTo>
                  <a:pt x="187" y="4"/>
                </a:lnTo>
                <a:lnTo>
                  <a:pt x="159" y="0"/>
                </a:lnTo>
                <a:lnTo>
                  <a:pt x="130" y="4"/>
                </a:lnTo>
                <a:lnTo>
                  <a:pt x="104" y="10"/>
                </a:lnTo>
                <a:lnTo>
                  <a:pt x="78" y="22"/>
                </a:lnTo>
                <a:lnTo>
                  <a:pt x="55" y="39"/>
                </a:lnTo>
                <a:lnTo>
                  <a:pt x="36" y="57"/>
                </a:lnTo>
                <a:lnTo>
                  <a:pt x="21" y="80"/>
                </a:lnTo>
                <a:lnTo>
                  <a:pt x="9" y="105"/>
                </a:lnTo>
                <a:lnTo>
                  <a:pt x="2" y="132"/>
                </a:lnTo>
                <a:lnTo>
                  <a:pt x="0" y="159"/>
                </a:lnTo>
                <a:lnTo>
                  <a:pt x="2" y="189"/>
                </a:lnTo>
                <a:lnTo>
                  <a:pt x="9" y="215"/>
                </a:lnTo>
                <a:lnTo>
                  <a:pt x="21" y="239"/>
                </a:lnTo>
                <a:lnTo>
                  <a:pt x="36" y="263"/>
                </a:lnTo>
                <a:lnTo>
                  <a:pt x="55" y="283"/>
                </a:lnTo>
                <a:lnTo>
                  <a:pt x="78" y="298"/>
                </a:lnTo>
                <a:lnTo>
                  <a:pt x="104" y="310"/>
                </a:lnTo>
                <a:lnTo>
                  <a:pt x="130" y="317"/>
                </a:lnTo>
                <a:lnTo>
                  <a:pt x="159" y="319"/>
                </a:lnTo>
                <a:lnTo>
                  <a:pt x="187" y="317"/>
                </a:lnTo>
                <a:lnTo>
                  <a:pt x="212" y="310"/>
                </a:lnTo>
                <a:lnTo>
                  <a:pt x="238" y="298"/>
                </a:lnTo>
                <a:lnTo>
                  <a:pt x="261" y="283"/>
                </a:lnTo>
                <a:lnTo>
                  <a:pt x="281" y="263"/>
                </a:lnTo>
                <a:lnTo>
                  <a:pt x="296" y="239"/>
                </a:lnTo>
                <a:lnTo>
                  <a:pt x="309" y="215"/>
                </a:lnTo>
                <a:lnTo>
                  <a:pt x="314" y="189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79" name="Line 290">
            <a:extLst>
              <a:ext uri="{FF2B5EF4-FFF2-40B4-BE49-F238E27FC236}">
                <a16:creationId xmlns:a16="http://schemas.microsoft.com/office/drawing/2014/main" id="{B2A207B4-F6A7-438F-8553-3E5D0ACF40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6413" y="377190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80" name="Freeform 291">
            <a:extLst>
              <a:ext uri="{FF2B5EF4-FFF2-40B4-BE49-F238E27FC236}">
                <a16:creationId xmlns:a16="http://schemas.microsoft.com/office/drawing/2014/main" id="{EBB92F41-E15E-44DE-A15E-8E5A77335FAE}"/>
              </a:ext>
            </a:extLst>
          </p:cNvPr>
          <p:cNvSpPr>
            <a:spLocks/>
          </p:cNvSpPr>
          <p:nvPr/>
        </p:nvSpPr>
        <p:spPr bwMode="auto">
          <a:xfrm>
            <a:off x="4244975" y="3735388"/>
            <a:ext cx="71438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6" y="132"/>
                </a:lnTo>
                <a:lnTo>
                  <a:pt x="308" y="104"/>
                </a:lnTo>
                <a:lnTo>
                  <a:pt x="297" y="80"/>
                </a:lnTo>
                <a:lnTo>
                  <a:pt x="280" y="57"/>
                </a:lnTo>
                <a:lnTo>
                  <a:pt x="260" y="37"/>
                </a:lnTo>
                <a:lnTo>
                  <a:pt x="238" y="22"/>
                </a:lnTo>
                <a:lnTo>
                  <a:pt x="214" y="10"/>
                </a:lnTo>
                <a:lnTo>
                  <a:pt x="186" y="2"/>
                </a:lnTo>
                <a:lnTo>
                  <a:pt x="159" y="0"/>
                </a:lnTo>
                <a:lnTo>
                  <a:pt x="131" y="2"/>
                </a:lnTo>
                <a:lnTo>
                  <a:pt x="104" y="10"/>
                </a:lnTo>
                <a:lnTo>
                  <a:pt x="80" y="22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2" y="132"/>
                </a:lnTo>
                <a:lnTo>
                  <a:pt x="0" y="158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3"/>
                </a:lnTo>
                <a:lnTo>
                  <a:pt x="57" y="280"/>
                </a:lnTo>
                <a:lnTo>
                  <a:pt x="80" y="297"/>
                </a:lnTo>
                <a:lnTo>
                  <a:pt x="104" y="309"/>
                </a:lnTo>
                <a:lnTo>
                  <a:pt x="131" y="316"/>
                </a:lnTo>
                <a:lnTo>
                  <a:pt x="159" y="319"/>
                </a:lnTo>
                <a:lnTo>
                  <a:pt x="186" y="316"/>
                </a:lnTo>
                <a:lnTo>
                  <a:pt x="214" y="309"/>
                </a:lnTo>
                <a:lnTo>
                  <a:pt x="238" y="297"/>
                </a:lnTo>
                <a:lnTo>
                  <a:pt x="260" y="280"/>
                </a:lnTo>
                <a:lnTo>
                  <a:pt x="280" y="263"/>
                </a:lnTo>
                <a:lnTo>
                  <a:pt x="297" y="239"/>
                </a:lnTo>
                <a:lnTo>
                  <a:pt x="308" y="214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81" name="Line 292">
            <a:extLst>
              <a:ext uri="{FF2B5EF4-FFF2-40B4-BE49-F238E27FC236}">
                <a16:creationId xmlns:a16="http://schemas.microsoft.com/office/drawing/2014/main" id="{7CAB7FA7-CD65-47EE-B292-7E7C51F460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6250" y="494982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82" name="Freeform 293">
            <a:extLst>
              <a:ext uri="{FF2B5EF4-FFF2-40B4-BE49-F238E27FC236}">
                <a16:creationId xmlns:a16="http://schemas.microsoft.com/office/drawing/2014/main" id="{9C035F63-EA2E-4EDE-B90B-DA52686909C1}"/>
              </a:ext>
            </a:extLst>
          </p:cNvPr>
          <p:cNvSpPr>
            <a:spLocks/>
          </p:cNvSpPr>
          <p:nvPr/>
        </p:nvSpPr>
        <p:spPr bwMode="auto">
          <a:xfrm>
            <a:off x="1674813" y="4913313"/>
            <a:ext cx="71437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6" y="131"/>
                </a:lnTo>
                <a:lnTo>
                  <a:pt x="309" y="103"/>
                </a:lnTo>
                <a:lnTo>
                  <a:pt x="297" y="79"/>
                </a:lnTo>
                <a:lnTo>
                  <a:pt x="281" y="57"/>
                </a:lnTo>
                <a:lnTo>
                  <a:pt x="261" y="37"/>
                </a:lnTo>
                <a:lnTo>
                  <a:pt x="239" y="22"/>
                </a:lnTo>
                <a:lnTo>
                  <a:pt x="213" y="9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5" y="9"/>
                </a:lnTo>
                <a:lnTo>
                  <a:pt x="79" y="22"/>
                </a:lnTo>
                <a:lnTo>
                  <a:pt x="57" y="37"/>
                </a:lnTo>
                <a:lnTo>
                  <a:pt x="37" y="57"/>
                </a:lnTo>
                <a:lnTo>
                  <a:pt x="21" y="79"/>
                </a:lnTo>
                <a:lnTo>
                  <a:pt x="9" y="103"/>
                </a:lnTo>
                <a:lnTo>
                  <a:pt x="3" y="131"/>
                </a:lnTo>
                <a:lnTo>
                  <a:pt x="0" y="159"/>
                </a:lnTo>
                <a:lnTo>
                  <a:pt x="3" y="188"/>
                </a:lnTo>
                <a:lnTo>
                  <a:pt x="9" y="213"/>
                </a:lnTo>
                <a:lnTo>
                  <a:pt x="21" y="240"/>
                </a:lnTo>
                <a:lnTo>
                  <a:pt x="37" y="261"/>
                </a:lnTo>
                <a:lnTo>
                  <a:pt x="57" y="281"/>
                </a:lnTo>
                <a:lnTo>
                  <a:pt x="79" y="297"/>
                </a:lnTo>
                <a:lnTo>
                  <a:pt x="105" y="308"/>
                </a:lnTo>
                <a:lnTo>
                  <a:pt x="131" y="315"/>
                </a:lnTo>
                <a:lnTo>
                  <a:pt x="160" y="318"/>
                </a:lnTo>
                <a:lnTo>
                  <a:pt x="187" y="315"/>
                </a:lnTo>
                <a:lnTo>
                  <a:pt x="213" y="308"/>
                </a:lnTo>
                <a:lnTo>
                  <a:pt x="239" y="297"/>
                </a:lnTo>
                <a:lnTo>
                  <a:pt x="261" y="281"/>
                </a:lnTo>
                <a:lnTo>
                  <a:pt x="281" y="261"/>
                </a:lnTo>
                <a:lnTo>
                  <a:pt x="297" y="240"/>
                </a:lnTo>
                <a:lnTo>
                  <a:pt x="309" y="213"/>
                </a:lnTo>
                <a:lnTo>
                  <a:pt x="316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83" name="Line 294">
            <a:extLst>
              <a:ext uri="{FF2B5EF4-FFF2-40B4-BE49-F238E27FC236}">
                <a16:creationId xmlns:a16="http://schemas.microsoft.com/office/drawing/2014/main" id="{0E20F62D-E860-4EBB-A7A8-63D7BA1A33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34671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84" name="Freeform 295">
            <a:extLst>
              <a:ext uri="{FF2B5EF4-FFF2-40B4-BE49-F238E27FC236}">
                <a16:creationId xmlns:a16="http://schemas.microsoft.com/office/drawing/2014/main" id="{4FCF37DD-9E21-495E-96B6-7C9EE32E0014}"/>
              </a:ext>
            </a:extLst>
          </p:cNvPr>
          <p:cNvSpPr>
            <a:spLocks/>
          </p:cNvSpPr>
          <p:nvPr/>
        </p:nvSpPr>
        <p:spPr bwMode="auto">
          <a:xfrm>
            <a:off x="3738563" y="3430588"/>
            <a:ext cx="71437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6" y="133"/>
                </a:lnTo>
                <a:lnTo>
                  <a:pt x="308" y="105"/>
                </a:lnTo>
                <a:lnTo>
                  <a:pt x="297" y="81"/>
                </a:lnTo>
                <a:lnTo>
                  <a:pt x="280" y="58"/>
                </a:lnTo>
                <a:lnTo>
                  <a:pt x="260" y="39"/>
                </a:lnTo>
                <a:lnTo>
                  <a:pt x="239" y="21"/>
                </a:lnTo>
                <a:lnTo>
                  <a:pt x="214" y="11"/>
                </a:lnTo>
                <a:lnTo>
                  <a:pt x="187" y="4"/>
                </a:lnTo>
                <a:lnTo>
                  <a:pt x="159" y="0"/>
                </a:lnTo>
                <a:lnTo>
                  <a:pt x="131" y="4"/>
                </a:lnTo>
                <a:lnTo>
                  <a:pt x="104" y="11"/>
                </a:lnTo>
                <a:lnTo>
                  <a:pt x="80" y="21"/>
                </a:lnTo>
                <a:lnTo>
                  <a:pt x="57" y="39"/>
                </a:lnTo>
                <a:lnTo>
                  <a:pt x="37" y="58"/>
                </a:lnTo>
                <a:lnTo>
                  <a:pt x="21" y="81"/>
                </a:lnTo>
                <a:lnTo>
                  <a:pt x="9" y="105"/>
                </a:lnTo>
                <a:lnTo>
                  <a:pt x="1" y="133"/>
                </a:lnTo>
                <a:lnTo>
                  <a:pt x="0" y="161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3"/>
                </a:lnTo>
                <a:lnTo>
                  <a:pt x="57" y="282"/>
                </a:lnTo>
                <a:lnTo>
                  <a:pt x="80" y="299"/>
                </a:lnTo>
                <a:lnTo>
                  <a:pt x="104" y="309"/>
                </a:lnTo>
                <a:lnTo>
                  <a:pt x="131" y="317"/>
                </a:lnTo>
                <a:lnTo>
                  <a:pt x="159" y="319"/>
                </a:lnTo>
                <a:lnTo>
                  <a:pt x="187" y="317"/>
                </a:lnTo>
                <a:lnTo>
                  <a:pt x="214" y="309"/>
                </a:lnTo>
                <a:lnTo>
                  <a:pt x="239" y="299"/>
                </a:lnTo>
                <a:lnTo>
                  <a:pt x="260" y="282"/>
                </a:lnTo>
                <a:lnTo>
                  <a:pt x="280" y="263"/>
                </a:lnTo>
                <a:lnTo>
                  <a:pt x="297" y="239"/>
                </a:lnTo>
                <a:lnTo>
                  <a:pt x="308" y="215"/>
                </a:lnTo>
                <a:lnTo>
                  <a:pt x="316" y="187"/>
                </a:lnTo>
                <a:lnTo>
                  <a:pt x="318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85" name="Line 296">
            <a:extLst>
              <a:ext uri="{FF2B5EF4-FFF2-40B4-BE49-F238E27FC236}">
                <a16:creationId xmlns:a16="http://schemas.microsoft.com/office/drawing/2014/main" id="{5E158CE9-A77F-4A33-B721-13E9B2C34EE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4188" y="56753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86" name="Freeform 297">
            <a:extLst>
              <a:ext uri="{FF2B5EF4-FFF2-40B4-BE49-F238E27FC236}">
                <a16:creationId xmlns:a16="http://schemas.microsoft.com/office/drawing/2014/main" id="{7278954D-1DCF-4939-B4FE-15A51A2C0D68}"/>
              </a:ext>
            </a:extLst>
          </p:cNvPr>
          <p:cNvSpPr>
            <a:spLocks/>
          </p:cNvSpPr>
          <p:nvPr/>
        </p:nvSpPr>
        <p:spPr bwMode="auto">
          <a:xfrm>
            <a:off x="1681163" y="5638800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1"/>
                </a:lnTo>
                <a:lnTo>
                  <a:pt x="308" y="105"/>
                </a:lnTo>
                <a:lnTo>
                  <a:pt x="297" y="79"/>
                </a:lnTo>
                <a:lnTo>
                  <a:pt x="280" y="56"/>
                </a:lnTo>
                <a:lnTo>
                  <a:pt x="261" y="36"/>
                </a:lnTo>
                <a:lnTo>
                  <a:pt x="238" y="22"/>
                </a:lnTo>
                <a:lnTo>
                  <a:pt x="214" y="10"/>
                </a:lnTo>
                <a:lnTo>
                  <a:pt x="186" y="3"/>
                </a:lnTo>
                <a:lnTo>
                  <a:pt x="159" y="0"/>
                </a:lnTo>
                <a:lnTo>
                  <a:pt x="131" y="3"/>
                </a:lnTo>
                <a:lnTo>
                  <a:pt x="104" y="10"/>
                </a:lnTo>
                <a:lnTo>
                  <a:pt x="80" y="22"/>
                </a:lnTo>
                <a:lnTo>
                  <a:pt x="57" y="36"/>
                </a:lnTo>
                <a:lnTo>
                  <a:pt x="37" y="56"/>
                </a:lnTo>
                <a:lnTo>
                  <a:pt x="21" y="79"/>
                </a:lnTo>
                <a:lnTo>
                  <a:pt x="9" y="105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9" y="213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6"/>
                </a:lnTo>
                <a:lnTo>
                  <a:pt x="104" y="308"/>
                </a:lnTo>
                <a:lnTo>
                  <a:pt x="131" y="315"/>
                </a:lnTo>
                <a:lnTo>
                  <a:pt x="159" y="318"/>
                </a:lnTo>
                <a:lnTo>
                  <a:pt x="186" y="315"/>
                </a:lnTo>
                <a:lnTo>
                  <a:pt x="214" y="308"/>
                </a:lnTo>
                <a:lnTo>
                  <a:pt x="238" y="296"/>
                </a:lnTo>
                <a:lnTo>
                  <a:pt x="261" y="282"/>
                </a:lnTo>
                <a:lnTo>
                  <a:pt x="280" y="262"/>
                </a:lnTo>
                <a:lnTo>
                  <a:pt x="297" y="239"/>
                </a:lnTo>
                <a:lnTo>
                  <a:pt x="308" y="213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87" name="Line 298">
            <a:extLst>
              <a:ext uri="{FF2B5EF4-FFF2-40B4-BE49-F238E27FC236}">
                <a16:creationId xmlns:a16="http://schemas.microsoft.com/office/drawing/2014/main" id="{22D55324-1C5D-40D0-8BA4-931B2EE7D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1400" y="488315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88" name="Freeform 299">
            <a:extLst>
              <a:ext uri="{FF2B5EF4-FFF2-40B4-BE49-F238E27FC236}">
                <a16:creationId xmlns:a16="http://schemas.microsoft.com/office/drawing/2014/main" id="{40420888-06AC-4244-AE33-BD6D9C83C28C}"/>
              </a:ext>
            </a:extLst>
          </p:cNvPr>
          <p:cNvSpPr>
            <a:spLocks/>
          </p:cNvSpPr>
          <p:nvPr/>
        </p:nvSpPr>
        <p:spPr bwMode="auto">
          <a:xfrm>
            <a:off x="2238375" y="4846638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1"/>
                </a:lnTo>
                <a:lnTo>
                  <a:pt x="310" y="104"/>
                </a:lnTo>
                <a:lnTo>
                  <a:pt x="298" y="80"/>
                </a:lnTo>
                <a:lnTo>
                  <a:pt x="282" y="56"/>
                </a:lnTo>
                <a:lnTo>
                  <a:pt x="262" y="36"/>
                </a:lnTo>
                <a:lnTo>
                  <a:pt x="239" y="21"/>
                </a:lnTo>
                <a:lnTo>
                  <a:pt x="215" y="9"/>
                </a:lnTo>
                <a:lnTo>
                  <a:pt x="188" y="1"/>
                </a:lnTo>
                <a:lnTo>
                  <a:pt x="160" y="0"/>
                </a:lnTo>
                <a:lnTo>
                  <a:pt x="133" y="1"/>
                </a:lnTo>
                <a:lnTo>
                  <a:pt x="105" y="9"/>
                </a:lnTo>
                <a:lnTo>
                  <a:pt x="80" y="21"/>
                </a:lnTo>
                <a:lnTo>
                  <a:pt x="59" y="36"/>
                </a:lnTo>
                <a:lnTo>
                  <a:pt x="39" y="56"/>
                </a:lnTo>
                <a:lnTo>
                  <a:pt x="22" y="80"/>
                </a:lnTo>
                <a:lnTo>
                  <a:pt x="11" y="104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1" y="214"/>
                </a:lnTo>
                <a:lnTo>
                  <a:pt x="22" y="239"/>
                </a:lnTo>
                <a:lnTo>
                  <a:pt x="39" y="262"/>
                </a:lnTo>
                <a:lnTo>
                  <a:pt x="59" y="280"/>
                </a:lnTo>
                <a:lnTo>
                  <a:pt x="80" y="297"/>
                </a:lnTo>
                <a:lnTo>
                  <a:pt x="105" y="308"/>
                </a:lnTo>
                <a:lnTo>
                  <a:pt x="133" y="315"/>
                </a:lnTo>
                <a:lnTo>
                  <a:pt x="160" y="318"/>
                </a:lnTo>
                <a:lnTo>
                  <a:pt x="188" y="315"/>
                </a:lnTo>
                <a:lnTo>
                  <a:pt x="215" y="308"/>
                </a:lnTo>
                <a:lnTo>
                  <a:pt x="239" y="297"/>
                </a:lnTo>
                <a:lnTo>
                  <a:pt x="262" y="280"/>
                </a:lnTo>
                <a:lnTo>
                  <a:pt x="282" y="262"/>
                </a:lnTo>
                <a:lnTo>
                  <a:pt x="298" y="239"/>
                </a:lnTo>
                <a:lnTo>
                  <a:pt x="310" y="214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89" name="Line 300">
            <a:extLst>
              <a:ext uri="{FF2B5EF4-FFF2-40B4-BE49-F238E27FC236}">
                <a16:creationId xmlns:a16="http://schemas.microsoft.com/office/drawing/2014/main" id="{994A2F68-E857-46BF-8A5F-C4B7CF8E47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3463" y="56737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90" name="Freeform 301">
            <a:extLst>
              <a:ext uri="{FF2B5EF4-FFF2-40B4-BE49-F238E27FC236}">
                <a16:creationId xmlns:a16="http://schemas.microsoft.com/office/drawing/2014/main" id="{86FE6DC9-252E-43E9-AA40-810D5E83D35C}"/>
              </a:ext>
            </a:extLst>
          </p:cNvPr>
          <p:cNvSpPr>
            <a:spLocks/>
          </p:cNvSpPr>
          <p:nvPr/>
        </p:nvSpPr>
        <p:spPr bwMode="auto">
          <a:xfrm>
            <a:off x="960438" y="5637213"/>
            <a:ext cx="73025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9"/>
                </a:moveTo>
                <a:lnTo>
                  <a:pt x="316" y="130"/>
                </a:lnTo>
                <a:lnTo>
                  <a:pt x="308" y="105"/>
                </a:lnTo>
                <a:lnTo>
                  <a:pt x="297" y="79"/>
                </a:lnTo>
                <a:lnTo>
                  <a:pt x="280" y="57"/>
                </a:lnTo>
                <a:lnTo>
                  <a:pt x="260" y="37"/>
                </a:lnTo>
                <a:lnTo>
                  <a:pt x="239" y="21"/>
                </a:lnTo>
                <a:lnTo>
                  <a:pt x="214" y="11"/>
                </a:lnTo>
                <a:lnTo>
                  <a:pt x="187" y="3"/>
                </a:lnTo>
                <a:lnTo>
                  <a:pt x="158" y="0"/>
                </a:lnTo>
                <a:lnTo>
                  <a:pt x="131" y="3"/>
                </a:lnTo>
                <a:lnTo>
                  <a:pt x="104" y="11"/>
                </a:lnTo>
                <a:lnTo>
                  <a:pt x="80" y="21"/>
                </a:lnTo>
                <a:lnTo>
                  <a:pt x="56" y="37"/>
                </a:lnTo>
                <a:lnTo>
                  <a:pt x="37" y="57"/>
                </a:lnTo>
                <a:lnTo>
                  <a:pt x="21" y="79"/>
                </a:lnTo>
                <a:lnTo>
                  <a:pt x="9" y="105"/>
                </a:lnTo>
                <a:lnTo>
                  <a:pt x="2" y="130"/>
                </a:lnTo>
                <a:lnTo>
                  <a:pt x="0" y="159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2"/>
                </a:lnTo>
                <a:lnTo>
                  <a:pt x="56" y="281"/>
                </a:lnTo>
                <a:lnTo>
                  <a:pt x="80" y="296"/>
                </a:lnTo>
                <a:lnTo>
                  <a:pt x="104" y="309"/>
                </a:lnTo>
                <a:lnTo>
                  <a:pt x="131" y="316"/>
                </a:lnTo>
                <a:lnTo>
                  <a:pt x="158" y="317"/>
                </a:lnTo>
                <a:lnTo>
                  <a:pt x="187" y="316"/>
                </a:lnTo>
                <a:lnTo>
                  <a:pt x="214" y="309"/>
                </a:lnTo>
                <a:lnTo>
                  <a:pt x="239" y="296"/>
                </a:lnTo>
                <a:lnTo>
                  <a:pt x="260" y="281"/>
                </a:lnTo>
                <a:lnTo>
                  <a:pt x="280" y="262"/>
                </a:lnTo>
                <a:lnTo>
                  <a:pt x="297" y="239"/>
                </a:lnTo>
                <a:lnTo>
                  <a:pt x="308" y="214"/>
                </a:lnTo>
                <a:lnTo>
                  <a:pt x="316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91" name="Line 302">
            <a:extLst>
              <a:ext uri="{FF2B5EF4-FFF2-40B4-BE49-F238E27FC236}">
                <a16:creationId xmlns:a16="http://schemas.microsoft.com/office/drawing/2014/main" id="{39B43E45-E6BC-41ED-86A7-11D66ACAF6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9825" y="27178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92" name="Freeform 303">
            <a:extLst>
              <a:ext uri="{FF2B5EF4-FFF2-40B4-BE49-F238E27FC236}">
                <a16:creationId xmlns:a16="http://schemas.microsoft.com/office/drawing/2014/main" id="{9DE80996-76B6-418C-B3D7-2BC89ACD985A}"/>
              </a:ext>
            </a:extLst>
          </p:cNvPr>
          <p:cNvSpPr>
            <a:spLocks/>
          </p:cNvSpPr>
          <p:nvPr/>
        </p:nvSpPr>
        <p:spPr bwMode="auto">
          <a:xfrm>
            <a:off x="2338388" y="2681288"/>
            <a:ext cx="71437" cy="73025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7" y="130"/>
                </a:lnTo>
                <a:lnTo>
                  <a:pt x="309" y="104"/>
                </a:lnTo>
                <a:lnTo>
                  <a:pt x="297" y="79"/>
                </a:lnTo>
                <a:lnTo>
                  <a:pt x="281" y="56"/>
                </a:lnTo>
                <a:lnTo>
                  <a:pt x="263" y="36"/>
                </a:lnTo>
                <a:lnTo>
                  <a:pt x="239" y="21"/>
                </a:lnTo>
                <a:lnTo>
                  <a:pt x="215" y="8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5" y="8"/>
                </a:lnTo>
                <a:lnTo>
                  <a:pt x="80" y="21"/>
                </a:lnTo>
                <a:lnTo>
                  <a:pt x="57" y="36"/>
                </a:lnTo>
                <a:lnTo>
                  <a:pt x="38" y="56"/>
                </a:lnTo>
                <a:lnTo>
                  <a:pt x="21" y="79"/>
                </a:lnTo>
                <a:lnTo>
                  <a:pt x="11" y="104"/>
                </a:lnTo>
                <a:lnTo>
                  <a:pt x="4" y="130"/>
                </a:lnTo>
                <a:lnTo>
                  <a:pt x="0" y="158"/>
                </a:lnTo>
                <a:lnTo>
                  <a:pt x="4" y="186"/>
                </a:lnTo>
                <a:lnTo>
                  <a:pt x="11" y="213"/>
                </a:lnTo>
                <a:lnTo>
                  <a:pt x="21" y="238"/>
                </a:lnTo>
                <a:lnTo>
                  <a:pt x="38" y="260"/>
                </a:lnTo>
                <a:lnTo>
                  <a:pt x="57" y="280"/>
                </a:lnTo>
                <a:lnTo>
                  <a:pt x="80" y="296"/>
                </a:lnTo>
                <a:lnTo>
                  <a:pt x="105" y="307"/>
                </a:lnTo>
                <a:lnTo>
                  <a:pt x="131" y="315"/>
                </a:lnTo>
                <a:lnTo>
                  <a:pt x="160" y="317"/>
                </a:lnTo>
                <a:lnTo>
                  <a:pt x="187" y="315"/>
                </a:lnTo>
                <a:lnTo>
                  <a:pt x="215" y="307"/>
                </a:lnTo>
                <a:lnTo>
                  <a:pt x="239" y="296"/>
                </a:lnTo>
                <a:lnTo>
                  <a:pt x="263" y="280"/>
                </a:lnTo>
                <a:lnTo>
                  <a:pt x="281" y="260"/>
                </a:lnTo>
                <a:lnTo>
                  <a:pt x="297" y="238"/>
                </a:lnTo>
                <a:lnTo>
                  <a:pt x="309" y="213"/>
                </a:lnTo>
                <a:lnTo>
                  <a:pt x="317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93" name="Line 304">
            <a:extLst>
              <a:ext uri="{FF2B5EF4-FFF2-40B4-BE49-F238E27FC236}">
                <a16:creationId xmlns:a16="http://schemas.microsoft.com/office/drawing/2014/main" id="{BB278BE9-EAC6-4F90-8EDE-C482406516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9063" y="481488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94" name="Freeform 305">
            <a:extLst>
              <a:ext uri="{FF2B5EF4-FFF2-40B4-BE49-F238E27FC236}">
                <a16:creationId xmlns:a16="http://schemas.microsoft.com/office/drawing/2014/main" id="{01B76E67-8672-4B16-B0C3-20D85295041E}"/>
              </a:ext>
            </a:extLst>
          </p:cNvPr>
          <p:cNvSpPr>
            <a:spLocks/>
          </p:cNvSpPr>
          <p:nvPr/>
        </p:nvSpPr>
        <p:spPr bwMode="auto">
          <a:xfrm>
            <a:off x="3857625" y="4779963"/>
            <a:ext cx="71438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1"/>
                </a:lnTo>
                <a:lnTo>
                  <a:pt x="308" y="104"/>
                </a:lnTo>
                <a:lnTo>
                  <a:pt x="297" y="79"/>
                </a:lnTo>
                <a:lnTo>
                  <a:pt x="280" y="55"/>
                </a:lnTo>
                <a:lnTo>
                  <a:pt x="260" y="38"/>
                </a:lnTo>
                <a:lnTo>
                  <a:pt x="239" y="21"/>
                </a:lnTo>
                <a:lnTo>
                  <a:pt x="213" y="9"/>
                </a:lnTo>
                <a:lnTo>
                  <a:pt x="187" y="2"/>
                </a:lnTo>
                <a:lnTo>
                  <a:pt x="159" y="0"/>
                </a:lnTo>
                <a:lnTo>
                  <a:pt x="131" y="2"/>
                </a:lnTo>
                <a:lnTo>
                  <a:pt x="103" y="9"/>
                </a:lnTo>
                <a:lnTo>
                  <a:pt x="79" y="21"/>
                </a:lnTo>
                <a:lnTo>
                  <a:pt x="57" y="38"/>
                </a:lnTo>
                <a:lnTo>
                  <a:pt x="37" y="55"/>
                </a:lnTo>
                <a:lnTo>
                  <a:pt x="21" y="79"/>
                </a:lnTo>
                <a:lnTo>
                  <a:pt x="9" y="104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4"/>
                </a:lnTo>
                <a:lnTo>
                  <a:pt x="21" y="238"/>
                </a:lnTo>
                <a:lnTo>
                  <a:pt x="37" y="261"/>
                </a:lnTo>
                <a:lnTo>
                  <a:pt x="57" y="281"/>
                </a:lnTo>
                <a:lnTo>
                  <a:pt x="79" y="297"/>
                </a:lnTo>
                <a:lnTo>
                  <a:pt x="103" y="309"/>
                </a:lnTo>
                <a:lnTo>
                  <a:pt x="131" y="317"/>
                </a:lnTo>
                <a:lnTo>
                  <a:pt x="159" y="318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0" y="281"/>
                </a:lnTo>
                <a:lnTo>
                  <a:pt x="280" y="261"/>
                </a:lnTo>
                <a:lnTo>
                  <a:pt x="297" y="238"/>
                </a:lnTo>
                <a:lnTo>
                  <a:pt x="308" y="214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95" name="Line 306">
            <a:extLst>
              <a:ext uri="{FF2B5EF4-FFF2-40B4-BE49-F238E27FC236}">
                <a16:creationId xmlns:a16="http://schemas.microsoft.com/office/drawing/2014/main" id="{D34D5579-2FFA-4964-B457-FE913C589EB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6000" y="50403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96" name="Freeform 307">
            <a:extLst>
              <a:ext uri="{FF2B5EF4-FFF2-40B4-BE49-F238E27FC236}">
                <a16:creationId xmlns:a16="http://schemas.microsoft.com/office/drawing/2014/main" id="{15A76DCC-13B2-4FFB-8E0F-F3E89AA972E5}"/>
              </a:ext>
            </a:extLst>
          </p:cNvPr>
          <p:cNvSpPr>
            <a:spLocks/>
          </p:cNvSpPr>
          <p:nvPr/>
        </p:nvSpPr>
        <p:spPr bwMode="auto">
          <a:xfrm>
            <a:off x="944563" y="5005388"/>
            <a:ext cx="71437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2"/>
                </a:lnTo>
                <a:lnTo>
                  <a:pt x="309" y="104"/>
                </a:lnTo>
                <a:lnTo>
                  <a:pt x="297" y="80"/>
                </a:lnTo>
                <a:lnTo>
                  <a:pt x="281" y="57"/>
                </a:lnTo>
                <a:lnTo>
                  <a:pt x="261" y="37"/>
                </a:lnTo>
                <a:lnTo>
                  <a:pt x="239" y="22"/>
                </a:lnTo>
                <a:lnTo>
                  <a:pt x="215" y="10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5" y="10"/>
                </a:lnTo>
                <a:lnTo>
                  <a:pt x="78" y="22"/>
                </a:lnTo>
                <a:lnTo>
                  <a:pt x="56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3" y="132"/>
                </a:lnTo>
                <a:lnTo>
                  <a:pt x="0" y="158"/>
                </a:lnTo>
                <a:lnTo>
                  <a:pt x="3" y="186"/>
                </a:lnTo>
                <a:lnTo>
                  <a:pt x="9" y="214"/>
                </a:lnTo>
                <a:lnTo>
                  <a:pt x="21" y="238"/>
                </a:lnTo>
                <a:lnTo>
                  <a:pt x="37" y="261"/>
                </a:lnTo>
                <a:lnTo>
                  <a:pt x="56" y="280"/>
                </a:lnTo>
                <a:lnTo>
                  <a:pt x="78" y="298"/>
                </a:lnTo>
                <a:lnTo>
                  <a:pt x="105" y="308"/>
                </a:lnTo>
                <a:lnTo>
                  <a:pt x="130" y="316"/>
                </a:lnTo>
                <a:lnTo>
                  <a:pt x="159" y="319"/>
                </a:lnTo>
                <a:lnTo>
                  <a:pt x="187" y="316"/>
                </a:lnTo>
                <a:lnTo>
                  <a:pt x="215" y="308"/>
                </a:lnTo>
                <a:lnTo>
                  <a:pt x="239" y="298"/>
                </a:lnTo>
                <a:lnTo>
                  <a:pt x="261" y="280"/>
                </a:lnTo>
                <a:lnTo>
                  <a:pt x="281" y="261"/>
                </a:lnTo>
                <a:lnTo>
                  <a:pt x="297" y="238"/>
                </a:lnTo>
                <a:lnTo>
                  <a:pt x="309" y="214"/>
                </a:lnTo>
                <a:lnTo>
                  <a:pt x="316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97" name="Line 308">
            <a:extLst>
              <a:ext uri="{FF2B5EF4-FFF2-40B4-BE49-F238E27FC236}">
                <a16:creationId xmlns:a16="http://schemas.microsoft.com/office/drawing/2014/main" id="{16DB9DE7-879B-4C57-932C-BDA8C6F3CB3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5438" y="51863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98" name="Freeform 309">
            <a:extLst>
              <a:ext uri="{FF2B5EF4-FFF2-40B4-BE49-F238E27FC236}">
                <a16:creationId xmlns:a16="http://schemas.microsoft.com/office/drawing/2014/main" id="{F89FFFFD-2FA9-4F1D-89B0-07806B302C3D}"/>
              </a:ext>
            </a:extLst>
          </p:cNvPr>
          <p:cNvSpPr>
            <a:spLocks/>
          </p:cNvSpPr>
          <p:nvPr/>
        </p:nvSpPr>
        <p:spPr bwMode="auto">
          <a:xfrm>
            <a:off x="2794000" y="5149850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5" y="133"/>
                </a:lnTo>
                <a:lnTo>
                  <a:pt x="310" y="105"/>
                </a:lnTo>
                <a:lnTo>
                  <a:pt x="297" y="81"/>
                </a:lnTo>
                <a:lnTo>
                  <a:pt x="282" y="59"/>
                </a:lnTo>
                <a:lnTo>
                  <a:pt x="262" y="39"/>
                </a:lnTo>
                <a:lnTo>
                  <a:pt x="239" y="22"/>
                </a:lnTo>
                <a:lnTo>
                  <a:pt x="213" y="11"/>
                </a:lnTo>
                <a:lnTo>
                  <a:pt x="188" y="3"/>
                </a:lnTo>
                <a:lnTo>
                  <a:pt x="160" y="0"/>
                </a:lnTo>
                <a:lnTo>
                  <a:pt x="131" y="3"/>
                </a:lnTo>
                <a:lnTo>
                  <a:pt x="104" y="11"/>
                </a:lnTo>
                <a:lnTo>
                  <a:pt x="79" y="22"/>
                </a:lnTo>
                <a:lnTo>
                  <a:pt x="56" y="39"/>
                </a:lnTo>
                <a:lnTo>
                  <a:pt x="36" y="59"/>
                </a:lnTo>
                <a:lnTo>
                  <a:pt x="22" y="81"/>
                </a:lnTo>
                <a:lnTo>
                  <a:pt x="10" y="105"/>
                </a:lnTo>
                <a:lnTo>
                  <a:pt x="2" y="133"/>
                </a:lnTo>
                <a:lnTo>
                  <a:pt x="0" y="161"/>
                </a:lnTo>
                <a:lnTo>
                  <a:pt x="2" y="187"/>
                </a:lnTo>
                <a:lnTo>
                  <a:pt x="10" y="215"/>
                </a:lnTo>
                <a:lnTo>
                  <a:pt x="22" y="239"/>
                </a:lnTo>
                <a:lnTo>
                  <a:pt x="36" y="263"/>
                </a:lnTo>
                <a:lnTo>
                  <a:pt x="56" y="282"/>
                </a:lnTo>
                <a:lnTo>
                  <a:pt x="79" y="297"/>
                </a:lnTo>
                <a:lnTo>
                  <a:pt x="104" y="309"/>
                </a:lnTo>
                <a:lnTo>
                  <a:pt x="131" y="317"/>
                </a:lnTo>
                <a:lnTo>
                  <a:pt x="160" y="319"/>
                </a:lnTo>
                <a:lnTo>
                  <a:pt x="188" y="317"/>
                </a:lnTo>
                <a:lnTo>
                  <a:pt x="213" y="309"/>
                </a:lnTo>
                <a:lnTo>
                  <a:pt x="239" y="297"/>
                </a:lnTo>
                <a:lnTo>
                  <a:pt x="262" y="282"/>
                </a:lnTo>
                <a:lnTo>
                  <a:pt x="282" y="263"/>
                </a:lnTo>
                <a:lnTo>
                  <a:pt x="297" y="239"/>
                </a:lnTo>
                <a:lnTo>
                  <a:pt x="310" y="215"/>
                </a:lnTo>
                <a:lnTo>
                  <a:pt x="315" y="187"/>
                </a:lnTo>
                <a:lnTo>
                  <a:pt x="318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99" name="Line 310">
            <a:extLst>
              <a:ext uri="{FF2B5EF4-FFF2-40B4-BE49-F238E27FC236}">
                <a16:creationId xmlns:a16="http://schemas.microsoft.com/office/drawing/2014/main" id="{3412E1A9-DA5A-4447-91ED-C42E238E616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8938" y="48688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00" name="Freeform 311">
            <a:extLst>
              <a:ext uri="{FF2B5EF4-FFF2-40B4-BE49-F238E27FC236}">
                <a16:creationId xmlns:a16="http://schemas.microsoft.com/office/drawing/2014/main" id="{99F9D35C-C34F-4A5E-9014-616EDB250F5C}"/>
              </a:ext>
            </a:extLst>
          </p:cNvPr>
          <p:cNvSpPr>
            <a:spLocks/>
          </p:cNvSpPr>
          <p:nvPr/>
        </p:nvSpPr>
        <p:spPr bwMode="auto">
          <a:xfrm>
            <a:off x="1585913" y="4833938"/>
            <a:ext cx="73025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5" y="132"/>
                </a:lnTo>
                <a:lnTo>
                  <a:pt x="307" y="104"/>
                </a:lnTo>
                <a:lnTo>
                  <a:pt x="296" y="80"/>
                </a:lnTo>
                <a:lnTo>
                  <a:pt x="280" y="57"/>
                </a:lnTo>
                <a:lnTo>
                  <a:pt x="260" y="37"/>
                </a:lnTo>
                <a:lnTo>
                  <a:pt x="239" y="22"/>
                </a:lnTo>
                <a:lnTo>
                  <a:pt x="213" y="10"/>
                </a:lnTo>
                <a:lnTo>
                  <a:pt x="187" y="2"/>
                </a:lnTo>
                <a:lnTo>
                  <a:pt x="158" y="0"/>
                </a:lnTo>
                <a:lnTo>
                  <a:pt x="131" y="2"/>
                </a:lnTo>
                <a:lnTo>
                  <a:pt x="104" y="10"/>
                </a:lnTo>
                <a:lnTo>
                  <a:pt x="79" y="22"/>
                </a:lnTo>
                <a:lnTo>
                  <a:pt x="56" y="37"/>
                </a:lnTo>
                <a:lnTo>
                  <a:pt x="36" y="57"/>
                </a:lnTo>
                <a:lnTo>
                  <a:pt x="22" y="80"/>
                </a:lnTo>
                <a:lnTo>
                  <a:pt x="10" y="104"/>
                </a:lnTo>
                <a:lnTo>
                  <a:pt x="2" y="132"/>
                </a:lnTo>
                <a:lnTo>
                  <a:pt x="0" y="158"/>
                </a:lnTo>
                <a:lnTo>
                  <a:pt x="2" y="188"/>
                </a:lnTo>
                <a:lnTo>
                  <a:pt x="10" y="214"/>
                </a:lnTo>
                <a:lnTo>
                  <a:pt x="22" y="239"/>
                </a:lnTo>
                <a:lnTo>
                  <a:pt x="36" y="263"/>
                </a:lnTo>
                <a:lnTo>
                  <a:pt x="56" y="280"/>
                </a:lnTo>
                <a:lnTo>
                  <a:pt x="79" y="298"/>
                </a:lnTo>
                <a:lnTo>
                  <a:pt x="104" y="310"/>
                </a:lnTo>
                <a:lnTo>
                  <a:pt x="131" y="316"/>
                </a:lnTo>
                <a:lnTo>
                  <a:pt x="158" y="319"/>
                </a:lnTo>
                <a:lnTo>
                  <a:pt x="187" y="316"/>
                </a:lnTo>
                <a:lnTo>
                  <a:pt x="213" y="310"/>
                </a:lnTo>
                <a:lnTo>
                  <a:pt x="239" y="298"/>
                </a:lnTo>
                <a:lnTo>
                  <a:pt x="260" y="280"/>
                </a:lnTo>
                <a:lnTo>
                  <a:pt x="280" y="263"/>
                </a:lnTo>
                <a:lnTo>
                  <a:pt x="296" y="239"/>
                </a:lnTo>
                <a:lnTo>
                  <a:pt x="307" y="214"/>
                </a:lnTo>
                <a:lnTo>
                  <a:pt x="315" y="188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01" name="Line 312">
            <a:extLst>
              <a:ext uri="{FF2B5EF4-FFF2-40B4-BE49-F238E27FC236}">
                <a16:creationId xmlns:a16="http://schemas.microsoft.com/office/drawing/2014/main" id="{A35F66A1-9EF1-46D4-884F-99D3537708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3175" y="56118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02" name="Freeform 313">
            <a:extLst>
              <a:ext uri="{FF2B5EF4-FFF2-40B4-BE49-F238E27FC236}">
                <a16:creationId xmlns:a16="http://schemas.microsoft.com/office/drawing/2014/main" id="{99200902-10FF-4214-9284-9606E1E8F1A0}"/>
              </a:ext>
            </a:extLst>
          </p:cNvPr>
          <p:cNvSpPr>
            <a:spLocks/>
          </p:cNvSpPr>
          <p:nvPr/>
        </p:nvSpPr>
        <p:spPr bwMode="auto">
          <a:xfrm>
            <a:off x="2471738" y="5576888"/>
            <a:ext cx="71437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0"/>
                </a:lnTo>
                <a:lnTo>
                  <a:pt x="308" y="104"/>
                </a:lnTo>
                <a:lnTo>
                  <a:pt x="297" y="80"/>
                </a:lnTo>
                <a:lnTo>
                  <a:pt x="280" y="56"/>
                </a:lnTo>
                <a:lnTo>
                  <a:pt x="260" y="36"/>
                </a:lnTo>
                <a:lnTo>
                  <a:pt x="239" y="21"/>
                </a:lnTo>
                <a:lnTo>
                  <a:pt x="214" y="9"/>
                </a:lnTo>
                <a:lnTo>
                  <a:pt x="187" y="1"/>
                </a:lnTo>
                <a:lnTo>
                  <a:pt x="159" y="0"/>
                </a:lnTo>
                <a:lnTo>
                  <a:pt x="131" y="1"/>
                </a:lnTo>
                <a:lnTo>
                  <a:pt x="104" y="9"/>
                </a:lnTo>
                <a:lnTo>
                  <a:pt x="80" y="21"/>
                </a:lnTo>
                <a:lnTo>
                  <a:pt x="57" y="36"/>
                </a:lnTo>
                <a:lnTo>
                  <a:pt x="37" y="56"/>
                </a:lnTo>
                <a:lnTo>
                  <a:pt x="21" y="80"/>
                </a:lnTo>
                <a:lnTo>
                  <a:pt x="9" y="104"/>
                </a:lnTo>
                <a:lnTo>
                  <a:pt x="2" y="130"/>
                </a:lnTo>
                <a:lnTo>
                  <a:pt x="0" y="158"/>
                </a:lnTo>
                <a:lnTo>
                  <a:pt x="2" y="186"/>
                </a:lnTo>
                <a:lnTo>
                  <a:pt x="9" y="213"/>
                </a:lnTo>
                <a:lnTo>
                  <a:pt x="21" y="238"/>
                </a:lnTo>
                <a:lnTo>
                  <a:pt x="37" y="260"/>
                </a:lnTo>
                <a:lnTo>
                  <a:pt x="57" y="280"/>
                </a:lnTo>
                <a:lnTo>
                  <a:pt x="80" y="297"/>
                </a:lnTo>
                <a:lnTo>
                  <a:pt x="104" y="308"/>
                </a:lnTo>
                <a:lnTo>
                  <a:pt x="131" y="315"/>
                </a:lnTo>
                <a:lnTo>
                  <a:pt x="159" y="318"/>
                </a:lnTo>
                <a:lnTo>
                  <a:pt x="187" y="315"/>
                </a:lnTo>
                <a:lnTo>
                  <a:pt x="214" y="308"/>
                </a:lnTo>
                <a:lnTo>
                  <a:pt x="239" y="297"/>
                </a:lnTo>
                <a:lnTo>
                  <a:pt x="260" y="280"/>
                </a:lnTo>
                <a:lnTo>
                  <a:pt x="280" y="260"/>
                </a:lnTo>
                <a:lnTo>
                  <a:pt x="297" y="238"/>
                </a:lnTo>
                <a:lnTo>
                  <a:pt x="308" y="213"/>
                </a:lnTo>
                <a:lnTo>
                  <a:pt x="316" y="186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03" name="Line 314">
            <a:extLst>
              <a:ext uri="{FF2B5EF4-FFF2-40B4-BE49-F238E27FC236}">
                <a16:creationId xmlns:a16="http://schemas.microsoft.com/office/drawing/2014/main" id="{520D395C-CEEF-43C9-A19C-83F88EB5F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7875" y="36782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04" name="Freeform 315">
            <a:extLst>
              <a:ext uri="{FF2B5EF4-FFF2-40B4-BE49-F238E27FC236}">
                <a16:creationId xmlns:a16="http://schemas.microsoft.com/office/drawing/2014/main" id="{2E17B4AA-924E-4A80-9B0D-A22A9986F598}"/>
              </a:ext>
            </a:extLst>
          </p:cNvPr>
          <p:cNvSpPr>
            <a:spLocks/>
          </p:cNvSpPr>
          <p:nvPr/>
        </p:nvSpPr>
        <p:spPr bwMode="auto">
          <a:xfrm>
            <a:off x="3244850" y="3643313"/>
            <a:ext cx="73025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1"/>
                </a:lnTo>
                <a:lnTo>
                  <a:pt x="309" y="103"/>
                </a:lnTo>
                <a:lnTo>
                  <a:pt x="297" y="79"/>
                </a:lnTo>
                <a:lnTo>
                  <a:pt x="281" y="57"/>
                </a:lnTo>
                <a:lnTo>
                  <a:pt x="261" y="37"/>
                </a:lnTo>
                <a:lnTo>
                  <a:pt x="238" y="21"/>
                </a:lnTo>
                <a:lnTo>
                  <a:pt x="213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4" y="9"/>
                </a:lnTo>
                <a:lnTo>
                  <a:pt x="79" y="21"/>
                </a:lnTo>
                <a:lnTo>
                  <a:pt x="56" y="37"/>
                </a:lnTo>
                <a:lnTo>
                  <a:pt x="37" y="57"/>
                </a:lnTo>
                <a:lnTo>
                  <a:pt x="21" y="79"/>
                </a:lnTo>
                <a:lnTo>
                  <a:pt x="9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9" y="213"/>
                </a:lnTo>
                <a:lnTo>
                  <a:pt x="21" y="239"/>
                </a:lnTo>
                <a:lnTo>
                  <a:pt x="37" y="260"/>
                </a:lnTo>
                <a:lnTo>
                  <a:pt x="56" y="280"/>
                </a:lnTo>
                <a:lnTo>
                  <a:pt x="79" y="297"/>
                </a:lnTo>
                <a:lnTo>
                  <a:pt x="104" y="307"/>
                </a:lnTo>
                <a:lnTo>
                  <a:pt x="131" y="315"/>
                </a:lnTo>
                <a:lnTo>
                  <a:pt x="160" y="318"/>
                </a:lnTo>
                <a:lnTo>
                  <a:pt x="187" y="315"/>
                </a:lnTo>
                <a:lnTo>
                  <a:pt x="213" y="307"/>
                </a:lnTo>
                <a:lnTo>
                  <a:pt x="238" y="297"/>
                </a:lnTo>
                <a:lnTo>
                  <a:pt x="261" y="280"/>
                </a:lnTo>
                <a:lnTo>
                  <a:pt x="281" y="260"/>
                </a:lnTo>
                <a:lnTo>
                  <a:pt x="297" y="239"/>
                </a:lnTo>
                <a:lnTo>
                  <a:pt x="309" y="213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05" name="Line 316">
            <a:extLst>
              <a:ext uri="{FF2B5EF4-FFF2-40B4-BE49-F238E27FC236}">
                <a16:creationId xmlns:a16="http://schemas.microsoft.com/office/drawing/2014/main" id="{4C4B8E67-745E-4E3E-AF09-BA4805F4217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1763" y="30353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06" name="Freeform 317">
            <a:extLst>
              <a:ext uri="{FF2B5EF4-FFF2-40B4-BE49-F238E27FC236}">
                <a16:creationId xmlns:a16="http://schemas.microsoft.com/office/drawing/2014/main" id="{376A887B-BD1B-4940-9DB3-D1D9D9199C74}"/>
              </a:ext>
            </a:extLst>
          </p:cNvPr>
          <p:cNvSpPr>
            <a:spLocks/>
          </p:cNvSpPr>
          <p:nvPr/>
        </p:nvSpPr>
        <p:spPr bwMode="auto">
          <a:xfrm>
            <a:off x="2600325" y="2998788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1"/>
                </a:lnTo>
                <a:lnTo>
                  <a:pt x="308" y="104"/>
                </a:lnTo>
                <a:lnTo>
                  <a:pt x="297" y="79"/>
                </a:lnTo>
                <a:lnTo>
                  <a:pt x="280" y="56"/>
                </a:lnTo>
                <a:lnTo>
                  <a:pt x="262" y="36"/>
                </a:lnTo>
                <a:lnTo>
                  <a:pt x="239" y="22"/>
                </a:lnTo>
                <a:lnTo>
                  <a:pt x="214" y="10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4" y="10"/>
                </a:lnTo>
                <a:lnTo>
                  <a:pt x="80" y="22"/>
                </a:lnTo>
                <a:lnTo>
                  <a:pt x="57" y="36"/>
                </a:lnTo>
                <a:lnTo>
                  <a:pt x="37" y="56"/>
                </a:lnTo>
                <a:lnTo>
                  <a:pt x="21" y="79"/>
                </a:lnTo>
                <a:lnTo>
                  <a:pt x="9" y="104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3"/>
                </a:lnTo>
                <a:lnTo>
                  <a:pt x="21" y="239"/>
                </a:lnTo>
                <a:lnTo>
                  <a:pt x="37" y="262"/>
                </a:lnTo>
                <a:lnTo>
                  <a:pt x="57" y="280"/>
                </a:lnTo>
                <a:lnTo>
                  <a:pt x="80" y="296"/>
                </a:lnTo>
                <a:lnTo>
                  <a:pt x="104" y="309"/>
                </a:lnTo>
                <a:lnTo>
                  <a:pt x="131" y="315"/>
                </a:lnTo>
                <a:lnTo>
                  <a:pt x="160" y="319"/>
                </a:lnTo>
                <a:lnTo>
                  <a:pt x="187" y="315"/>
                </a:lnTo>
                <a:lnTo>
                  <a:pt x="214" y="309"/>
                </a:lnTo>
                <a:lnTo>
                  <a:pt x="239" y="296"/>
                </a:lnTo>
                <a:lnTo>
                  <a:pt x="262" y="280"/>
                </a:lnTo>
                <a:lnTo>
                  <a:pt x="280" y="262"/>
                </a:lnTo>
                <a:lnTo>
                  <a:pt x="297" y="239"/>
                </a:lnTo>
                <a:lnTo>
                  <a:pt x="308" y="213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07" name="Line 318">
            <a:extLst>
              <a:ext uri="{FF2B5EF4-FFF2-40B4-BE49-F238E27FC236}">
                <a16:creationId xmlns:a16="http://schemas.microsoft.com/office/drawing/2014/main" id="{7E7263B5-8722-4371-91D4-906B3ADF50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2875" y="24796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08" name="Freeform 319">
            <a:extLst>
              <a:ext uri="{FF2B5EF4-FFF2-40B4-BE49-F238E27FC236}">
                <a16:creationId xmlns:a16="http://schemas.microsoft.com/office/drawing/2014/main" id="{ABDA2DEC-5599-4334-A397-D1103414EB7F}"/>
              </a:ext>
            </a:extLst>
          </p:cNvPr>
          <p:cNvSpPr>
            <a:spLocks/>
          </p:cNvSpPr>
          <p:nvPr/>
        </p:nvSpPr>
        <p:spPr bwMode="auto">
          <a:xfrm>
            <a:off x="2609850" y="2443163"/>
            <a:ext cx="73025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0"/>
                </a:lnTo>
                <a:lnTo>
                  <a:pt x="309" y="104"/>
                </a:lnTo>
                <a:lnTo>
                  <a:pt x="297" y="78"/>
                </a:lnTo>
                <a:lnTo>
                  <a:pt x="282" y="55"/>
                </a:lnTo>
                <a:lnTo>
                  <a:pt x="262" y="37"/>
                </a:lnTo>
                <a:lnTo>
                  <a:pt x="240" y="21"/>
                </a:lnTo>
                <a:lnTo>
                  <a:pt x="215" y="9"/>
                </a:lnTo>
                <a:lnTo>
                  <a:pt x="187" y="2"/>
                </a:lnTo>
                <a:lnTo>
                  <a:pt x="160" y="0"/>
                </a:lnTo>
                <a:lnTo>
                  <a:pt x="133" y="2"/>
                </a:lnTo>
                <a:lnTo>
                  <a:pt x="106" y="9"/>
                </a:lnTo>
                <a:lnTo>
                  <a:pt x="79" y="21"/>
                </a:lnTo>
                <a:lnTo>
                  <a:pt x="58" y="37"/>
                </a:lnTo>
                <a:lnTo>
                  <a:pt x="38" y="55"/>
                </a:lnTo>
                <a:lnTo>
                  <a:pt x="21" y="78"/>
                </a:lnTo>
                <a:lnTo>
                  <a:pt x="11" y="104"/>
                </a:lnTo>
                <a:lnTo>
                  <a:pt x="4" y="130"/>
                </a:lnTo>
                <a:lnTo>
                  <a:pt x="0" y="158"/>
                </a:lnTo>
                <a:lnTo>
                  <a:pt x="4" y="187"/>
                </a:lnTo>
                <a:lnTo>
                  <a:pt x="11" y="213"/>
                </a:lnTo>
                <a:lnTo>
                  <a:pt x="21" y="238"/>
                </a:lnTo>
                <a:lnTo>
                  <a:pt x="38" y="261"/>
                </a:lnTo>
                <a:lnTo>
                  <a:pt x="58" y="281"/>
                </a:lnTo>
                <a:lnTo>
                  <a:pt x="79" y="296"/>
                </a:lnTo>
                <a:lnTo>
                  <a:pt x="106" y="309"/>
                </a:lnTo>
                <a:lnTo>
                  <a:pt x="133" y="316"/>
                </a:lnTo>
                <a:lnTo>
                  <a:pt x="160" y="318"/>
                </a:lnTo>
                <a:lnTo>
                  <a:pt x="187" y="316"/>
                </a:lnTo>
                <a:lnTo>
                  <a:pt x="215" y="309"/>
                </a:lnTo>
                <a:lnTo>
                  <a:pt x="240" y="296"/>
                </a:lnTo>
                <a:lnTo>
                  <a:pt x="262" y="281"/>
                </a:lnTo>
                <a:lnTo>
                  <a:pt x="282" y="261"/>
                </a:lnTo>
                <a:lnTo>
                  <a:pt x="297" y="238"/>
                </a:lnTo>
                <a:lnTo>
                  <a:pt x="309" y="213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09" name="Line 320">
            <a:extLst>
              <a:ext uri="{FF2B5EF4-FFF2-40B4-BE49-F238E27FC236}">
                <a16:creationId xmlns:a16="http://schemas.microsoft.com/office/drawing/2014/main" id="{B69B4182-A502-4E86-B2F9-417086AB81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6550" y="26146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10" name="Freeform 321">
            <a:extLst>
              <a:ext uri="{FF2B5EF4-FFF2-40B4-BE49-F238E27FC236}">
                <a16:creationId xmlns:a16="http://schemas.microsoft.com/office/drawing/2014/main" id="{BC49E372-D682-41F0-A448-BE2CF82D0488}"/>
              </a:ext>
            </a:extLst>
          </p:cNvPr>
          <p:cNvSpPr>
            <a:spLocks/>
          </p:cNvSpPr>
          <p:nvPr/>
        </p:nvSpPr>
        <p:spPr bwMode="auto">
          <a:xfrm>
            <a:off x="2805113" y="2578100"/>
            <a:ext cx="71437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6" y="133"/>
                </a:lnTo>
                <a:lnTo>
                  <a:pt x="308" y="105"/>
                </a:lnTo>
                <a:lnTo>
                  <a:pt x="297" y="81"/>
                </a:lnTo>
                <a:lnTo>
                  <a:pt x="280" y="58"/>
                </a:lnTo>
                <a:lnTo>
                  <a:pt x="260" y="39"/>
                </a:lnTo>
                <a:lnTo>
                  <a:pt x="239" y="21"/>
                </a:lnTo>
                <a:lnTo>
                  <a:pt x="214" y="11"/>
                </a:lnTo>
                <a:lnTo>
                  <a:pt x="187" y="4"/>
                </a:lnTo>
                <a:lnTo>
                  <a:pt x="159" y="0"/>
                </a:lnTo>
                <a:lnTo>
                  <a:pt x="131" y="4"/>
                </a:lnTo>
                <a:lnTo>
                  <a:pt x="104" y="11"/>
                </a:lnTo>
                <a:lnTo>
                  <a:pt x="80" y="21"/>
                </a:lnTo>
                <a:lnTo>
                  <a:pt x="57" y="39"/>
                </a:lnTo>
                <a:lnTo>
                  <a:pt x="37" y="58"/>
                </a:lnTo>
                <a:lnTo>
                  <a:pt x="21" y="81"/>
                </a:lnTo>
                <a:lnTo>
                  <a:pt x="9" y="105"/>
                </a:lnTo>
                <a:lnTo>
                  <a:pt x="1" y="133"/>
                </a:lnTo>
                <a:lnTo>
                  <a:pt x="0" y="161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3"/>
                </a:lnTo>
                <a:lnTo>
                  <a:pt x="57" y="283"/>
                </a:lnTo>
                <a:lnTo>
                  <a:pt x="80" y="297"/>
                </a:lnTo>
                <a:lnTo>
                  <a:pt x="104" y="309"/>
                </a:lnTo>
                <a:lnTo>
                  <a:pt x="131" y="317"/>
                </a:lnTo>
                <a:lnTo>
                  <a:pt x="159" y="319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0" y="283"/>
                </a:lnTo>
                <a:lnTo>
                  <a:pt x="280" y="263"/>
                </a:lnTo>
                <a:lnTo>
                  <a:pt x="297" y="239"/>
                </a:lnTo>
                <a:lnTo>
                  <a:pt x="308" y="215"/>
                </a:lnTo>
                <a:lnTo>
                  <a:pt x="316" y="187"/>
                </a:lnTo>
                <a:lnTo>
                  <a:pt x="318" y="161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11" name="Line 322">
            <a:extLst>
              <a:ext uri="{FF2B5EF4-FFF2-40B4-BE49-F238E27FC236}">
                <a16:creationId xmlns:a16="http://schemas.microsoft.com/office/drawing/2014/main" id="{3A4DCD5A-DE2A-4D74-820A-BC4F9032736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2313" y="36766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12" name="Freeform 323">
            <a:extLst>
              <a:ext uri="{FF2B5EF4-FFF2-40B4-BE49-F238E27FC236}">
                <a16:creationId xmlns:a16="http://schemas.microsoft.com/office/drawing/2014/main" id="{2EA2051D-CFC2-472D-A5AF-BBAC12F98C07}"/>
              </a:ext>
            </a:extLst>
          </p:cNvPr>
          <p:cNvSpPr>
            <a:spLocks/>
          </p:cNvSpPr>
          <p:nvPr/>
        </p:nvSpPr>
        <p:spPr bwMode="auto">
          <a:xfrm>
            <a:off x="1919288" y="3640138"/>
            <a:ext cx="73025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1"/>
                </a:lnTo>
                <a:lnTo>
                  <a:pt x="308" y="105"/>
                </a:lnTo>
                <a:lnTo>
                  <a:pt x="297" y="80"/>
                </a:lnTo>
                <a:lnTo>
                  <a:pt x="280" y="57"/>
                </a:lnTo>
                <a:lnTo>
                  <a:pt x="260" y="38"/>
                </a:lnTo>
                <a:lnTo>
                  <a:pt x="237" y="21"/>
                </a:lnTo>
                <a:lnTo>
                  <a:pt x="213" y="9"/>
                </a:lnTo>
                <a:lnTo>
                  <a:pt x="186" y="4"/>
                </a:lnTo>
                <a:lnTo>
                  <a:pt x="158" y="0"/>
                </a:lnTo>
                <a:lnTo>
                  <a:pt x="131" y="4"/>
                </a:lnTo>
                <a:lnTo>
                  <a:pt x="103" y="9"/>
                </a:lnTo>
                <a:lnTo>
                  <a:pt x="79" y="21"/>
                </a:lnTo>
                <a:lnTo>
                  <a:pt x="56" y="38"/>
                </a:lnTo>
                <a:lnTo>
                  <a:pt x="37" y="57"/>
                </a:lnTo>
                <a:lnTo>
                  <a:pt x="20" y="80"/>
                </a:lnTo>
                <a:lnTo>
                  <a:pt x="9" y="105"/>
                </a:lnTo>
                <a:lnTo>
                  <a:pt x="1" y="131"/>
                </a:lnTo>
                <a:lnTo>
                  <a:pt x="0" y="159"/>
                </a:lnTo>
                <a:lnTo>
                  <a:pt x="1" y="187"/>
                </a:lnTo>
                <a:lnTo>
                  <a:pt x="9" y="215"/>
                </a:lnTo>
                <a:lnTo>
                  <a:pt x="20" y="239"/>
                </a:lnTo>
                <a:lnTo>
                  <a:pt x="37" y="263"/>
                </a:lnTo>
                <a:lnTo>
                  <a:pt x="56" y="281"/>
                </a:lnTo>
                <a:lnTo>
                  <a:pt x="79" y="297"/>
                </a:lnTo>
                <a:lnTo>
                  <a:pt x="103" y="309"/>
                </a:lnTo>
                <a:lnTo>
                  <a:pt x="131" y="317"/>
                </a:lnTo>
                <a:lnTo>
                  <a:pt x="158" y="318"/>
                </a:lnTo>
                <a:lnTo>
                  <a:pt x="186" y="317"/>
                </a:lnTo>
                <a:lnTo>
                  <a:pt x="213" y="309"/>
                </a:lnTo>
                <a:lnTo>
                  <a:pt x="237" y="297"/>
                </a:lnTo>
                <a:lnTo>
                  <a:pt x="260" y="281"/>
                </a:lnTo>
                <a:lnTo>
                  <a:pt x="280" y="263"/>
                </a:lnTo>
                <a:lnTo>
                  <a:pt x="297" y="239"/>
                </a:lnTo>
                <a:lnTo>
                  <a:pt x="308" y="215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13" name="Line 324">
            <a:extLst>
              <a:ext uri="{FF2B5EF4-FFF2-40B4-BE49-F238E27FC236}">
                <a16:creationId xmlns:a16="http://schemas.microsoft.com/office/drawing/2014/main" id="{3E6B96D1-15B8-4177-AE47-FDE5E59130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5613" y="22352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14" name="Freeform 325">
            <a:extLst>
              <a:ext uri="{FF2B5EF4-FFF2-40B4-BE49-F238E27FC236}">
                <a16:creationId xmlns:a16="http://schemas.microsoft.com/office/drawing/2014/main" id="{6690ADF3-6886-4FA6-82F0-50B297D9BE25}"/>
              </a:ext>
            </a:extLst>
          </p:cNvPr>
          <p:cNvSpPr>
            <a:spLocks/>
          </p:cNvSpPr>
          <p:nvPr/>
        </p:nvSpPr>
        <p:spPr bwMode="auto">
          <a:xfrm>
            <a:off x="4192588" y="2198688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1"/>
                </a:lnTo>
                <a:lnTo>
                  <a:pt x="309" y="105"/>
                </a:lnTo>
                <a:lnTo>
                  <a:pt x="297" y="79"/>
                </a:lnTo>
                <a:lnTo>
                  <a:pt x="283" y="56"/>
                </a:lnTo>
                <a:lnTo>
                  <a:pt x="263" y="38"/>
                </a:lnTo>
                <a:lnTo>
                  <a:pt x="239" y="22"/>
                </a:lnTo>
                <a:lnTo>
                  <a:pt x="215" y="10"/>
                </a:lnTo>
                <a:lnTo>
                  <a:pt x="187" y="3"/>
                </a:lnTo>
                <a:lnTo>
                  <a:pt x="161" y="0"/>
                </a:lnTo>
                <a:lnTo>
                  <a:pt x="133" y="3"/>
                </a:lnTo>
                <a:lnTo>
                  <a:pt x="105" y="10"/>
                </a:lnTo>
                <a:lnTo>
                  <a:pt x="81" y="22"/>
                </a:lnTo>
                <a:lnTo>
                  <a:pt x="59" y="38"/>
                </a:lnTo>
                <a:lnTo>
                  <a:pt x="39" y="56"/>
                </a:lnTo>
                <a:lnTo>
                  <a:pt x="22" y="79"/>
                </a:lnTo>
                <a:lnTo>
                  <a:pt x="11" y="105"/>
                </a:lnTo>
                <a:lnTo>
                  <a:pt x="4" y="131"/>
                </a:lnTo>
                <a:lnTo>
                  <a:pt x="0" y="158"/>
                </a:lnTo>
                <a:lnTo>
                  <a:pt x="4" y="188"/>
                </a:lnTo>
                <a:lnTo>
                  <a:pt x="11" y="214"/>
                </a:lnTo>
                <a:lnTo>
                  <a:pt x="22" y="239"/>
                </a:lnTo>
                <a:lnTo>
                  <a:pt x="39" y="262"/>
                </a:lnTo>
                <a:lnTo>
                  <a:pt x="59" y="282"/>
                </a:lnTo>
                <a:lnTo>
                  <a:pt x="81" y="297"/>
                </a:lnTo>
                <a:lnTo>
                  <a:pt x="105" y="310"/>
                </a:lnTo>
                <a:lnTo>
                  <a:pt x="133" y="316"/>
                </a:lnTo>
                <a:lnTo>
                  <a:pt x="161" y="318"/>
                </a:lnTo>
                <a:lnTo>
                  <a:pt x="187" y="316"/>
                </a:lnTo>
                <a:lnTo>
                  <a:pt x="215" y="310"/>
                </a:lnTo>
                <a:lnTo>
                  <a:pt x="239" y="297"/>
                </a:lnTo>
                <a:lnTo>
                  <a:pt x="263" y="282"/>
                </a:lnTo>
                <a:lnTo>
                  <a:pt x="283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8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15" name="Line 326">
            <a:extLst>
              <a:ext uri="{FF2B5EF4-FFF2-40B4-BE49-F238E27FC236}">
                <a16:creationId xmlns:a16="http://schemas.microsoft.com/office/drawing/2014/main" id="{F6CFA022-176F-47D3-B885-A5B60B4CC4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1500" y="37226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16" name="Freeform 327">
            <a:extLst>
              <a:ext uri="{FF2B5EF4-FFF2-40B4-BE49-F238E27FC236}">
                <a16:creationId xmlns:a16="http://schemas.microsoft.com/office/drawing/2014/main" id="{FD929CF8-6C06-46D4-97A1-DD257BA18369}"/>
              </a:ext>
            </a:extLst>
          </p:cNvPr>
          <p:cNvSpPr>
            <a:spLocks/>
          </p:cNvSpPr>
          <p:nvPr/>
        </p:nvSpPr>
        <p:spPr bwMode="auto">
          <a:xfrm>
            <a:off x="3040063" y="3686175"/>
            <a:ext cx="71437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0"/>
                </a:moveTo>
                <a:lnTo>
                  <a:pt x="317" y="133"/>
                </a:lnTo>
                <a:lnTo>
                  <a:pt x="310" y="105"/>
                </a:lnTo>
                <a:lnTo>
                  <a:pt x="299" y="80"/>
                </a:lnTo>
                <a:lnTo>
                  <a:pt x="283" y="59"/>
                </a:lnTo>
                <a:lnTo>
                  <a:pt x="263" y="39"/>
                </a:lnTo>
                <a:lnTo>
                  <a:pt x="240" y="22"/>
                </a:lnTo>
                <a:lnTo>
                  <a:pt x="215" y="11"/>
                </a:lnTo>
                <a:lnTo>
                  <a:pt x="189" y="3"/>
                </a:lnTo>
                <a:lnTo>
                  <a:pt x="161" y="0"/>
                </a:lnTo>
                <a:lnTo>
                  <a:pt x="133" y="3"/>
                </a:lnTo>
                <a:lnTo>
                  <a:pt x="106" y="11"/>
                </a:lnTo>
                <a:lnTo>
                  <a:pt x="81" y="22"/>
                </a:lnTo>
                <a:lnTo>
                  <a:pt x="59" y="39"/>
                </a:lnTo>
                <a:lnTo>
                  <a:pt x="39" y="59"/>
                </a:lnTo>
                <a:lnTo>
                  <a:pt x="23" y="80"/>
                </a:lnTo>
                <a:lnTo>
                  <a:pt x="12" y="105"/>
                </a:lnTo>
                <a:lnTo>
                  <a:pt x="4" y="133"/>
                </a:lnTo>
                <a:lnTo>
                  <a:pt x="0" y="160"/>
                </a:lnTo>
                <a:lnTo>
                  <a:pt x="4" y="187"/>
                </a:lnTo>
                <a:lnTo>
                  <a:pt x="12" y="215"/>
                </a:lnTo>
                <a:lnTo>
                  <a:pt x="23" y="239"/>
                </a:lnTo>
                <a:lnTo>
                  <a:pt x="39" y="262"/>
                </a:lnTo>
                <a:lnTo>
                  <a:pt x="59" y="282"/>
                </a:lnTo>
                <a:lnTo>
                  <a:pt x="81" y="297"/>
                </a:lnTo>
                <a:lnTo>
                  <a:pt x="106" y="309"/>
                </a:lnTo>
                <a:lnTo>
                  <a:pt x="133" y="317"/>
                </a:lnTo>
                <a:lnTo>
                  <a:pt x="161" y="319"/>
                </a:lnTo>
                <a:lnTo>
                  <a:pt x="189" y="317"/>
                </a:lnTo>
                <a:lnTo>
                  <a:pt x="215" y="309"/>
                </a:lnTo>
                <a:lnTo>
                  <a:pt x="240" y="297"/>
                </a:lnTo>
                <a:lnTo>
                  <a:pt x="263" y="282"/>
                </a:lnTo>
                <a:lnTo>
                  <a:pt x="283" y="262"/>
                </a:lnTo>
                <a:lnTo>
                  <a:pt x="299" y="239"/>
                </a:lnTo>
                <a:lnTo>
                  <a:pt x="310" y="215"/>
                </a:lnTo>
                <a:lnTo>
                  <a:pt x="317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17" name="Line 328">
            <a:extLst>
              <a:ext uri="{FF2B5EF4-FFF2-40B4-BE49-F238E27FC236}">
                <a16:creationId xmlns:a16="http://schemas.microsoft.com/office/drawing/2014/main" id="{EE58ABFA-7787-4637-84D0-353DCDBB5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3675" y="39957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18" name="Freeform 329">
            <a:extLst>
              <a:ext uri="{FF2B5EF4-FFF2-40B4-BE49-F238E27FC236}">
                <a16:creationId xmlns:a16="http://schemas.microsoft.com/office/drawing/2014/main" id="{0EF7C395-1B55-4E11-A9F3-B2174703A235}"/>
              </a:ext>
            </a:extLst>
          </p:cNvPr>
          <p:cNvSpPr>
            <a:spLocks/>
          </p:cNvSpPr>
          <p:nvPr/>
        </p:nvSpPr>
        <p:spPr bwMode="auto">
          <a:xfrm>
            <a:off x="1392238" y="3960813"/>
            <a:ext cx="71437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7" y="130"/>
                </a:lnTo>
                <a:lnTo>
                  <a:pt x="309" y="103"/>
                </a:lnTo>
                <a:lnTo>
                  <a:pt x="297" y="78"/>
                </a:lnTo>
                <a:lnTo>
                  <a:pt x="281" y="56"/>
                </a:lnTo>
                <a:lnTo>
                  <a:pt x="261" y="36"/>
                </a:lnTo>
                <a:lnTo>
                  <a:pt x="238" y="21"/>
                </a:lnTo>
                <a:lnTo>
                  <a:pt x="214" y="9"/>
                </a:lnTo>
                <a:lnTo>
                  <a:pt x="187" y="1"/>
                </a:lnTo>
                <a:lnTo>
                  <a:pt x="159" y="0"/>
                </a:lnTo>
                <a:lnTo>
                  <a:pt x="131" y="1"/>
                </a:lnTo>
                <a:lnTo>
                  <a:pt x="104" y="9"/>
                </a:lnTo>
                <a:lnTo>
                  <a:pt x="79" y="21"/>
                </a:lnTo>
                <a:lnTo>
                  <a:pt x="58" y="36"/>
                </a:lnTo>
                <a:lnTo>
                  <a:pt x="38" y="56"/>
                </a:lnTo>
                <a:lnTo>
                  <a:pt x="21" y="78"/>
                </a:lnTo>
                <a:lnTo>
                  <a:pt x="10" y="103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2"/>
                </a:lnTo>
                <a:lnTo>
                  <a:pt x="21" y="239"/>
                </a:lnTo>
                <a:lnTo>
                  <a:pt x="38" y="260"/>
                </a:lnTo>
                <a:lnTo>
                  <a:pt x="58" y="280"/>
                </a:lnTo>
                <a:lnTo>
                  <a:pt x="79" y="296"/>
                </a:lnTo>
                <a:lnTo>
                  <a:pt x="104" y="306"/>
                </a:lnTo>
                <a:lnTo>
                  <a:pt x="131" y="314"/>
                </a:lnTo>
                <a:lnTo>
                  <a:pt x="159" y="317"/>
                </a:lnTo>
                <a:lnTo>
                  <a:pt x="187" y="314"/>
                </a:lnTo>
                <a:lnTo>
                  <a:pt x="214" y="306"/>
                </a:lnTo>
                <a:lnTo>
                  <a:pt x="238" y="296"/>
                </a:lnTo>
                <a:lnTo>
                  <a:pt x="261" y="280"/>
                </a:lnTo>
                <a:lnTo>
                  <a:pt x="281" y="260"/>
                </a:lnTo>
                <a:lnTo>
                  <a:pt x="297" y="239"/>
                </a:lnTo>
                <a:lnTo>
                  <a:pt x="309" y="212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19" name="Line 330">
            <a:extLst>
              <a:ext uri="{FF2B5EF4-FFF2-40B4-BE49-F238E27FC236}">
                <a16:creationId xmlns:a16="http://schemas.microsoft.com/office/drawing/2014/main" id="{4AC8A12E-91FE-45DF-BDE1-6C38EB3464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4825" y="24701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20" name="Freeform 331">
            <a:extLst>
              <a:ext uri="{FF2B5EF4-FFF2-40B4-BE49-F238E27FC236}">
                <a16:creationId xmlns:a16="http://schemas.microsoft.com/office/drawing/2014/main" id="{FC3E6708-4224-4207-A1B4-0E43D96D998A}"/>
              </a:ext>
            </a:extLst>
          </p:cNvPr>
          <p:cNvSpPr>
            <a:spLocks/>
          </p:cNvSpPr>
          <p:nvPr/>
        </p:nvSpPr>
        <p:spPr bwMode="auto">
          <a:xfrm>
            <a:off x="2971800" y="2433638"/>
            <a:ext cx="73025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1"/>
                </a:moveTo>
                <a:lnTo>
                  <a:pt x="315" y="131"/>
                </a:lnTo>
                <a:lnTo>
                  <a:pt x="308" y="105"/>
                </a:lnTo>
                <a:lnTo>
                  <a:pt x="296" y="80"/>
                </a:lnTo>
                <a:lnTo>
                  <a:pt x="280" y="58"/>
                </a:lnTo>
                <a:lnTo>
                  <a:pt x="262" y="39"/>
                </a:lnTo>
                <a:lnTo>
                  <a:pt x="239" y="21"/>
                </a:lnTo>
                <a:lnTo>
                  <a:pt x="213" y="11"/>
                </a:lnTo>
                <a:lnTo>
                  <a:pt x="187" y="3"/>
                </a:lnTo>
                <a:lnTo>
                  <a:pt x="160" y="0"/>
                </a:lnTo>
                <a:lnTo>
                  <a:pt x="132" y="3"/>
                </a:lnTo>
                <a:lnTo>
                  <a:pt x="104" y="11"/>
                </a:lnTo>
                <a:lnTo>
                  <a:pt x="79" y="21"/>
                </a:lnTo>
                <a:lnTo>
                  <a:pt x="56" y="39"/>
                </a:lnTo>
                <a:lnTo>
                  <a:pt x="36" y="58"/>
                </a:lnTo>
                <a:lnTo>
                  <a:pt x="22" y="80"/>
                </a:lnTo>
                <a:lnTo>
                  <a:pt x="10" y="105"/>
                </a:lnTo>
                <a:lnTo>
                  <a:pt x="2" y="131"/>
                </a:lnTo>
                <a:lnTo>
                  <a:pt x="0" y="161"/>
                </a:lnTo>
                <a:lnTo>
                  <a:pt x="2" y="187"/>
                </a:lnTo>
                <a:lnTo>
                  <a:pt x="10" y="215"/>
                </a:lnTo>
                <a:lnTo>
                  <a:pt x="22" y="239"/>
                </a:lnTo>
                <a:lnTo>
                  <a:pt x="36" y="262"/>
                </a:lnTo>
                <a:lnTo>
                  <a:pt x="56" y="282"/>
                </a:lnTo>
                <a:lnTo>
                  <a:pt x="79" y="297"/>
                </a:lnTo>
                <a:lnTo>
                  <a:pt x="104" y="309"/>
                </a:lnTo>
                <a:lnTo>
                  <a:pt x="132" y="317"/>
                </a:lnTo>
                <a:lnTo>
                  <a:pt x="160" y="319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2" y="282"/>
                </a:lnTo>
                <a:lnTo>
                  <a:pt x="280" y="262"/>
                </a:lnTo>
                <a:lnTo>
                  <a:pt x="296" y="239"/>
                </a:lnTo>
                <a:lnTo>
                  <a:pt x="308" y="215"/>
                </a:lnTo>
                <a:lnTo>
                  <a:pt x="315" y="187"/>
                </a:lnTo>
                <a:lnTo>
                  <a:pt x="319" y="161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21" name="Line 332">
            <a:extLst>
              <a:ext uri="{FF2B5EF4-FFF2-40B4-BE49-F238E27FC236}">
                <a16:creationId xmlns:a16="http://schemas.microsoft.com/office/drawing/2014/main" id="{7CFA3A07-2DD8-4782-9605-D7C835656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1550" y="44719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22" name="Freeform 333">
            <a:extLst>
              <a:ext uri="{FF2B5EF4-FFF2-40B4-BE49-F238E27FC236}">
                <a16:creationId xmlns:a16="http://schemas.microsoft.com/office/drawing/2014/main" id="{BA20E4CB-B450-4B61-84EA-840F4B988ADB}"/>
              </a:ext>
            </a:extLst>
          </p:cNvPr>
          <p:cNvSpPr>
            <a:spLocks/>
          </p:cNvSpPr>
          <p:nvPr/>
        </p:nvSpPr>
        <p:spPr bwMode="auto">
          <a:xfrm>
            <a:off x="3438525" y="4435475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5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7"/>
                </a:lnTo>
                <a:lnTo>
                  <a:pt x="260" y="37"/>
                </a:lnTo>
                <a:lnTo>
                  <a:pt x="239" y="21"/>
                </a:lnTo>
                <a:lnTo>
                  <a:pt x="213" y="9"/>
                </a:lnTo>
                <a:lnTo>
                  <a:pt x="186" y="1"/>
                </a:lnTo>
                <a:lnTo>
                  <a:pt x="158" y="0"/>
                </a:lnTo>
                <a:lnTo>
                  <a:pt x="132" y="1"/>
                </a:lnTo>
                <a:lnTo>
                  <a:pt x="104" y="9"/>
                </a:lnTo>
                <a:lnTo>
                  <a:pt x="80" y="21"/>
                </a:lnTo>
                <a:lnTo>
                  <a:pt x="56" y="37"/>
                </a:lnTo>
                <a:lnTo>
                  <a:pt x="36" y="57"/>
                </a:lnTo>
                <a:lnTo>
                  <a:pt x="22" y="79"/>
                </a:lnTo>
                <a:lnTo>
                  <a:pt x="10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10" y="213"/>
                </a:lnTo>
                <a:lnTo>
                  <a:pt x="22" y="239"/>
                </a:lnTo>
                <a:lnTo>
                  <a:pt x="36" y="262"/>
                </a:lnTo>
                <a:lnTo>
                  <a:pt x="56" y="280"/>
                </a:lnTo>
                <a:lnTo>
                  <a:pt x="80" y="297"/>
                </a:lnTo>
                <a:lnTo>
                  <a:pt x="104" y="307"/>
                </a:lnTo>
                <a:lnTo>
                  <a:pt x="132" y="315"/>
                </a:lnTo>
                <a:lnTo>
                  <a:pt x="158" y="318"/>
                </a:lnTo>
                <a:lnTo>
                  <a:pt x="186" y="315"/>
                </a:lnTo>
                <a:lnTo>
                  <a:pt x="213" y="307"/>
                </a:lnTo>
                <a:lnTo>
                  <a:pt x="239" y="297"/>
                </a:lnTo>
                <a:lnTo>
                  <a:pt x="260" y="280"/>
                </a:lnTo>
                <a:lnTo>
                  <a:pt x="280" y="262"/>
                </a:lnTo>
                <a:lnTo>
                  <a:pt x="297" y="239"/>
                </a:lnTo>
                <a:lnTo>
                  <a:pt x="308" y="213"/>
                </a:lnTo>
                <a:lnTo>
                  <a:pt x="315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23" name="Line 334">
            <a:extLst>
              <a:ext uri="{FF2B5EF4-FFF2-40B4-BE49-F238E27FC236}">
                <a16:creationId xmlns:a16="http://schemas.microsoft.com/office/drawing/2014/main" id="{6C238560-A3A2-4558-BE5F-4A4C57A21F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0225" y="28654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24" name="Freeform 335">
            <a:extLst>
              <a:ext uri="{FF2B5EF4-FFF2-40B4-BE49-F238E27FC236}">
                <a16:creationId xmlns:a16="http://schemas.microsoft.com/office/drawing/2014/main" id="{5F42ADE0-043A-4660-8CBC-90A6E9565B47}"/>
              </a:ext>
            </a:extLst>
          </p:cNvPr>
          <p:cNvSpPr>
            <a:spLocks/>
          </p:cNvSpPr>
          <p:nvPr/>
        </p:nvSpPr>
        <p:spPr bwMode="auto">
          <a:xfrm>
            <a:off x="1728788" y="2830513"/>
            <a:ext cx="71437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6" y="130"/>
                </a:lnTo>
                <a:lnTo>
                  <a:pt x="309" y="103"/>
                </a:lnTo>
                <a:lnTo>
                  <a:pt x="297" y="78"/>
                </a:lnTo>
                <a:lnTo>
                  <a:pt x="280" y="55"/>
                </a:lnTo>
                <a:lnTo>
                  <a:pt x="263" y="36"/>
                </a:lnTo>
                <a:lnTo>
                  <a:pt x="240" y="21"/>
                </a:lnTo>
                <a:lnTo>
                  <a:pt x="214" y="9"/>
                </a:lnTo>
                <a:lnTo>
                  <a:pt x="187" y="1"/>
                </a:lnTo>
                <a:lnTo>
                  <a:pt x="161" y="0"/>
                </a:lnTo>
                <a:lnTo>
                  <a:pt x="131" y="1"/>
                </a:lnTo>
                <a:lnTo>
                  <a:pt x="104" y="9"/>
                </a:lnTo>
                <a:lnTo>
                  <a:pt x="80" y="21"/>
                </a:lnTo>
                <a:lnTo>
                  <a:pt x="57" y="36"/>
                </a:lnTo>
                <a:lnTo>
                  <a:pt x="37" y="55"/>
                </a:lnTo>
                <a:lnTo>
                  <a:pt x="21" y="78"/>
                </a:lnTo>
                <a:lnTo>
                  <a:pt x="9" y="103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9" y="212"/>
                </a:lnTo>
                <a:lnTo>
                  <a:pt x="21" y="238"/>
                </a:lnTo>
                <a:lnTo>
                  <a:pt x="37" y="260"/>
                </a:lnTo>
                <a:lnTo>
                  <a:pt x="57" y="280"/>
                </a:lnTo>
                <a:lnTo>
                  <a:pt x="80" y="296"/>
                </a:lnTo>
                <a:lnTo>
                  <a:pt x="104" y="306"/>
                </a:lnTo>
                <a:lnTo>
                  <a:pt x="131" y="314"/>
                </a:lnTo>
                <a:lnTo>
                  <a:pt x="161" y="317"/>
                </a:lnTo>
                <a:lnTo>
                  <a:pt x="187" y="314"/>
                </a:lnTo>
                <a:lnTo>
                  <a:pt x="214" y="306"/>
                </a:lnTo>
                <a:lnTo>
                  <a:pt x="240" y="296"/>
                </a:lnTo>
                <a:lnTo>
                  <a:pt x="263" y="280"/>
                </a:lnTo>
                <a:lnTo>
                  <a:pt x="280" y="260"/>
                </a:lnTo>
                <a:lnTo>
                  <a:pt x="297" y="238"/>
                </a:lnTo>
                <a:lnTo>
                  <a:pt x="309" y="212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25" name="Line 336">
            <a:extLst>
              <a:ext uri="{FF2B5EF4-FFF2-40B4-BE49-F238E27FC236}">
                <a16:creationId xmlns:a16="http://schemas.microsoft.com/office/drawing/2014/main" id="{FCE385D6-F158-4751-AFEE-659B10AC5B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27051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26" name="Freeform 337">
            <a:extLst>
              <a:ext uri="{FF2B5EF4-FFF2-40B4-BE49-F238E27FC236}">
                <a16:creationId xmlns:a16="http://schemas.microsoft.com/office/drawing/2014/main" id="{1AD0B698-565D-4EA6-8CEF-EFC98BE3A6F6}"/>
              </a:ext>
            </a:extLst>
          </p:cNvPr>
          <p:cNvSpPr>
            <a:spLocks/>
          </p:cNvSpPr>
          <p:nvPr/>
        </p:nvSpPr>
        <p:spPr bwMode="auto">
          <a:xfrm>
            <a:off x="3436938" y="2670175"/>
            <a:ext cx="71437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6" y="131"/>
                </a:lnTo>
                <a:lnTo>
                  <a:pt x="309" y="106"/>
                </a:lnTo>
                <a:lnTo>
                  <a:pt x="297" y="79"/>
                </a:lnTo>
                <a:lnTo>
                  <a:pt x="281" y="57"/>
                </a:lnTo>
                <a:lnTo>
                  <a:pt x="261" y="38"/>
                </a:lnTo>
                <a:lnTo>
                  <a:pt x="239" y="22"/>
                </a:lnTo>
                <a:lnTo>
                  <a:pt x="215" y="9"/>
                </a:lnTo>
                <a:lnTo>
                  <a:pt x="187" y="4"/>
                </a:lnTo>
                <a:lnTo>
                  <a:pt x="159" y="0"/>
                </a:lnTo>
                <a:lnTo>
                  <a:pt x="130" y="4"/>
                </a:lnTo>
                <a:lnTo>
                  <a:pt x="105" y="9"/>
                </a:lnTo>
                <a:lnTo>
                  <a:pt x="78" y="22"/>
                </a:lnTo>
                <a:lnTo>
                  <a:pt x="56" y="38"/>
                </a:lnTo>
                <a:lnTo>
                  <a:pt x="37" y="57"/>
                </a:lnTo>
                <a:lnTo>
                  <a:pt x="21" y="79"/>
                </a:lnTo>
                <a:lnTo>
                  <a:pt x="9" y="106"/>
                </a:lnTo>
                <a:lnTo>
                  <a:pt x="2" y="131"/>
                </a:lnTo>
                <a:lnTo>
                  <a:pt x="0" y="159"/>
                </a:lnTo>
                <a:lnTo>
                  <a:pt x="2" y="188"/>
                </a:lnTo>
                <a:lnTo>
                  <a:pt x="9" y="215"/>
                </a:lnTo>
                <a:lnTo>
                  <a:pt x="21" y="240"/>
                </a:lnTo>
                <a:lnTo>
                  <a:pt x="37" y="262"/>
                </a:lnTo>
                <a:lnTo>
                  <a:pt x="56" y="282"/>
                </a:lnTo>
                <a:lnTo>
                  <a:pt x="78" y="297"/>
                </a:lnTo>
                <a:lnTo>
                  <a:pt x="105" y="309"/>
                </a:lnTo>
                <a:lnTo>
                  <a:pt x="130" y="317"/>
                </a:lnTo>
                <a:lnTo>
                  <a:pt x="159" y="318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1" y="282"/>
                </a:lnTo>
                <a:lnTo>
                  <a:pt x="281" y="262"/>
                </a:lnTo>
                <a:lnTo>
                  <a:pt x="297" y="240"/>
                </a:lnTo>
                <a:lnTo>
                  <a:pt x="309" y="215"/>
                </a:lnTo>
                <a:lnTo>
                  <a:pt x="316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27" name="Line 338">
            <a:extLst>
              <a:ext uri="{FF2B5EF4-FFF2-40B4-BE49-F238E27FC236}">
                <a16:creationId xmlns:a16="http://schemas.microsoft.com/office/drawing/2014/main" id="{499B8EEE-7F85-42A3-BE66-AA9FA3F8A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2825" y="430212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28" name="Freeform 339">
            <a:extLst>
              <a:ext uri="{FF2B5EF4-FFF2-40B4-BE49-F238E27FC236}">
                <a16:creationId xmlns:a16="http://schemas.microsoft.com/office/drawing/2014/main" id="{6B78C12B-456A-4D8C-A029-C2017BA4C2F1}"/>
              </a:ext>
            </a:extLst>
          </p:cNvPr>
          <p:cNvSpPr>
            <a:spLocks/>
          </p:cNvSpPr>
          <p:nvPr/>
        </p:nvSpPr>
        <p:spPr bwMode="auto">
          <a:xfrm>
            <a:off x="939800" y="4265613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1"/>
                </a:lnTo>
                <a:lnTo>
                  <a:pt x="309" y="103"/>
                </a:lnTo>
                <a:lnTo>
                  <a:pt x="297" y="79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1"/>
                </a:lnTo>
                <a:lnTo>
                  <a:pt x="161" y="0"/>
                </a:lnTo>
                <a:lnTo>
                  <a:pt x="132" y="1"/>
                </a:lnTo>
                <a:lnTo>
                  <a:pt x="105" y="9"/>
                </a:lnTo>
                <a:lnTo>
                  <a:pt x="80" y="21"/>
                </a:lnTo>
                <a:lnTo>
                  <a:pt x="56" y="37"/>
                </a:lnTo>
                <a:lnTo>
                  <a:pt x="37" y="57"/>
                </a:lnTo>
                <a:lnTo>
                  <a:pt x="22" y="79"/>
                </a:lnTo>
                <a:lnTo>
                  <a:pt x="10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0" y="213"/>
                </a:lnTo>
                <a:lnTo>
                  <a:pt x="22" y="239"/>
                </a:lnTo>
                <a:lnTo>
                  <a:pt x="37" y="261"/>
                </a:lnTo>
                <a:lnTo>
                  <a:pt x="56" y="280"/>
                </a:lnTo>
                <a:lnTo>
                  <a:pt x="80" y="297"/>
                </a:lnTo>
                <a:lnTo>
                  <a:pt x="105" y="308"/>
                </a:lnTo>
                <a:lnTo>
                  <a:pt x="132" y="316"/>
                </a:lnTo>
                <a:lnTo>
                  <a:pt x="161" y="318"/>
                </a:lnTo>
                <a:lnTo>
                  <a:pt x="187" y="316"/>
                </a:lnTo>
                <a:lnTo>
                  <a:pt x="214" y="308"/>
                </a:lnTo>
                <a:lnTo>
                  <a:pt x="239" y="297"/>
                </a:lnTo>
                <a:lnTo>
                  <a:pt x="262" y="280"/>
                </a:lnTo>
                <a:lnTo>
                  <a:pt x="282" y="261"/>
                </a:lnTo>
                <a:lnTo>
                  <a:pt x="297" y="239"/>
                </a:lnTo>
                <a:lnTo>
                  <a:pt x="309" y="213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29" name="Line 340">
            <a:extLst>
              <a:ext uri="{FF2B5EF4-FFF2-40B4-BE49-F238E27FC236}">
                <a16:creationId xmlns:a16="http://schemas.microsoft.com/office/drawing/2014/main" id="{AA14E809-1463-41E6-A068-9DC77F12F60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4438" y="24098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30" name="Freeform 341">
            <a:extLst>
              <a:ext uri="{FF2B5EF4-FFF2-40B4-BE49-F238E27FC236}">
                <a16:creationId xmlns:a16="http://schemas.microsoft.com/office/drawing/2014/main" id="{8DCEF65B-F017-402D-8064-2E6C47C24076}"/>
              </a:ext>
            </a:extLst>
          </p:cNvPr>
          <p:cNvSpPr>
            <a:spLocks/>
          </p:cNvSpPr>
          <p:nvPr/>
        </p:nvSpPr>
        <p:spPr bwMode="auto">
          <a:xfrm>
            <a:off x="3683000" y="2374900"/>
            <a:ext cx="71438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4" y="131"/>
                </a:lnTo>
                <a:lnTo>
                  <a:pt x="309" y="105"/>
                </a:lnTo>
                <a:lnTo>
                  <a:pt x="296" y="79"/>
                </a:lnTo>
                <a:lnTo>
                  <a:pt x="281" y="56"/>
                </a:lnTo>
                <a:lnTo>
                  <a:pt x="261" y="36"/>
                </a:lnTo>
                <a:lnTo>
                  <a:pt x="239" y="22"/>
                </a:lnTo>
                <a:lnTo>
                  <a:pt x="212" y="10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5" y="10"/>
                </a:lnTo>
                <a:lnTo>
                  <a:pt x="78" y="22"/>
                </a:lnTo>
                <a:lnTo>
                  <a:pt x="56" y="36"/>
                </a:lnTo>
                <a:lnTo>
                  <a:pt x="36" y="56"/>
                </a:lnTo>
                <a:lnTo>
                  <a:pt x="21" y="79"/>
                </a:lnTo>
                <a:lnTo>
                  <a:pt x="9" y="105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9" y="213"/>
                </a:lnTo>
                <a:lnTo>
                  <a:pt x="21" y="239"/>
                </a:lnTo>
                <a:lnTo>
                  <a:pt x="36" y="262"/>
                </a:lnTo>
                <a:lnTo>
                  <a:pt x="56" y="282"/>
                </a:lnTo>
                <a:lnTo>
                  <a:pt x="78" y="296"/>
                </a:lnTo>
                <a:lnTo>
                  <a:pt x="105" y="308"/>
                </a:lnTo>
                <a:lnTo>
                  <a:pt x="130" y="315"/>
                </a:lnTo>
                <a:lnTo>
                  <a:pt x="159" y="318"/>
                </a:lnTo>
                <a:lnTo>
                  <a:pt x="187" y="315"/>
                </a:lnTo>
                <a:lnTo>
                  <a:pt x="212" y="308"/>
                </a:lnTo>
                <a:lnTo>
                  <a:pt x="239" y="296"/>
                </a:lnTo>
                <a:lnTo>
                  <a:pt x="261" y="282"/>
                </a:lnTo>
                <a:lnTo>
                  <a:pt x="281" y="262"/>
                </a:lnTo>
                <a:lnTo>
                  <a:pt x="296" y="239"/>
                </a:lnTo>
                <a:lnTo>
                  <a:pt x="309" y="213"/>
                </a:lnTo>
                <a:lnTo>
                  <a:pt x="314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31" name="Line 342">
            <a:extLst>
              <a:ext uri="{FF2B5EF4-FFF2-40B4-BE49-F238E27FC236}">
                <a16:creationId xmlns:a16="http://schemas.microsoft.com/office/drawing/2014/main" id="{A589F322-E677-4B4A-806B-D477AF49E1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7613" y="52038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32" name="Freeform 343">
            <a:extLst>
              <a:ext uri="{FF2B5EF4-FFF2-40B4-BE49-F238E27FC236}">
                <a16:creationId xmlns:a16="http://schemas.microsoft.com/office/drawing/2014/main" id="{19594407-03AE-4D4F-8210-4B1FD1FB6628}"/>
              </a:ext>
            </a:extLst>
          </p:cNvPr>
          <p:cNvSpPr>
            <a:spLocks/>
          </p:cNvSpPr>
          <p:nvPr/>
        </p:nvSpPr>
        <p:spPr bwMode="auto">
          <a:xfrm>
            <a:off x="2414588" y="5167313"/>
            <a:ext cx="73025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5" y="130"/>
                </a:lnTo>
                <a:lnTo>
                  <a:pt x="308" y="104"/>
                </a:lnTo>
                <a:lnTo>
                  <a:pt x="297" y="79"/>
                </a:lnTo>
                <a:lnTo>
                  <a:pt x="280" y="56"/>
                </a:lnTo>
                <a:lnTo>
                  <a:pt x="260" y="36"/>
                </a:lnTo>
                <a:lnTo>
                  <a:pt x="238" y="21"/>
                </a:lnTo>
                <a:lnTo>
                  <a:pt x="214" y="8"/>
                </a:lnTo>
                <a:lnTo>
                  <a:pt x="186" y="1"/>
                </a:lnTo>
                <a:lnTo>
                  <a:pt x="158" y="0"/>
                </a:lnTo>
                <a:lnTo>
                  <a:pt x="132" y="1"/>
                </a:lnTo>
                <a:lnTo>
                  <a:pt x="104" y="8"/>
                </a:lnTo>
                <a:lnTo>
                  <a:pt x="80" y="21"/>
                </a:lnTo>
                <a:lnTo>
                  <a:pt x="56" y="36"/>
                </a:lnTo>
                <a:lnTo>
                  <a:pt x="36" y="56"/>
                </a:lnTo>
                <a:lnTo>
                  <a:pt x="22" y="79"/>
                </a:lnTo>
                <a:lnTo>
                  <a:pt x="10" y="104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3"/>
                </a:lnTo>
                <a:lnTo>
                  <a:pt x="22" y="239"/>
                </a:lnTo>
                <a:lnTo>
                  <a:pt x="36" y="260"/>
                </a:lnTo>
                <a:lnTo>
                  <a:pt x="56" y="280"/>
                </a:lnTo>
                <a:lnTo>
                  <a:pt x="80" y="296"/>
                </a:lnTo>
                <a:lnTo>
                  <a:pt x="104" y="307"/>
                </a:lnTo>
                <a:lnTo>
                  <a:pt x="132" y="315"/>
                </a:lnTo>
                <a:lnTo>
                  <a:pt x="158" y="317"/>
                </a:lnTo>
                <a:lnTo>
                  <a:pt x="186" y="315"/>
                </a:lnTo>
                <a:lnTo>
                  <a:pt x="214" y="307"/>
                </a:lnTo>
                <a:lnTo>
                  <a:pt x="238" y="296"/>
                </a:lnTo>
                <a:lnTo>
                  <a:pt x="260" y="280"/>
                </a:lnTo>
                <a:lnTo>
                  <a:pt x="280" y="260"/>
                </a:lnTo>
                <a:lnTo>
                  <a:pt x="297" y="239"/>
                </a:lnTo>
                <a:lnTo>
                  <a:pt x="308" y="213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33" name="Line 344">
            <a:extLst>
              <a:ext uri="{FF2B5EF4-FFF2-40B4-BE49-F238E27FC236}">
                <a16:creationId xmlns:a16="http://schemas.microsoft.com/office/drawing/2014/main" id="{0EF83E3A-9383-4C6C-A539-54A008A7F13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6388" y="461803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34" name="Freeform 345">
            <a:extLst>
              <a:ext uri="{FF2B5EF4-FFF2-40B4-BE49-F238E27FC236}">
                <a16:creationId xmlns:a16="http://schemas.microsoft.com/office/drawing/2014/main" id="{29332EEC-5719-40DF-AC2B-62875A9B4AE4}"/>
              </a:ext>
            </a:extLst>
          </p:cNvPr>
          <p:cNvSpPr>
            <a:spLocks/>
          </p:cNvSpPr>
          <p:nvPr/>
        </p:nvSpPr>
        <p:spPr bwMode="auto">
          <a:xfrm>
            <a:off x="2773363" y="4581525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60"/>
                </a:moveTo>
                <a:lnTo>
                  <a:pt x="316" y="132"/>
                </a:lnTo>
                <a:lnTo>
                  <a:pt x="309" y="105"/>
                </a:lnTo>
                <a:lnTo>
                  <a:pt x="297" y="80"/>
                </a:lnTo>
                <a:lnTo>
                  <a:pt x="282" y="58"/>
                </a:lnTo>
                <a:lnTo>
                  <a:pt x="262" y="38"/>
                </a:lnTo>
                <a:lnTo>
                  <a:pt x="239" y="22"/>
                </a:lnTo>
                <a:lnTo>
                  <a:pt x="214" y="11"/>
                </a:lnTo>
                <a:lnTo>
                  <a:pt x="187" y="3"/>
                </a:lnTo>
                <a:lnTo>
                  <a:pt x="161" y="0"/>
                </a:lnTo>
                <a:lnTo>
                  <a:pt x="132" y="3"/>
                </a:lnTo>
                <a:lnTo>
                  <a:pt x="105" y="11"/>
                </a:lnTo>
                <a:lnTo>
                  <a:pt x="80" y="22"/>
                </a:lnTo>
                <a:lnTo>
                  <a:pt x="56" y="38"/>
                </a:lnTo>
                <a:lnTo>
                  <a:pt x="37" y="58"/>
                </a:lnTo>
                <a:lnTo>
                  <a:pt x="22" y="80"/>
                </a:lnTo>
                <a:lnTo>
                  <a:pt x="10" y="105"/>
                </a:lnTo>
                <a:lnTo>
                  <a:pt x="3" y="132"/>
                </a:lnTo>
                <a:lnTo>
                  <a:pt x="0" y="160"/>
                </a:lnTo>
                <a:lnTo>
                  <a:pt x="3" y="187"/>
                </a:lnTo>
                <a:lnTo>
                  <a:pt x="10" y="214"/>
                </a:lnTo>
                <a:lnTo>
                  <a:pt x="22" y="239"/>
                </a:lnTo>
                <a:lnTo>
                  <a:pt x="37" y="262"/>
                </a:lnTo>
                <a:lnTo>
                  <a:pt x="56" y="282"/>
                </a:lnTo>
                <a:lnTo>
                  <a:pt x="80" y="296"/>
                </a:lnTo>
                <a:lnTo>
                  <a:pt x="105" y="308"/>
                </a:lnTo>
                <a:lnTo>
                  <a:pt x="132" y="316"/>
                </a:lnTo>
                <a:lnTo>
                  <a:pt x="161" y="318"/>
                </a:lnTo>
                <a:lnTo>
                  <a:pt x="187" y="316"/>
                </a:lnTo>
                <a:lnTo>
                  <a:pt x="214" y="308"/>
                </a:lnTo>
                <a:lnTo>
                  <a:pt x="239" y="296"/>
                </a:lnTo>
                <a:lnTo>
                  <a:pt x="262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4"/>
                </a:lnTo>
                <a:lnTo>
                  <a:pt x="316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35" name="Line 346">
            <a:extLst>
              <a:ext uri="{FF2B5EF4-FFF2-40B4-BE49-F238E27FC236}">
                <a16:creationId xmlns:a16="http://schemas.microsoft.com/office/drawing/2014/main" id="{62AD26CF-4517-4285-B528-17022D1345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3575" y="51133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36" name="Freeform 347">
            <a:extLst>
              <a:ext uri="{FF2B5EF4-FFF2-40B4-BE49-F238E27FC236}">
                <a16:creationId xmlns:a16="http://schemas.microsoft.com/office/drawing/2014/main" id="{4FB3A647-AB10-4E8D-95F6-DE5F10C575C9}"/>
              </a:ext>
            </a:extLst>
          </p:cNvPr>
          <p:cNvSpPr>
            <a:spLocks/>
          </p:cNvSpPr>
          <p:nvPr/>
        </p:nvSpPr>
        <p:spPr bwMode="auto">
          <a:xfrm>
            <a:off x="1862138" y="5078413"/>
            <a:ext cx="71437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6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6"/>
                </a:lnTo>
                <a:lnTo>
                  <a:pt x="260" y="37"/>
                </a:lnTo>
                <a:lnTo>
                  <a:pt x="237" y="21"/>
                </a:lnTo>
                <a:lnTo>
                  <a:pt x="213" y="9"/>
                </a:lnTo>
                <a:lnTo>
                  <a:pt x="186" y="1"/>
                </a:lnTo>
                <a:lnTo>
                  <a:pt x="159" y="0"/>
                </a:lnTo>
                <a:lnTo>
                  <a:pt x="131" y="1"/>
                </a:lnTo>
                <a:lnTo>
                  <a:pt x="103" y="9"/>
                </a:lnTo>
                <a:lnTo>
                  <a:pt x="79" y="21"/>
                </a:lnTo>
                <a:lnTo>
                  <a:pt x="57" y="37"/>
                </a:lnTo>
                <a:lnTo>
                  <a:pt x="37" y="56"/>
                </a:lnTo>
                <a:lnTo>
                  <a:pt x="21" y="79"/>
                </a:lnTo>
                <a:lnTo>
                  <a:pt x="9" y="103"/>
                </a:lnTo>
                <a:lnTo>
                  <a:pt x="1" y="131"/>
                </a:lnTo>
                <a:lnTo>
                  <a:pt x="0" y="159"/>
                </a:lnTo>
                <a:lnTo>
                  <a:pt x="1" y="187"/>
                </a:lnTo>
                <a:lnTo>
                  <a:pt x="9" y="213"/>
                </a:lnTo>
                <a:lnTo>
                  <a:pt x="21" y="238"/>
                </a:lnTo>
                <a:lnTo>
                  <a:pt x="37" y="262"/>
                </a:lnTo>
                <a:lnTo>
                  <a:pt x="57" y="280"/>
                </a:lnTo>
                <a:lnTo>
                  <a:pt x="79" y="297"/>
                </a:lnTo>
                <a:lnTo>
                  <a:pt x="103" y="309"/>
                </a:lnTo>
                <a:lnTo>
                  <a:pt x="131" y="315"/>
                </a:lnTo>
                <a:lnTo>
                  <a:pt x="159" y="318"/>
                </a:lnTo>
                <a:lnTo>
                  <a:pt x="186" y="315"/>
                </a:lnTo>
                <a:lnTo>
                  <a:pt x="213" y="309"/>
                </a:lnTo>
                <a:lnTo>
                  <a:pt x="237" y="297"/>
                </a:lnTo>
                <a:lnTo>
                  <a:pt x="260" y="280"/>
                </a:lnTo>
                <a:lnTo>
                  <a:pt x="280" y="262"/>
                </a:lnTo>
                <a:lnTo>
                  <a:pt x="297" y="238"/>
                </a:lnTo>
                <a:lnTo>
                  <a:pt x="308" y="213"/>
                </a:lnTo>
                <a:lnTo>
                  <a:pt x="316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37" name="Line 348">
            <a:extLst>
              <a:ext uri="{FF2B5EF4-FFF2-40B4-BE49-F238E27FC236}">
                <a16:creationId xmlns:a16="http://schemas.microsoft.com/office/drawing/2014/main" id="{4485CADA-FC24-4472-8F30-79CEB71DD2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7575" y="30543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38" name="Freeform 349">
            <a:extLst>
              <a:ext uri="{FF2B5EF4-FFF2-40B4-BE49-F238E27FC236}">
                <a16:creationId xmlns:a16="http://schemas.microsoft.com/office/drawing/2014/main" id="{C94133A8-A5A3-49C9-8FEF-C2C2A08ADDAF}"/>
              </a:ext>
            </a:extLst>
          </p:cNvPr>
          <p:cNvSpPr>
            <a:spLocks/>
          </p:cNvSpPr>
          <p:nvPr/>
        </p:nvSpPr>
        <p:spPr bwMode="auto">
          <a:xfrm>
            <a:off x="2114550" y="3017838"/>
            <a:ext cx="73025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0"/>
                </a:moveTo>
                <a:lnTo>
                  <a:pt x="315" y="133"/>
                </a:lnTo>
                <a:lnTo>
                  <a:pt x="310" y="105"/>
                </a:lnTo>
                <a:lnTo>
                  <a:pt x="298" y="81"/>
                </a:lnTo>
                <a:lnTo>
                  <a:pt x="282" y="59"/>
                </a:lnTo>
                <a:lnTo>
                  <a:pt x="262" y="39"/>
                </a:lnTo>
                <a:lnTo>
                  <a:pt x="239" y="22"/>
                </a:lnTo>
                <a:lnTo>
                  <a:pt x="214" y="11"/>
                </a:lnTo>
                <a:lnTo>
                  <a:pt x="188" y="3"/>
                </a:lnTo>
                <a:lnTo>
                  <a:pt x="160" y="0"/>
                </a:lnTo>
                <a:lnTo>
                  <a:pt x="132" y="3"/>
                </a:lnTo>
                <a:lnTo>
                  <a:pt x="105" y="11"/>
                </a:lnTo>
                <a:lnTo>
                  <a:pt x="80" y="22"/>
                </a:lnTo>
                <a:lnTo>
                  <a:pt x="56" y="39"/>
                </a:lnTo>
                <a:lnTo>
                  <a:pt x="36" y="59"/>
                </a:lnTo>
                <a:lnTo>
                  <a:pt x="22" y="81"/>
                </a:lnTo>
                <a:lnTo>
                  <a:pt x="10" y="105"/>
                </a:lnTo>
                <a:lnTo>
                  <a:pt x="3" y="133"/>
                </a:lnTo>
                <a:lnTo>
                  <a:pt x="0" y="160"/>
                </a:lnTo>
                <a:lnTo>
                  <a:pt x="3" y="187"/>
                </a:lnTo>
                <a:lnTo>
                  <a:pt x="10" y="215"/>
                </a:lnTo>
                <a:lnTo>
                  <a:pt x="22" y="239"/>
                </a:lnTo>
                <a:lnTo>
                  <a:pt x="36" y="262"/>
                </a:lnTo>
                <a:lnTo>
                  <a:pt x="56" y="282"/>
                </a:lnTo>
                <a:lnTo>
                  <a:pt x="80" y="299"/>
                </a:lnTo>
                <a:lnTo>
                  <a:pt x="105" y="309"/>
                </a:lnTo>
                <a:lnTo>
                  <a:pt x="132" y="317"/>
                </a:lnTo>
                <a:lnTo>
                  <a:pt x="160" y="319"/>
                </a:lnTo>
                <a:lnTo>
                  <a:pt x="188" y="317"/>
                </a:lnTo>
                <a:lnTo>
                  <a:pt x="214" y="309"/>
                </a:lnTo>
                <a:lnTo>
                  <a:pt x="239" y="299"/>
                </a:lnTo>
                <a:lnTo>
                  <a:pt x="262" y="282"/>
                </a:lnTo>
                <a:lnTo>
                  <a:pt x="282" y="262"/>
                </a:lnTo>
                <a:lnTo>
                  <a:pt x="298" y="239"/>
                </a:lnTo>
                <a:lnTo>
                  <a:pt x="310" y="215"/>
                </a:lnTo>
                <a:lnTo>
                  <a:pt x="315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39" name="Line 350">
            <a:extLst>
              <a:ext uri="{FF2B5EF4-FFF2-40B4-BE49-F238E27FC236}">
                <a16:creationId xmlns:a16="http://schemas.microsoft.com/office/drawing/2014/main" id="{46EE7AFB-BE93-450D-A1CE-78C626176B4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5938" y="52244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40" name="Freeform 351">
            <a:extLst>
              <a:ext uri="{FF2B5EF4-FFF2-40B4-BE49-F238E27FC236}">
                <a16:creationId xmlns:a16="http://schemas.microsoft.com/office/drawing/2014/main" id="{63F676F0-6845-406E-8D79-166776AECAAA}"/>
              </a:ext>
            </a:extLst>
          </p:cNvPr>
          <p:cNvSpPr>
            <a:spLocks/>
          </p:cNvSpPr>
          <p:nvPr/>
        </p:nvSpPr>
        <p:spPr bwMode="auto">
          <a:xfrm>
            <a:off x="4254500" y="5187950"/>
            <a:ext cx="71438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60"/>
                </a:moveTo>
                <a:lnTo>
                  <a:pt x="316" y="131"/>
                </a:lnTo>
                <a:lnTo>
                  <a:pt x="309" y="105"/>
                </a:lnTo>
                <a:lnTo>
                  <a:pt x="297" y="79"/>
                </a:lnTo>
                <a:lnTo>
                  <a:pt x="283" y="58"/>
                </a:lnTo>
                <a:lnTo>
                  <a:pt x="263" y="38"/>
                </a:lnTo>
                <a:lnTo>
                  <a:pt x="239" y="21"/>
                </a:lnTo>
                <a:lnTo>
                  <a:pt x="214" y="10"/>
                </a:lnTo>
                <a:lnTo>
                  <a:pt x="187" y="3"/>
                </a:lnTo>
                <a:lnTo>
                  <a:pt x="161" y="0"/>
                </a:lnTo>
                <a:lnTo>
                  <a:pt x="132" y="3"/>
                </a:lnTo>
                <a:lnTo>
                  <a:pt x="104" y="10"/>
                </a:lnTo>
                <a:lnTo>
                  <a:pt x="80" y="21"/>
                </a:lnTo>
                <a:lnTo>
                  <a:pt x="57" y="38"/>
                </a:lnTo>
                <a:lnTo>
                  <a:pt x="37" y="58"/>
                </a:lnTo>
                <a:lnTo>
                  <a:pt x="22" y="79"/>
                </a:lnTo>
                <a:lnTo>
                  <a:pt x="10" y="105"/>
                </a:lnTo>
                <a:lnTo>
                  <a:pt x="2" y="131"/>
                </a:lnTo>
                <a:lnTo>
                  <a:pt x="0" y="160"/>
                </a:lnTo>
                <a:lnTo>
                  <a:pt x="2" y="187"/>
                </a:lnTo>
                <a:lnTo>
                  <a:pt x="10" y="215"/>
                </a:lnTo>
                <a:lnTo>
                  <a:pt x="22" y="239"/>
                </a:lnTo>
                <a:lnTo>
                  <a:pt x="37" y="261"/>
                </a:lnTo>
                <a:lnTo>
                  <a:pt x="57" y="281"/>
                </a:lnTo>
                <a:lnTo>
                  <a:pt x="80" y="297"/>
                </a:lnTo>
                <a:lnTo>
                  <a:pt x="104" y="309"/>
                </a:lnTo>
                <a:lnTo>
                  <a:pt x="132" y="317"/>
                </a:lnTo>
                <a:lnTo>
                  <a:pt x="161" y="318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3" y="281"/>
                </a:lnTo>
                <a:lnTo>
                  <a:pt x="283" y="261"/>
                </a:lnTo>
                <a:lnTo>
                  <a:pt x="297" y="239"/>
                </a:lnTo>
                <a:lnTo>
                  <a:pt x="309" y="215"/>
                </a:lnTo>
                <a:lnTo>
                  <a:pt x="316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41" name="Line 352">
            <a:extLst>
              <a:ext uri="{FF2B5EF4-FFF2-40B4-BE49-F238E27FC236}">
                <a16:creationId xmlns:a16="http://schemas.microsoft.com/office/drawing/2014/main" id="{EDCBA81D-58F2-40F3-9AB3-1387B452A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7588" y="33416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42" name="Freeform 353">
            <a:extLst>
              <a:ext uri="{FF2B5EF4-FFF2-40B4-BE49-F238E27FC236}">
                <a16:creationId xmlns:a16="http://schemas.microsoft.com/office/drawing/2014/main" id="{BE8A4BBB-6982-4322-9F20-67D3BB68F788}"/>
              </a:ext>
            </a:extLst>
          </p:cNvPr>
          <p:cNvSpPr>
            <a:spLocks/>
          </p:cNvSpPr>
          <p:nvPr/>
        </p:nvSpPr>
        <p:spPr bwMode="auto">
          <a:xfrm>
            <a:off x="3486150" y="3305175"/>
            <a:ext cx="71438" cy="73025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9"/>
                </a:moveTo>
                <a:lnTo>
                  <a:pt x="315" y="130"/>
                </a:lnTo>
                <a:lnTo>
                  <a:pt x="307" y="105"/>
                </a:lnTo>
                <a:lnTo>
                  <a:pt x="296" y="78"/>
                </a:lnTo>
                <a:lnTo>
                  <a:pt x="280" y="57"/>
                </a:lnTo>
                <a:lnTo>
                  <a:pt x="260" y="37"/>
                </a:lnTo>
                <a:lnTo>
                  <a:pt x="239" y="21"/>
                </a:lnTo>
                <a:lnTo>
                  <a:pt x="212" y="10"/>
                </a:lnTo>
                <a:lnTo>
                  <a:pt x="187" y="2"/>
                </a:lnTo>
                <a:lnTo>
                  <a:pt x="158" y="0"/>
                </a:lnTo>
                <a:lnTo>
                  <a:pt x="130" y="2"/>
                </a:lnTo>
                <a:lnTo>
                  <a:pt x="103" y="10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78"/>
                </a:lnTo>
                <a:lnTo>
                  <a:pt x="9" y="105"/>
                </a:lnTo>
                <a:lnTo>
                  <a:pt x="1" y="130"/>
                </a:lnTo>
                <a:lnTo>
                  <a:pt x="0" y="159"/>
                </a:lnTo>
                <a:lnTo>
                  <a:pt x="1" y="187"/>
                </a:lnTo>
                <a:lnTo>
                  <a:pt x="9" y="214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8" y="296"/>
                </a:lnTo>
                <a:lnTo>
                  <a:pt x="103" y="309"/>
                </a:lnTo>
                <a:lnTo>
                  <a:pt x="130" y="316"/>
                </a:lnTo>
                <a:lnTo>
                  <a:pt x="158" y="317"/>
                </a:lnTo>
                <a:lnTo>
                  <a:pt x="187" y="316"/>
                </a:lnTo>
                <a:lnTo>
                  <a:pt x="212" y="309"/>
                </a:lnTo>
                <a:lnTo>
                  <a:pt x="239" y="296"/>
                </a:lnTo>
                <a:lnTo>
                  <a:pt x="260" y="281"/>
                </a:lnTo>
                <a:lnTo>
                  <a:pt x="280" y="261"/>
                </a:lnTo>
                <a:lnTo>
                  <a:pt x="296" y="239"/>
                </a:lnTo>
                <a:lnTo>
                  <a:pt x="307" y="214"/>
                </a:lnTo>
                <a:lnTo>
                  <a:pt x="315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43" name="Line 354">
            <a:extLst>
              <a:ext uri="{FF2B5EF4-FFF2-40B4-BE49-F238E27FC236}">
                <a16:creationId xmlns:a16="http://schemas.microsoft.com/office/drawing/2014/main" id="{AC9974EC-2612-4729-A830-51321B61A1E2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25" y="55387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44" name="Freeform 355">
            <a:extLst>
              <a:ext uri="{FF2B5EF4-FFF2-40B4-BE49-F238E27FC236}">
                <a16:creationId xmlns:a16="http://schemas.microsoft.com/office/drawing/2014/main" id="{1B09DFF6-CC97-4402-A84B-8B707CAA83CE}"/>
              </a:ext>
            </a:extLst>
          </p:cNvPr>
          <p:cNvSpPr>
            <a:spLocks/>
          </p:cNvSpPr>
          <p:nvPr/>
        </p:nvSpPr>
        <p:spPr bwMode="auto">
          <a:xfrm>
            <a:off x="914400" y="5503863"/>
            <a:ext cx="73025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2"/>
                </a:lnTo>
                <a:lnTo>
                  <a:pt x="308" y="104"/>
                </a:lnTo>
                <a:lnTo>
                  <a:pt x="297" y="80"/>
                </a:lnTo>
                <a:lnTo>
                  <a:pt x="280" y="56"/>
                </a:lnTo>
                <a:lnTo>
                  <a:pt x="262" y="36"/>
                </a:lnTo>
                <a:lnTo>
                  <a:pt x="239" y="22"/>
                </a:lnTo>
                <a:lnTo>
                  <a:pt x="213" y="10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3" y="10"/>
                </a:lnTo>
                <a:lnTo>
                  <a:pt x="79" y="22"/>
                </a:lnTo>
                <a:lnTo>
                  <a:pt x="57" y="36"/>
                </a:lnTo>
                <a:lnTo>
                  <a:pt x="37" y="56"/>
                </a:lnTo>
                <a:lnTo>
                  <a:pt x="21" y="80"/>
                </a:lnTo>
                <a:lnTo>
                  <a:pt x="9" y="104"/>
                </a:lnTo>
                <a:lnTo>
                  <a:pt x="1" y="132"/>
                </a:lnTo>
                <a:lnTo>
                  <a:pt x="0" y="158"/>
                </a:lnTo>
                <a:lnTo>
                  <a:pt x="1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0"/>
                </a:lnTo>
                <a:lnTo>
                  <a:pt x="57" y="280"/>
                </a:lnTo>
                <a:lnTo>
                  <a:pt x="79" y="297"/>
                </a:lnTo>
                <a:lnTo>
                  <a:pt x="103" y="308"/>
                </a:lnTo>
                <a:lnTo>
                  <a:pt x="131" y="315"/>
                </a:lnTo>
                <a:lnTo>
                  <a:pt x="160" y="319"/>
                </a:lnTo>
                <a:lnTo>
                  <a:pt x="187" y="315"/>
                </a:lnTo>
                <a:lnTo>
                  <a:pt x="213" y="308"/>
                </a:lnTo>
                <a:lnTo>
                  <a:pt x="239" y="297"/>
                </a:lnTo>
                <a:lnTo>
                  <a:pt x="262" y="280"/>
                </a:lnTo>
                <a:lnTo>
                  <a:pt x="280" y="260"/>
                </a:lnTo>
                <a:lnTo>
                  <a:pt x="297" y="239"/>
                </a:lnTo>
                <a:lnTo>
                  <a:pt x="308" y="214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45" name="Line 356">
            <a:extLst>
              <a:ext uri="{FF2B5EF4-FFF2-40B4-BE49-F238E27FC236}">
                <a16:creationId xmlns:a16="http://schemas.microsoft.com/office/drawing/2014/main" id="{08E8CD95-D4FF-4E4A-B7B9-C3C37F31859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7038" y="43688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46" name="Freeform 357">
            <a:extLst>
              <a:ext uri="{FF2B5EF4-FFF2-40B4-BE49-F238E27FC236}">
                <a16:creationId xmlns:a16="http://schemas.microsoft.com/office/drawing/2014/main" id="{71215BA4-08AE-4C75-81C6-2ECC1783553F}"/>
              </a:ext>
            </a:extLst>
          </p:cNvPr>
          <p:cNvSpPr>
            <a:spLocks/>
          </p:cNvSpPr>
          <p:nvPr/>
        </p:nvSpPr>
        <p:spPr bwMode="auto">
          <a:xfrm>
            <a:off x="1625600" y="4333875"/>
            <a:ext cx="71438" cy="71438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5" y="130"/>
                </a:lnTo>
                <a:lnTo>
                  <a:pt x="307" y="103"/>
                </a:lnTo>
                <a:lnTo>
                  <a:pt x="297" y="78"/>
                </a:lnTo>
                <a:lnTo>
                  <a:pt x="280" y="56"/>
                </a:lnTo>
                <a:lnTo>
                  <a:pt x="260" y="36"/>
                </a:lnTo>
                <a:lnTo>
                  <a:pt x="237" y="21"/>
                </a:lnTo>
                <a:lnTo>
                  <a:pt x="213" y="9"/>
                </a:lnTo>
                <a:lnTo>
                  <a:pt x="185" y="1"/>
                </a:lnTo>
                <a:lnTo>
                  <a:pt x="159" y="0"/>
                </a:lnTo>
                <a:lnTo>
                  <a:pt x="131" y="1"/>
                </a:lnTo>
                <a:lnTo>
                  <a:pt x="103" y="9"/>
                </a:lnTo>
                <a:lnTo>
                  <a:pt x="79" y="21"/>
                </a:lnTo>
                <a:lnTo>
                  <a:pt x="57" y="36"/>
                </a:lnTo>
                <a:lnTo>
                  <a:pt x="37" y="56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2"/>
                </a:lnTo>
                <a:lnTo>
                  <a:pt x="21" y="239"/>
                </a:lnTo>
                <a:lnTo>
                  <a:pt x="37" y="261"/>
                </a:lnTo>
                <a:lnTo>
                  <a:pt x="57" y="280"/>
                </a:lnTo>
                <a:lnTo>
                  <a:pt x="79" y="296"/>
                </a:lnTo>
                <a:lnTo>
                  <a:pt x="103" y="309"/>
                </a:lnTo>
                <a:lnTo>
                  <a:pt x="131" y="314"/>
                </a:lnTo>
                <a:lnTo>
                  <a:pt x="159" y="317"/>
                </a:lnTo>
                <a:lnTo>
                  <a:pt x="185" y="314"/>
                </a:lnTo>
                <a:lnTo>
                  <a:pt x="213" y="309"/>
                </a:lnTo>
                <a:lnTo>
                  <a:pt x="237" y="296"/>
                </a:lnTo>
                <a:lnTo>
                  <a:pt x="260" y="280"/>
                </a:lnTo>
                <a:lnTo>
                  <a:pt x="280" y="261"/>
                </a:lnTo>
                <a:lnTo>
                  <a:pt x="297" y="239"/>
                </a:lnTo>
                <a:lnTo>
                  <a:pt x="307" y="212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47" name="Line 358">
            <a:extLst>
              <a:ext uri="{FF2B5EF4-FFF2-40B4-BE49-F238E27FC236}">
                <a16:creationId xmlns:a16="http://schemas.microsoft.com/office/drawing/2014/main" id="{B2BFC0D1-5570-415D-BFFE-9F6BA9E6E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80682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48" name="Freeform 359">
            <a:extLst>
              <a:ext uri="{FF2B5EF4-FFF2-40B4-BE49-F238E27FC236}">
                <a16:creationId xmlns:a16="http://schemas.microsoft.com/office/drawing/2014/main" id="{8EA90020-29B9-4DA3-B9A7-A35DDD3536BD}"/>
              </a:ext>
            </a:extLst>
          </p:cNvPr>
          <p:cNvSpPr>
            <a:spLocks/>
          </p:cNvSpPr>
          <p:nvPr/>
        </p:nvSpPr>
        <p:spPr bwMode="auto">
          <a:xfrm>
            <a:off x="3814763" y="3770313"/>
            <a:ext cx="71437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1"/>
                </a:lnTo>
                <a:lnTo>
                  <a:pt x="309" y="103"/>
                </a:lnTo>
                <a:lnTo>
                  <a:pt x="297" y="79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59" y="0"/>
                </a:lnTo>
                <a:lnTo>
                  <a:pt x="131" y="1"/>
                </a:lnTo>
                <a:lnTo>
                  <a:pt x="105" y="9"/>
                </a:lnTo>
                <a:lnTo>
                  <a:pt x="78" y="21"/>
                </a:lnTo>
                <a:lnTo>
                  <a:pt x="56" y="36"/>
                </a:lnTo>
                <a:lnTo>
                  <a:pt x="38" y="56"/>
                </a:lnTo>
                <a:lnTo>
                  <a:pt x="21" y="79"/>
                </a:lnTo>
                <a:lnTo>
                  <a:pt x="9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9" y="212"/>
                </a:lnTo>
                <a:lnTo>
                  <a:pt x="21" y="239"/>
                </a:lnTo>
                <a:lnTo>
                  <a:pt x="38" y="261"/>
                </a:lnTo>
                <a:lnTo>
                  <a:pt x="56" y="280"/>
                </a:lnTo>
                <a:lnTo>
                  <a:pt x="78" y="297"/>
                </a:lnTo>
                <a:lnTo>
                  <a:pt x="105" y="309"/>
                </a:lnTo>
                <a:lnTo>
                  <a:pt x="131" y="314"/>
                </a:lnTo>
                <a:lnTo>
                  <a:pt x="159" y="318"/>
                </a:lnTo>
                <a:lnTo>
                  <a:pt x="187" y="314"/>
                </a:lnTo>
                <a:lnTo>
                  <a:pt x="215" y="309"/>
                </a:lnTo>
                <a:lnTo>
                  <a:pt x="239" y="297"/>
                </a:lnTo>
                <a:lnTo>
                  <a:pt x="261" y="280"/>
                </a:lnTo>
                <a:lnTo>
                  <a:pt x="281" y="261"/>
                </a:lnTo>
                <a:lnTo>
                  <a:pt x="297" y="239"/>
                </a:lnTo>
                <a:lnTo>
                  <a:pt x="309" y="212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49" name="Line 360">
            <a:extLst>
              <a:ext uri="{FF2B5EF4-FFF2-40B4-BE49-F238E27FC236}">
                <a16:creationId xmlns:a16="http://schemas.microsoft.com/office/drawing/2014/main" id="{331E8041-B776-4C58-8B58-DF545AF38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49101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50" name="Freeform 361">
            <a:extLst>
              <a:ext uri="{FF2B5EF4-FFF2-40B4-BE49-F238E27FC236}">
                <a16:creationId xmlns:a16="http://schemas.microsoft.com/office/drawing/2014/main" id="{915DD6C7-F478-4002-AABC-74FE82753860}"/>
              </a:ext>
            </a:extLst>
          </p:cNvPr>
          <p:cNvSpPr>
            <a:spLocks/>
          </p:cNvSpPr>
          <p:nvPr/>
        </p:nvSpPr>
        <p:spPr bwMode="auto">
          <a:xfrm>
            <a:off x="2212975" y="4875213"/>
            <a:ext cx="73025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8"/>
                </a:lnTo>
                <a:lnTo>
                  <a:pt x="282" y="56"/>
                </a:lnTo>
                <a:lnTo>
                  <a:pt x="262" y="37"/>
                </a:lnTo>
                <a:lnTo>
                  <a:pt x="239" y="21"/>
                </a:lnTo>
                <a:lnTo>
                  <a:pt x="215" y="8"/>
                </a:lnTo>
                <a:lnTo>
                  <a:pt x="187" y="2"/>
                </a:lnTo>
                <a:lnTo>
                  <a:pt x="160" y="0"/>
                </a:lnTo>
                <a:lnTo>
                  <a:pt x="133" y="2"/>
                </a:lnTo>
                <a:lnTo>
                  <a:pt x="105" y="8"/>
                </a:lnTo>
                <a:lnTo>
                  <a:pt x="81" y="21"/>
                </a:lnTo>
                <a:lnTo>
                  <a:pt x="59" y="37"/>
                </a:lnTo>
                <a:lnTo>
                  <a:pt x="39" y="56"/>
                </a:lnTo>
                <a:lnTo>
                  <a:pt x="22" y="78"/>
                </a:lnTo>
                <a:lnTo>
                  <a:pt x="11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1" y="214"/>
                </a:lnTo>
                <a:lnTo>
                  <a:pt x="22" y="239"/>
                </a:lnTo>
                <a:lnTo>
                  <a:pt x="39" y="261"/>
                </a:lnTo>
                <a:lnTo>
                  <a:pt x="59" y="281"/>
                </a:lnTo>
                <a:lnTo>
                  <a:pt x="81" y="296"/>
                </a:lnTo>
                <a:lnTo>
                  <a:pt x="105" y="308"/>
                </a:lnTo>
                <a:lnTo>
                  <a:pt x="133" y="316"/>
                </a:lnTo>
                <a:lnTo>
                  <a:pt x="160" y="317"/>
                </a:lnTo>
                <a:lnTo>
                  <a:pt x="187" y="316"/>
                </a:lnTo>
                <a:lnTo>
                  <a:pt x="215" y="308"/>
                </a:lnTo>
                <a:lnTo>
                  <a:pt x="239" y="296"/>
                </a:lnTo>
                <a:lnTo>
                  <a:pt x="262" y="281"/>
                </a:lnTo>
                <a:lnTo>
                  <a:pt x="282" y="261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51" name="Line 362">
            <a:extLst>
              <a:ext uri="{FF2B5EF4-FFF2-40B4-BE49-F238E27FC236}">
                <a16:creationId xmlns:a16="http://schemas.microsoft.com/office/drawing/2014/main" id="{6BF41516-3962-4E28-AC20-158389F74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7213" y="402907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52" name="Freeform 363">
            <a:extLst>
              <a:ext uri="{FF2B5EF4-FFF2-40B4-BE49-F238E27FC236}">
                <a16:creationId xmlns:a16="http://schemas.microsoft.com/office/drawing/2014/main" id="{EF71002B-CF98-40E3-890B-7A32E555CA89}"/>
              </a:ext>
            </a:extLst>
          </p:cNvPr>
          <p:cNvSpPr>
            <a:spLocks/>
          </p:cNvSpPr>
          <p:nvPr/>
        </p:nvSpPr>
        <p:spPr bwMode="auto">
          <a:xfrm>
            <a:off x="4295775" y="3992563"/>
            <a:ext cx="71438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5" y="130"/>
                </a:lnTo>
                <a:lnTo>
                  <a:pt x="309" y="103"/>
                </a:lnTo>
                <a:lnTo>
                  <a:pt x="296" y="78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2" y="8"/>
                </a:lnTo>
                <a:lnTo>
                  <a:pt x="187" y="1"/>
                </a:lnTo>
                <a:lnTo>
                  <a:pt x="159" y="0"/>
                </a:lnTo>
                <a:lnTo>
                  <a:pt x="130" y="1"/>
                </a:lnTo>
                <a:lnTo>
                  <a:pt x="105" y="8"/>
                </a:lnTo>
                <a:lnTo>
                  <a:pt x="78" y="21"/>
                </a:lnTo>
                <a:lnTo>
                  <a:pt x="56" y="36"/>
                </a:lnTo>
                <a:lnTo>
                  <a:pt x="36" y="56"/>
                </a:lnTo>
                <a:lnTo>
                  <a:pt x="21" y="78"/>
                </a:lnTo>
                <a:lnTo>
                  <a:pt x="9" y="103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9" y="212"/>
                </a:lnTo>
                <a:lnTo>
                  <a:pt x="21" y="239"/>
                </a:lnTo>
                <a:lnTo>
                  <a:pt x="36" y="261"/>
                </a:lnTo>
                <a:lnTo>
                  <a:pt x="56" y="280"/>
                </a:lnTo>
                <a:lnTo>
                  <a:pt x="78" y="296"/>
                </a:lnTo>
                <a:lnTo>
                  <a:pt x="105" y="308"/>
                </a:lnTo>
                <a:lnTo>
                  <a:pt x="130" y="315"/>
                </a:lnTo>
                <a:lnTo>
                  <a:pt x="159" y="317"/>
                </a:lnTo>
                <a:lnTo>
                  <a:pt x="187" y="315"/>
                </a:lnTo>
                <a:lnTo>
                  <a:pt x="212" y="308"/>
                </a:lnTo>
                <a:lnTo>
                  <a:pt x="239" y="296"/>
                </a:lnTo>
                <a:lnTo>
                  <a:pt x="261" y="280"/>
                </a:lnTo>
                <a:lnTo>
                  <a:pt x="281" y="261"/>
                </a:lnTo>
                <a:lnTo>
                  <a:pt x="296" y="239"/>
                </a:lnTo>
                <a:lnTo>
                  <a:pt x="309" y="212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53" name="Line 364">
            <a:extLst>
              <a:ext uri="{FF2B5EF4-FFF2-40B4-BE49-F238E27FC236}">
                <a16:creationId xmlns:a16="http://schemas.microsoft.com/office/drawing/2014/main" id="{42DF5C48-F584-4605-9F3D-2AE15CA92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263650" y="35750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54" name="Freeform 365">
            <a:extLst>
              <a:ext uri="{FF2B5EF4-FFF2-40B4-BE49-F238E27FC236}">
                <a16:creationId xmlns:a16="http://schemas.microsoft.com/office/drawing/2014/main" id="{FE2E9404-501A-48E2-BD1C-2B0B018760C6}"/>
              </a:ext>
            </a:extLst>
          </p:cNvPr>
          <p:cNvSpPr>
            <a:spLocks/>
          </p:cNvSpPr>
          <p:nvPr/>
        </p:nvSpPr>
        <p:spPr bwMode="auto">
          <a:xfrm>
            <a:off x="1192213" y="3538538"/>
            <a:ext cx="71437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0"/>
                </a:moveTo>
                <a:lnTo>
                  <a:pt x="316" y="133"/>
                </a:lnTo>
                <a:lnTo>
                  <a:pt x="310" y="105"/>
                </a:lnTo>
                <a:lnTo>
                  <a:pt x="297" y="81"/>
                </a:lnTo>
                <a:lnTo>
                  <a:pt x="282" y="58"/>
                </a:lnTo>
                <a:lnTo>
                  <a:pt x="262" y="39"/>
                </a:lnTo>
                <a:lnTo>
                  <a:pt x="239" y="22"/>
                </a:lnTo>
                <a:lnTo>
                  <a:pt x="214" y="11"/>
                </a:lnTo>
                <a:lnTo>
                  <a:pt x="188" y="3"/>
                </a:lnTo>
                <a:lnTo>
                  <a:pt x="160" y="0"/>
                </a:lnTo>
                <a:lnTo>
                  <a:pt x="131" y="3"/>
                </a:lnTo>
                <a:lnTo>
                  <a:pt x="105" y="11"/>
                </a:lnTo>
                <a:lnTo>
                  <a:pt x="79" y="22"/>
                </a:lnTo>
                <a:lnTo>
                  <a:pt x="56" y="39"/>
                </a:lnTo>
                <a:lnTo>
                  <a:pt x="38" y="58"/>
                </a:lnTo>
                <a:lnTo>
                  <a:pt x="22" y="81"/>
                </a:lnTo>
                <a:lnTo>
                  <a:pt x="10" y="105"/>
                </a:lnTo>
                <a:lnTo>
                  <a:pt x="3" y="133"/>
                </a:lnTo>
                <a:lnTo>
                  <a:pt x="0" y="160"/>
                </a:lnTo>
                <a:lnTo>
                  <a:pt x="3" y="188"/>
                </a:lnTo>
                <a:lnTo>
                  <a:pt x="10" y="215"/>
                </a:lnTo>
                <a:lnTo>
                  <a:pt x="22" y="239"/>
                </a:lnTo>
                <a:lnTo>
                  <a:pt x="38" y="262"/>
                </a:lnTo>
                <a:lnTo>
                  <a:pt x="56" y="282"/>
                </a:lnTo>
                <a:lnTo>
                  <a:pt x="79" y="298"/>
                </a:lnTo>
                <a:lnTo>
                  <a:pt x="105" y="310"/>
                </a:lnTo>
                <a:lnTo>
                  <a:pt x="131" y="316"/>
                </a:lnTo>
                <a:lnTo>
                  <a:pt x="160" y="319"/>
                </a:lnTo>
                <a:lnTo>
                  <a:pt x="188" y="316"/>
                </a:lnTo>
                <a:lnTo>
                  <a:pt x="214" y="310"/>
                </a:lnTo>
                <a:lnTo>
                  <a:pt x="239" y="298"/>
                </a:lnTo>
                <a:lnTo>
                  <a:pt x="262" y="282"/>
                </a:lnTo>
                <a:lnTo>
                  <a:pt x="282" y="262"/>
                </a:lnTo>
                <a:lnTo>
                  <a:pt x="297" y="239"/>
                </a:lnTo>
                <a:lnTo>
                  <a:pt x="310" y="215"/>
                </a:lnTo>
                <a:lnTo>
                  <a:pt x="316" y="188"/>
                </a:lnTo>
                <a:lnTo>
                  <a:pt x="318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55" name="Line 366">
            <a:extLst>
              <a:ext uri="{FF2B5EF4-FFF2-40B4-BE49-F238E27FC236}">
                <a16:creationId xmlns:a16="http://schemas.microsoft.com/office/drawing/2014/main" id="{8D4970C4-3622-4BDF-9FB1-C4107C421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8300" y="35194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56" name="Freeform 367">
            <a:extLst>
              <a:ext uri="{FF2B5EF4-FFF2-40B4-BE49-F238E27FC236}">
                <a16:creationId xmlns:a16="http://schemas.microsoft.com/office/drawing/2014/main" id="{D38DBEE6-1804-4689-9160-4707CC1869C2}"/>
              </a:ext>
            </a:extLst>
          </p:cNvPr>
          <p:cNvSpPr>
            <a:spLocks/>
          </p:cNvSpPr>
          <p:nvPr/>
        </p:nvSpPr>
        <p:spPr bwMode="auto">
          <a:xfrm>
            <a:off x="4106863" y="3484563"/>
            <a:ext cx="71437" cy="71437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4" y="130"/>
                </a:lnTo>
                <a:lnTo>
                  <a:pt x="306" y="105"/>
                </a:lnTo>
                <a:lnTo>
                  <a:pt x="296" y="79"/>
                </a:lnTo>
                <a:lnTo>
                  <a:pt x="280" y="56"/>
                </a:lnTo>
                <a:lnTo>
                  <a:pt x="260" y="36"/>
                </a:lnTo>
                <a:lnTo>
                  <a:pt x="238" y="21"/>
                </a:lnTo>
                <a:lnTo>
                  <a:pt x="212" y="8"/>
                </a:lnTo>
                <a:lnTo>
                  <a:pt x="187" y="3"/>
                </a:lnTo>
                <a:lnTo>
                  <a:pt x="158" y="0"/>
                </a:lnTo>
                <a:lnTo>
                  <a:pt x="130" y="3"/>
                </a:lnTo>
                <a:lnTo>
                  <a:pt x="103" y="8"/>
                </a:lnTo>
                <a:lnTo>
                  <a:pt x="78" y="21"/>
                </a:lnTo>
                <a:lnTo>
                  <a:pt x="55" y="36"/>
                </a:lnTo>
                <a:lnTo>
                  <a:pt x="36" y="56"/>
                </a:lnTo>
                <a:lnTo>
                  <a:pt x="21" y="79"/>
                </a:lnTo>
                <a:lnTo>
                  <a:pt x="8" y="105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8" y="213"/>
                </a:lnTo>
                <a:lnTo>
                  <a:pt x="21" y="239"/>
                </a:lnTo>
                <a:lnTo>
                  <a:pt x="36" y="262"/>
                </a:lnTo>
                <a:lnTo>
                  <a:pt x="55" y="282"/>
                </a:lnTo>
                <a:lnTo>
                  <a:pt x="78" y="296"/>
                </a:lnTo>
                <a:lnTo>
                  <a:pt x="103" y="308"/>
                </a:lnTo>
                <a:lnTo>
                  <a:pt x="130" y="315"/>
                </a:lnTo>
                <a:lnTo>
                  <a:pt x="158" y="318"/>
                </a:lnTo>
                <a:lnTo>
                  <a:pt x="187" y="315"/>
                </a:lnTo>
                <a:lnTo>
                  <a:pt x="212" y="308"/>
                </a:lnTo>
                <a:lnTo>
                  <a:pt x="238" y="296"/>
                </a:lnTo>
                <a:lnTo>
                  <a:pt x="260" y="282"/>
                </a:lnTo>
                <a:lnTo>
                  <a:pt x="280" y="262"/>
                </a:lnTo>
                <a:lnTo>
                  <a:pt x="296" y="239"/>
                </a:lnTo>
                <a:lnTo>
                  <a:pt x="306" y="213"/>
                </a:lnTo>
                <a:lnTo>
                  <a:pt x="314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57" name="Line 368">
            <a:extLst>
              <a:ext uri="{FF2B5EF4-FFF2-40B4-BE49-F238E27FC236}">
                <a16:creationId xmlns:a16="http://schemas.microsoft.com/office/drawing/2014/main" id="{AB99DC0F-4F72-474E-A227-6012ACA770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3813" y="36195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58" name="Freeform 369">
            <a:extLst>
              <a:ext uri="{FF2B5EF4-FFF2-40B4-BE49-F238E27FC236}">
                <a16:creationId xmlns:a16="http://schemas.microsoft.com/office/drawing/2014/main" id="{4746EDA9-7555-4ADA-9CA7-31C36EC62281}"/>
              </a:ext>
            </a:extLst>
          </p:cNvPr>
          <p:cNvSpPr>
            <a:spLocks/>
          </p:cNvSpPr>
          <p:nvPr/>
        </p:nvSpPr>
        <p:spPr bwMode="auto">
          <a:xfrm>
            <a:off x="2492375" y="3582988"/>
            <a:ext cx="71438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8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5" y="9"/>
                </a:lnTo>
                <a:lnTo>
                  <a:pt x="79" y="21"/>
                </a:lnTo>
                <a:lnTo>
                  <a:pt x="58" y="36"/>
                </a:lnTo>
                <a:lnTo>
                  <a:pt x="38" y="56"/>
                </a:lnTo>
                <a:lnTo>
                  <a:pt x="21" y="78"/>
                </a:lnTo>
                <a:lnTo>
                  <a:pt x="10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2"/>
                </a:lnTo>
                <a:lnTo>
                  <a:pt x="21" y="239"/>
                </a:lnTo>
                <a:lnTo>
                  <a:pt x="38" y="261"/>
                </a:lnTo>
                <a:lnTo>
                  <a:pt x="58" y="281"/>
                </a:lnTo>
                <a:lnTo>
                  <a:pt x="79" y="297"/>
                </a:lnTo>
                <a:lnTo>
                  <a:pt x="105" y="309"/>
                </a:lnTo>
                <a:lnTo>
                  <a:pt x="131" y="314"/>
                </a:lnTo>
                <a:lnTo>
                  <a:pt x="159" y="318"/>
                </a:lnTo>
                <a:lnTo>
                  <a:pt x="187" y="314"/>
                </a:lnTo>
                <a:lnTo>
                  <a:pt x="215" y="309"/>
                </a:lnTo>
                <a:lnTo>
                  <a:pt x="239" y="297"/>
                </a:lnTo>
                <a:lnTo>
                  <a:pt x="261" y="281"/>
                </a:lnTo>
                <a:lnTo>
                  <a:pt x="281" y="261"/>
                </a:lnTo>
                <a:lnTo>
                  <a:pt x="297" y="239"/>
                </a:lnTo>
                <a:lnTo>
                  <a:pt x="309" y="212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59" name="Line 370">
            <a:extLst>
              <a:ext uri="{FF2B5EF4-FFF2-40B4-BE49-F238E27FC236}">
                <a16:creationId xmlns:a16="http://schemas.microsoft.com/office/drawing/2014/main" id="{EB66C05E-0C2C-4575-A07E-150E71968EF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1500" y="51498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60" name="Freeform 371">
            <a:extLst>
              <a:ext uri="{FF2B5EF4-FFF2-40B4-BE49-F238E27FC236}">
                <a16:creationId xmlns:a16="http://schemas.microsoft.com/office/drawing/2014/main" id="{8589B7EF-236C-40B4-A02B-08983FAE96C7}"/>
              </a:ext>
            </a:extLst>
          </p:cNvPr>
          <p:cNvSpPr>
            <a:spLocks/>
          </p:cNvSpPr>
          <p:nvPr/>
        </p:nvSpPr>
        <p:spPr bwMode="auto">
          <a:xfrm>
            <a:off x="1768475" y="5113338"/>
            <a:ext cx="73025" cy="73025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8"/>
                </a:moveTo>
                <a:lnTo>
                  <a:pt x="315" y="130"/>
                </a:lnTo>
                <a:lnTo>
                  <a:pt x="307" y="105"/>
                </a:lnTo>
                <a:lnTo>
                  <a:pt x="296" y="78"/>
                </a:lnTo>
                <a:lnTo>
                  <a:pt x="280" y="56"/>
                </a:lnTo>
                <a:lnTo>
                  <a:pt x="260" y="37"/>
                </a:lnTo>
                <a:lnTo>
                  <a:pt x="239" y="21"/>
                </a:lnTo>
                <a:lnTo>
                  <a:pt x="213" y="9"/>
                </a:lnTo>
                <a:lnTo>
                  <a:pt x="187" y="3"/>
                </a:lnTo>
                <a:lnTo>
                  <a:pt x="158" y="0"/>
                </a:lnTo>
                <a:lnTo>
                  <a:pt x="130" y="3"/>
                </a:lnTo>
                <a:lnTo>
                  <a:pt x="104" y="9"/>
                </a:lnTo>
                <a:lnTo>
                  <a:pt x="79" y="21"/>
                </a:lnTo>
                <a:lnTo>
                  <a:pt x="56" y="37"/>
                </a:lnTo>
                <a:lnTo>
                  <a:pt x="36" y="56"/>
                </a:lnTo>
                <a:lnTo>
                  <a:pt x="21" y="78"/>
                </a:lnTo>
                <a:lnTo>
                  <a:pt x="8" y="105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8" y="214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9" y="296"/>
                </a:lnTo>
                <a:lnTo>
                  <a:pt x="104" y="309"/>
                </a:lnTo>
                <a:lnTo>
                  <a:pt x="130" y="316"/>
                </a:lnTo>
                <a:lnTo>
                  <a:pt x="158" y="317"/>
                </a:lnTo>
                <a:lnTo>
                  <a:pt x="187" y="316"/>
                </a:lnTo>
                <a:lnTo>
                  <a:pt x="213" y="309"/>
                </a:lnTo>
                <a:lnTo>
                  <a:pt x="239" y="296"/>
                </a:lnTo>
                <a:lnTo>
                  <a:pt x="260" y="281"/>
                </a:lnTo>
                <a:lnTo>
                  <a:pt x="280" y="261"/>
                </a:lnTo>
                <a:lnTo>
                  <a:pt x="296" y="239"/>
                </a:lnTo>
                <a:lnTo>
                  <a:pt x="307" y="214"/>
                </a:lnTo>
                <a:lnTo>
                  <a:pt x="315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61" name="Line 372">
            <a:extLst>
              <a:ext uri="{FF2B5EF4-FFF2-40B4-BE49-F238E27FC236}">
                <a16:creationId xmlns:a16="http://schemas.microsoft.com/office/drawing/2014/main" id="{9035B736-485C-47E5-AA5E-37EEF2E09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613" y="496728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62" name="Freeform 373">
            <a:extLst>
              <a:ext uri="{FF2B5EF4-FFF2-40B4-BE49-F238E27FC236}">
                <a16:creationId xmlns:a16="http://schemas.microsoft.com/office/drawing/2014/main" id="{EE015B27-FCCA-4502-B383-6150894FC0C3}"/>
              </a:ext>
            </a:extLst>
          </p:cNvPr>
          <p:cNvSpPr>
            <a:spLocks/>
          </p:cNvSpPr>
          <p:nvPr/>
        </p:nvSpPr>
        <p:spPr bwMode="auto">
          <a:xfrm>
            <a:off x="1908175" y="4930775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1"/>
                </a:lnTo>
                <a:lnTo>
                  <a:pt x="309" y="103"/>
                </a:lnTo>
                <a:lnTo>
                  <a:pt x="297" y="78"/>
                </a:lnTo>
                <a:lnTo>
                  <a:pt x="281" y="55"/>
                </a:lnTo>
                <a:lnTo>
                  <a:pt x="261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59" y="0"/>
                </a:lnTo>
                <a:lnTo>
                  <a:pt x="130" y="1"/>
                </a:lnTo>
                <a:lnTo>
                  <a:pt x="105" y="9"/>
                </a:lnTo>
                <a:lnTo>
                  <a:pt x="78" y="21"/>
                </a:lnTo>
                <a:lnTo>
                  <a:pt x="57" y="36"/>
                </a:lnTo>
                <a:lnTo>
                  <a:pt x="37" y="55"/>
                </a:lnTo>
                <a:lnTo>
                  <a:pt x="21" y="78"/>
                </a:lnTo>
                <a:lnTo>
                  <a:pt x="10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5"/>
                </a:lnTo>
                <a:lnTo>
                  <a:pt x="10" y="212"/>
                </a:lnTo>
                <a:lnTo>
                  <a:pt x="21" y="237"/>
                </a:lnTo>
                <a:lnTo>
                  <a:pt x="37" y="260"/>
                </a:lnTo>
                <a:lnTo>
                  <a:pt x="57" y="280"/>
                </a:lnTo>
                <a:lnTo>
                  <a:pt x="78" y="297"/>
                </a:lnTo>
                <a:lnTo>
                  <a:pt x="105" y="307"/>
                </a:lnTo>
                <a:lnTo>
                  <a:pt x="130" y="314"/>
                </a:lnTo>
                <a:lnTo>
                  <a:pt x="159" y="318"/>
                </a:lnTo>
                <a:lnTo>
                  <a:pt x="187" y="314"/>
                </a:lnTo>
                <a:lnTo>
                  <a:pt x="215" y="307"/>
                </a:lnTo>
                <a:lnTo>
                  <a:pt x="239" y="297"/>
                </a:lnTo>
                <a:lnTo>
                  <a:pt x="261" y="280"/>
                </a:lnTo>
                <a:lnTo>
                  <a:pt x="281" y="260"/>
                </a:lnTo>
                <a:lnTo>
                  <a:pt x="297" y="237"/>
                </a:lnTo>
                <a:lnTo>
                  <a:pt x="309" y="212"/>
                </a:lnTo>
                <a:lnTo>
                  <a:pt x="316" y="185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63" name="Line 374">
            <a:extLst>
              <a:ext uri="{FF2B5EF4-FFF2-40B4-BE49-F238E27FC236}">
                <a16:creationId xmlns:a16="http://schemas.microsoft.com/office/drawing/2014/main" id="{AC5B68B2-5C3A-4AAA-BB28-91FCF0DD65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8713" y="302260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64" name="Freeform 375">
            <a:extLst>
              <a:ext uri="{FF2B5EF4-FFF2-40B4-BE49-F238E27FC236}">
                <a16:creationId xmlns:a16="http://schemas.microsoft.com/office/drawing/2014/main" id="{8E897EC4-966E-4AA9-81E3-5E4FB4367105}"/>
              </a:ext>
            </a:extLst>
          </p:cNvPr>
          <p:cNvSpPr>
            <a:spLocks/>
          </p:cNvSpPr>
          <p:nvPr/>
        </p:nvSpPr>
        <p:spPr bwMode="auto">
          <a:xfrm>
            <a:off x="3597275" y="2986088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60"/>
                </a:moveTo>
                <a:lnTo>
                  <a:pt x="316" y="132"/>
                </a:lnTo>
                <a:lnTo>
                  <a:pt x="309" y="105"/>
                </a:lnTo>
                <a:lnTo>
                  <a:pt x="297" y="80"/>
                </a:lnTo>
                <a:lnTo>
                  <a:pt x="281" y="57"/>
                </a:lnTo>
                <a:lnTo>
                  <a:pt x="263" y="38"/>
                </a:lnTo>
                <a:lnTo>
                  <a:pt x="239" y="21"/>
                </a:lnTo>
                <a:lnTo>
                  <a:pt x="214" y="11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4" y="11"/>
                </a:lnTo>
                <a:lnTo>
                  <a:pt x="80" y="21"/>
                </a:lnTo>
                <a:lnTo>
                  <a:pt x="57" y="38"/>
                </a:lnTo>
                <a:lnTo>
                  <a:pt x="37" y="57"/>
                </a:lnTo>
                <a:lnTo>
                  <a:pt x="21" y="80"/>
                </a:lnTo>
                <a:lnTo>
                  <a:pt x="9" y="105"/>
                </a:lnTo>
                <a:lnTo>
                  <a:pt x="1" y="132"/>
                </a:lnTo>
                <a:lnTo>
                  <a:pt x="0" y="160"/>
                </a:lnTo>
                <a:lnTo>
                  <a:pt x="1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6"/>
                </a:lnTo>
                <a:lnTo>
                  <a:pt x="104" y="308"/>
                </a:lnTo>
                <a:lnTo>
                  <a:pt x="131" y="316"/>
                </a:lnTo>
                <a:lnTo>
                  <a:pt x="160" y="318"/>
                </a:lnTo>
                <a:lnTo>
                  <a:pt x="187" y="316"/>
                </a:lnTo>
                <a:lnTo>
                  <a:pt x="214" y="308"/>
                </a:lnTo>
                <a:lnTo>
                  <a:pt x="239" y="296"/>
                </a:lnTo>
                <a:lnTo>
                  <a:pt x="263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4"/>
                </a:lnTo>
                <a:lnTo>
                  <a:pt x="316" y="187"/>
                </a:lnTo>
                <a:lnTo>
                  <a:pt x="318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65" name="Line 376">
            <a:extLst>
              <a:ext uri="{FF2B5EF4-FFF2-40B4-BE49-F238E27FC236}">
                <a16:creationId xmlns:a16="http://schemas.microsoft.com/office/drawing/2014/main" id="{97264F02-0303-46C9-B595-384FCB678E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238" y="43386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66" name="Freeform 377">
            <a:extLst>
              <a:ext uri="{FF2B5EF4-FFF2-40B4-BE49-F238E27FC236}">
                <a16:creationId xmlns:a16="http://schemas.microsoft.com/office/drawing/2014/main" id="{6FBAEAC0-115B-4607-A14B-90F53DE6CB9B}"/>
              </a:ext>
            </a:extLst>
          </p:cNvPr>
          <p:cNvSpPr>
            <a:spLocks/>
          </p:cNvSpPr>
          <p:nvPr/>
        </p:nvSpPr>
        <p:spPr bwMode="auto">
          <a:xfrm>
            <a:off x="1446213" y="4302125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60"/>
                </a:moveTo>
                <a:lnTo>
                  <a:pt x="317" y="133"/>
                </a:lnTo>
                <a:lnTo>
                  <a:pt x="309" y="106"/>
                </a:lnTo>
                <a:lnTo>
                  <a:pt x="297" y="81"/>
                </a:lnTo>
                <a:lnTo>
                  <a:pt x="283" y="58"/>
                </a:lnTo>
                <a:lnTo>
                  <a:pt x="263" y="38"/>
                </a:lnTo>
                <a:lnTo>
                  <a:pt x="239" y="22"/>
                </a:lnTo>
                <a:lnTo>
                  <a:pt x="215" y="12"/>
                </a:lnTo>
                <a:lnTo>
                  <a:pt x="187" y="4"/>
                </a:lnTo>
                <a:lnTo>
                  <a:pt x="161" y="0"/>
                </a:lnTo>
                <a:lnTo>
                  <a:pt x="131" y="4"/>
                </a:lnTo>
                <a:lnTo>
                  <a:pt x="105" y="12"/>
                </a:lnTo>
                <a:lnTo>
                  <a:pt x="80" y="22"/>
                </a:lnTo>
                <a:lnTo>
                  <a:pt x="57" y="38"/>
                </a:lnTo>
                <a:lnTo>
                  <a:pt x="39" y="58"/>
                </a:lnTo>
                <a:lnTo>
                  <a:pt x="21" y="81"/>
                </a:lnTo>
                <a:lnTo>
                  <a:pt x="9" y="106"/>
                </a:lnTo>
                <a:lnTo>
                  <a:pt x="4" y="133"/>
                </a:lnTo>
                <a:lnTo>
                  <a:pt x="0" y="160"/>
                </a:lnTo>
                <a:lnTo>
                  <a:pt x="4" y="188"/>
                </a:lnTo>
                <a:lnTo>
                  <a:pt x="9" y="215"/>
                </a:lnTo>
                <a:lnTo>
                  <a:pt x="21" y="240"/>
                </a:lnTo>
                <a:lnTo>
                  <a:pt x="39" y="262"/>
                </a:lnTo>
                <a:lnTo>
                  <a:pt x="57" y="282"/>
                </a:lnTo>
                <a:lnTo>
                  <a:pt x="80" y="297"/>
                </a:lnTo>
                <a:lnTo>
                  <a:pt x="105" y="309"/>
                </a:lnTo>
                <a:lnTo>
                  <a:pt x="131" y="317"/>
                </a:lnTo>
                <a:lnTo>
                  <a:pt x="161" y="318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3" y="282"/>
                </a:lnTo>
                <a:lnTo>
                  <a:pt x="283" y="262"/>
                </a:lnTo>
                <a:lnTo>
                  <a:pt x="297" y="240"/>
                </a:lnTo>
                <a:lnTo>
                  <a:pt x="309" y="215"/>
                </a:lnTo>
                <a:lnTo>
                  <a:pt x="317" y="188"/>
                </a:lnTo>
                <a:lnTo>
                  <a:pt x="319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67" name="Line 378">
            <a:extLst>
              <a:ext uri="{FF2B5EF4-FFF2-40B4-BE49-F238E27FC236}">
                <a16:creationId xmlns:a16="http://schemas.microsoft.com/office/drawing/2014/main" id="{A8036ED6-7E95-47C9-8C16-A1669E835C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8863" y="32908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68" name="Freeform 379">
            <a:extLst>
              <a:ext uri="{FF2B5EF4-FFF2-40B4-BE49-F238E27FC236}">
                <a16:creationId xmlns:a16="http://schemas.microsoft.com/office/drawing/2014/main" id="{8F4FE538-E6CF-4A5C-B824-AE571D13F59C}"/>
              </a:ext>
            </a:extLst>
          </p:cNvPr>
          <p:cNvSpPr>
            <a:spLocks/>
          </p:cNvSpPr>
          <p:nvPr/>
        </p:nvSpPr>
        <p:spPr bwMode="auto">
          <a:xfrm>
            <a:off x="3527425" y="3254375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1"/>
                </a:lnTo>
                <a:lnTo>
                  <a:pt x="309" y="104"/>
                </a:lnTo>
                <a:lnTo>
                  <a:pt x="297" y="79"/>
                </a:lnTo>
                <a:lnTo>
                  <a:pt x="281" y="55"/>
                </a:lnTo>
                <a:lnTo>
                  <a:pt x="262" y="38"/>
                </a:lnTo>
                <a:lnTo>
                  <a:pt x="238" y="21"/>
                </a:lnTo>
                <a:lnTo>
                  <a:pt x="214" y="9"/>
                </a:lnTo>
                <a:lnTo>
                  <a:pt x="187" y="2"/>
                </a:lnTo>
                <a:lnTo>
                  <a:pt x="160" y="0"/>
                </a:lnTo>
                <a:lnTo>
                  <a:pt x="132" y="2"/>
                </a:lnTo>
                <a:lnTo>
                  <a:pt x="104" y="9"/>
                </a:lnTo>
                <a:lnTo>
                  <a:pt x="80" y="21"/>
                </a:lnTo>
                <a:lnTo>
                  <a:pt x="58" y="38"/>
                </a:lnTo>
                <a:lnTo>
                  <a:pt x="38" y="55"/>
                </a:lnTo>
                <a:lnTo>
                  <a:pt x="21" y="79"/>
                </a:lnTo>
                <a:lnTo>
                  <a:pt x="10" y="104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10" y="214"/>
                </a:lnTo>
                <a:lnTo>
                  <a:pt x="21" y="238"/>
                </a:lnTo>
                <a:lnTo>
                  <a:pt x="38" y="261"/>
                </a:lnTo>
                <a:lnTo>
                  <a:pt x="58" y="281"/>
                </a:lnTo>
                <a:lnTo>
                  <a:pt x="80" y="297"/>
                </a:lnTo>
                <a:lnTo>
                  <a:pt x="104" y="309"/>
                </a:lnTo>
                <a:lnTo>
                  <a:pt x="132" y="317"/>
                </a:lnTo>
                <a:lnTo>
                  <a:pt x="160" y="318"/>
                </a:lnTo>
                <a:lnTo>
                  <a:pt x="187" y="317"/>
                </a:lnTo>
                <a:lnTo>
                  <a:pt x="214" y="309"/>
                </a:lnTo>
                <a:lnTo>
                  <a:pt x="238" y="297"/>
                </a:lnTo>
                <a:lnTo>
                  <a:pt x="262" y="281"/>
                </a:lnTo>
                <a:lnTo>
                  <a:pt x="281" y="261"/>
                </a:lnTo>
                <a:lnTo>
                  <a:pt x="297" y="238"/>
                </a:lnTo>
                <a:lnTo>
                  <a:pt x="309" y="214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69" name="Line 380">
            <a:extLst>
              <a:ext uri="{FF2B5EF4-FFF2-40B4-BE49-F238E27FC236}">
                <a16:creationId xmlns:a16="http://schemas.microsoft.com/office/drawing/2014/main" id="{9ADB8713-F078-4DC8-8856-C243193D21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6963" y="304958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70" name="Freeform 381">
            <a:extLst>
              <a:ext uri="{FF2B5EF4-FFF2-40B4-BE49-F238E27FC236}">
                <a16:creationId xmlns:a16="http://schemas.microsoft.com/office/drawing/2014/main" id="{B3FF3BF9-A05B-4D62-ACF7-94714F6F7555}"/>
              </a:ext>
            </a:extLst>
          </p:cNvPr>
          <p:cNvSpPr>
            <a:spLocks/>
          </p:cNvSpPr>
          <p:nvPr/>
        </p:nvSpPr>
        <p:spPr bwMode="auto">
          <a:xfrm>
            <a:off x="3565525" y="3013075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5" y="132"/>
                </a:lnTo>
                <a:lnTo>
                  <a:pt x="307" y="104"/>
                </a:lnTo>
                <a:lnTo>
                  <a:pt x="296" y="80"/>
                </a:lnTo>
                <a:lnTo>
                  <a:pt x="280" y="56"/>
                </a:lnTo>
                <a:lnTo>
                  <a:pt x="260" y="37"/>
                </a:lnTo>
                <a:lnTo>
                  <a:pt x="239" y="22"/>
                </a:lnTo>
                <a:lnTo>
                  <a:pt x="213" y="10"/>
                </a:lnTo>
                <a:lnTo>
                  <a:pt x="187" y="2"/>
                </a:lnTo>
                <a:lnTo>
                  <a:pt x="158" y="0"/>
                </a:lnTo>
                <a:lnTo>
                  <a:pt x="130" y="2"/>
                </a:lnTo>
                <a:lnTo>
                  <a:pt x="104" y="10"/>
                </a:lnTo>
                <a:lnTo>
                  <a:pt x="79" y="22"/>
                </a:lnTo>
                <a:lnTo>
                  <a:pt x="56" y="37"/>
                </a:lnTo>
                <a:lnTo>
                  <a:pt x="36" y="56"/>
                </a:lnTo>
                <a:lnTo>
                  <a:pt x="21" y="80"/>
                </a:lnTo>
                <a:lnTo>
                  <a:pt x="8" y="104"/>
                </a:lnTo>
                <a:lnTo>
                  <a:pt x="2" y="132"/>
                </a:lnTo>
                <a:lnTo>
                  <a:pt x="0" y="158"/>
                </a:lnTo>
                <a:lnTo>
                  <a:pt x="2" y="186"/>
                </a:lnTo>
                <a:lnTo>
                  <a:pt x="8" y="214"/>
                </a:lnTo>
                <a:lnTo>
                  <a:pt x="21" y="238"/>
                </a:lnTo>
                <a:lnTo>
                  <a:pt x="36" y="261"/>
                </a:lnTo>
                <a:lnTo>
                  <a:pt x="56" y="280"/>
                </a:lnTo>
                <a:lnTo>
                  <a:pt x="79" y="298"/>
                </a:lnTo>
                <a:lnTo>
                  <a:pt x="104" y="308"/>
                </a:lnTo>
                <a:lnTo>
                  <a:pt x="130" y="316"/>
                </a:lnTo>
                <a:lnTo>
                  <a:pt x="158" y="319"/>
                </a:lnTo>
                <a:lnTo>
                  <a:pt x="187" y="316"/>
                </a:lnTo>
                <a:lnTo>
                  <a:pt x="213" y="308"/>
                </a:lnTo>
                <a:lnTo>
                  <a:pt x="239" y="298"/>
                </a:lnTo>
                <a:lnTo>
                  <a:pt x="260" y="280"/>
                </a:lnTo>
                <a:lnTo>
                  <a:pt x="280" y="261"/>
                </a:lnTo>
                <a:lnTo>
                  <a:pt x="296" y="238"/>
                </a:lnTo>
                <a:lnTo>
                  <a:pt x="307" y="214"/>
                </a:lnTo>
                <a:lnTo>
                  <a:pt x="315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71" name="Line 382">
            <a:extLst>
              <a:ext uri="{FF2B5EF4-FFF2-40B4-BE49-F238E27FC236}">
                <a16:creationId xmlns:a16="http://schemas.microsoft.com/office/drawing/2014/main" id="{80945A28-504B-4DF1-8CB6-042D5CBB36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5613" y="48910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72" name="Freeform 383">
            <a:extLst>
              <a:ext uri="{FF2B5EF4-FFF2-40B4-BE49-F238E27FC236}">
                <a16:creationId xmlns:a16="http://schemas.microsoft.com/office/drawing/2014/main" id="{8F526C0E-3D33-4D0B-AB2F-2DD93F7DDFB6}"/>
              </a:ext>
            </a:extLst>
          </p:cNvPr>
          <p:cNvSpPr>
            <a:spLocks/>
          </p:cNvSpPr>
          <p:nvPr/>
        </p:nvSpPr>
        <p:spPr bwMode="auto">
          <a:xfrm>
            <a:off x="1654175" y="4854575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7" y="131"/>
                </a:lnTo>
                <a:lnTo>
                  <a:pt x="309" y="105"/>
                </a:lnTo>
                <a:lnTo>
                  <a:pt x="297" y="80"/>
                </a:lnTo>
                <a:lnTo>
                  <a:pt x="282" y="57"/>
                </a:lnTo>
                <a:lnTo>
                  <a:pt x="262" y="37"/>
                </a:lnTo>
                <a:lnTo>
                  <a:pt x="240" y="21"/>
                </a:lnTo>
                <a:lnTo>
                  <a:pt x="215" y="9"/>
                </a:lnTo>
                <a:lnTo>
                  <a:pt x="188" y="2"/>
                </a:lnTo>
                <a:lnTo>
                  <a:pt x="160" y="0"/>
                </a:lnTo>
                <a:lnTo>
                  <a:pt x="131" y="2"/>
                </a:lnTo>
                <a:lnTo>
                  <a:pt x="106" y="9"/>
                </a:lnTo>
                <a:lnTo>
                  <a:pt x="79" y="21"/>
                </a:lnTo>
                <a:lnTo>
                  <a:pt x="58" y="37"/>
                </a:lnTo>
                <a:lnTo>
                  <a:pt x="38" y="57"/>
                </a:lnTo>
                <a:lnTo>
                  <a:pt x="22" y="80"/>
                </a:lnTo>
                <a:lnTo>
                  <a:pt x="10" y="105"/>
                </a:lnTo>
                <a:lnTo>
                  <a:pt x="4" y="131"/>
                </a:lnTo>
                <a:lnTo>
                  <a:pt x="0" y="159"/>
                </a:lnTo>
                <a:lnTo>
                  <a:pt x="4" y="186"/>
                </a:lnTo>
                <a:lnTo>
                  <a:pt x="10" y="214"/>
                </a:lnTo>
                <a:lnTo>
                  <a:pt x="22" y="238"/>
                </a:lnTo>
                <a:lnTo>
                  <a:pt x="38" y="261"/>
                </a:lnTo>
                <a:lnTo>
                  <a:pt x="58" y="281"/>
                </a:lnTo>
                <a:lnTo>
                  <a:pt x="79" y="297"/>
                </a:lnTo>
                <a:lnTo>
                  <a:pt x="106" y="308"/>
                </a:lnTo>
                <a:lnTo>
                  <a:pt x="131" y="316"/>
                </a:lnTo>
                <a:lnTo>
                  <a:pt x="160" y="318"/>
                </a:lnTo>
                <a:lnTo>
                  <a:pt x="188" y="316"/>
                </a:lnTo>
                <a:lnTo>
                  <a:pt x="215" y="308"/>
                </a:lnTo>
                <a:lnTo>
                  <a:pt x="240" y="297"/>
                </a:lnTo>
                <a:lnTo>
                  <a:pt x="262" y="281"/>
                </a:lnTo>
                <a:lnTo>
                  <a:pt x="282" y="261"/>
                </a:lnTo>
                <a:lnTo>
                  <a:pt x="297" y="238"/>
                </a:lnTo>
                <a:lnTo>
                  <a:pt x="309" y="214"/>
                </a:lnTo>
                <a:lnTo>
                  <a:pt x="317" y="186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73" name="Line 384">
            <a:extLst>
              <a:ext uri="{FF2B5EF4-FFF2-40B4-BE49-F238E27FC236}">
                <a16:creationId xmlns:a16="http://schemas.microsoft.com/office/drawing/2014/main" id="{F1343992-8E18-4DCD-A732-2E38006DA242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479742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74" name="Freeform 385">
            <a:extLst>
              <a:ext uri="{FF2B5EF4-FFF2-40B4-BE49-F238E27FC236}">
                <a16:creationId xmlns:a16="http://schemas.microsoft.com/office/drawing/2014/main" id="{827FE8CF-51E8-4B9C-A036-7191EBF30566}"/>
              </a:ext>
            </a:extLst>
          </p:cNvPr>
          <p:cNvSpPr>
            <a:spLocks/>
          </p:cNvSpPr>
          <p:nvPr/>
        </p:nvSpPr>
        <p:spPr bwMode="auto">
          <a:xfrm>
            <a:off x="2603500" y="4760913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60"/>
                </a:moveTo>
                <a:lnTo>
                  <a:pt x="316" y="131"/>
                </a:lnTo>
                <a:lnTo>
                  <a:pt x="309" y="106"/>
                </a:lnTo>
                <a:lnTo>
                  <a:pt x="296" y="80"/>
                </a:lnTo>
                <a:lnTo>
                  <a:pt x="282" y="58"/>
                </a:lnTo>
                <a:lnTo>
                  <a:pt x="262" y="38"/>
                </a:lnTo>
                <a:lnTo>
                  <a:pt x="239" y="21"/>
                </a:lnTo>
                <a:lnTo>
                  <a:pt x="214" y="11"/>
                </a:lnTo>
                <a:lnTo>
                  <a:pt x="187" y="4"/>
                </a:lnTo>
                <a:lnTo>
                  <a:pt x="160" y="0"/>
                </a:lnTo>
                <a:lnTo>
                  <a:pt x="130" y="4"/>
                </a:lnTo>
                <a:lnTo>
                  <a:pt x="105" y="11"/>
                </a:lnTo>
                <a:lnTo>
                  <a:pt x="79" y="21"/>
                </a:lnTo>
                <a:lnTo>
                  <a:pt x="56" y="38"/>
                </a:lnTo>
                <a:lnTo>
                  <a:pt x="38" y="58"/>
                </a:lnTo>
                <a:lnTo>
                  <a:pt x="21" y="80"/>
                </a:lnTo>
                <a:lnTo>
                  <a:pt x="9" y="106"/>
                </a:lnTo>
                <a:lnTo>
                  <a:pt x="3" y="131"/>
                </a:lnTo>
                <a:lnTo>
                  <a:pt x="0" y="160"/>
                </a:lnTo>
                <a:lnTo>
                  <a:pt x="3" y="187"/>
                </a:lnTo>
                <a:lnTo>
                  <a:pt x="9" y="215"/>
                </a:lnTo>
                <a:lnTo>
                  <a:pt x="21" y="240"/>
                </a:lnTo>
                <a:lnTo>
                  <a:pt x="38" y="263"/>
                </a:lnTo>
                <a:lnTo>
                  <a:pt x="56" y="282"/>
                </a:lnTo>
                <a:lnTo>
                  <a:pt x="79" y="297"/>
                </a:lnTo>
                <a:lnTo>
                  <a:pt x="105" y="309"/>
                </a:lnTo>
                <a:lnTo>
                  <a:pt x="130" y="317"/>
                </a:lnTo>
                <a:lnTo>
                  <a:pt x="160" y="318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2" y="282"/>
                </a:lnTo>
                <a:lnTo>
                  <a:pt x="282" y="263"/>
                </a:lnTo>
                <a:lnTo>
                  <a:pt x="296" y="240"/>
                </a:lnTo>
                <a:lnTo>
                  <a:pt x="309" y="215"/>
                </a:lnTo>
                <a:lnTo>
                  <a:pt x="316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75" name="Line 386">
            <a:extLst>
              <a:ext uri="{FF2B5EF4-FFF2-40B4-BE49-F238E27FC236}">
                <a16:creationId xmlns:a16="http://schemas.microsoft.com/office/drawing/2014/main" id="{AFE71406-C9EE-411B-92A8-8240075A44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2363" y="57197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76" name="Freeform 387">
            <a:extLst>
              <a:ext uri="{FF2B5EF4-FFF2-40B4-BE49-F238E27FC236}">
                <a16:creationId xmlns:a16="http://schemas.microsoft.com/office/drawing/2014/main" id="{F39F914F-09E0-4DD6-AAB7-8279F350A6B5}"/>
              </a:ext>
            </a:extLst>
          </p:cNvPr>
          <p:cNvSpPr>
            <a:spLocks/>
          </p:cNvSpPr>
          <p:nvPr/>
        </p:nvSpPr>
        <p:spPr bwMode="auto">
          <a:xfrm>
            <a:off x="3589338" y="5683250"/>
            <a:ext cx="73025" cy="73025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8"/>
                </a:lnTo>
                <a:lnTo>
                  <a:pt x="282" y="56"/>
                </a:lnTo>
                <a:lnTo>
                  <a:pt x="263" y="36"/>
                </a:lnTo>
                <a:lnTo>
                  <a:pt x="239" y="21"/>
                </a:lnTo>
                <a:lnTo>
                  <a:pt x="215" y="8"/>
                </a:lnTo>
                <a:lnTo>
                  <a:pt x="187" y="2"/>
                </a:lnTo>
                <a:lnTo>
                  <a:pt x="161" y="0"/>
                </a:lnTo>
                <a:lnTo>
                  <a:pt x="131" y="2"/>
                </a:lnTo>
                <a:lnTo>
                  <a:pt x="105" y="8"/>
                </a:lnTo>
                <a:lnTo>
                  <a:pt x="80" y="21"/>
                </a:lnTo>
                <a:lnTo>
                  <a:pt x="57" y="36"/>
                </a:lnTo>
                <a:lnTo>
                  <a:pt x="39" y="56"/>
                </a:lnTo>
                <a:lnTo>
                  <a:pt x="21" y="78"/>
                </a:lnTo>
                <a:lnTo>
                  <a:pt x="11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1" y="212"/>
                </a:lnTo>
                <a:lnTo>
                  <a:pt x="21" y="239"/>
                </a:lnTo>
                <a:lnTo>
                  <a:pt x="39" y="261"/>
                </a:lnTo>
                <a:lnTo>
                  <a:pt x="57" y="281"/>
                </a:lnTo>
                <a:lnTo>
                  <a:pt x="80" y="296"/>
                </a:lnTo>
                <a:lnTo>
                  <a:pt x="105" y="309"/>
                </a:lnTo>
                <a:lnTo>
                  <a:pt x="131" y="314"/>
                </a:lnTo>
                <a:lnTo>
                  <a:pt x="161" y="317"/>
                </a:lnTo>
                <a:lnTo>
                  <a:pt x="187" y="314"/>
                </a:lnTo>
                <a:lnTo>
                  <a:pt x="215" y="309"/>
                </a:lnTo>
                <a:lnTo>
                  <a:pt x="239" y="296"/>
                </a:lnTo>
                <a:lnTo>
                  <a:pt x="263" y="281"/>
                </a:lnTo>
                <a:lnTo>
                  <a:pt x="282" y="261"/>
                </a:lnTo>
                <a:lnTo>
                  <a:pt x="297" y="239"/>
                </a:lnTo>
                <a:lnTo>
                  <a:pt x="309" y="212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77" name="Line 388">
            <a:extLst>
              <a:ext uri="{FF2B5EF4-FFF2-40B4-BE49-F238E27FC236}">
                <a16:creationId xmlns:a16="http://schemas.microsoft.com/office/drawing/2014/main" id="{0A3413DF-423C-455F-A6E6-E75D1E7B197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8888" y="533558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78" name="Freeform 389">
            <a:extLst>
              <a:ext uri="{FF2B5EF4-FFF2-40B4-BE49-F238E27FC236}">
                <a16:creationId xmlns:a16="http://schemas.microsoft.com/office/drawing/2014/main" id="{06A5BCA5-6636-4F7E-A542-8C0AE2B7D66A}"/>
              </a:ext>
            </a:extLst>
          </p:cNvPr>
          <p:cNvSpPr>
            <a:spLocks/>
          </p:cNvSpPr>
          <p:nvPr/>
        </p:nvSpPr>
        <p:spPr bwMode="auto">
          <a:xfrm>
            <a:off x="2457450" y="5300663"/>
            <a:ext cx="71438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5" y="132"/>
                </a:lnTo>
                <a:lnTo>
                  <a:pt x="308" y="104"/>
                </a:lnTo>
                <a:lnTo>
                  <a:pt x="297" y="80"/>
                </a:lnTo>
                <a:lnTo>
                  <a:pt x="280" y="57"/>
                </a:lnTo>
                <a:lnTo>
                  <a:pt x="261" y="37"/>
                </a:lnTo>
                <a:lnTo>
                  <a:pt x="239" y="22"/>
                </a:lnTo>
                <a:lnTo>
                  <a:pt x="213" y="10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3" y="10"/>
                </a:lnTo>
                <a:lnTo>
                  <a:pt x="79" y="22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1" y="132"/>
                </a:lnTo>
                <a:lnTo>
                  <a:pt x="0" y="158"/>
                </a:lnTo>
                <a:lnTo>
                  <a:pt x="1" y="188"/>
                </a:lnTo>
                <a:lnTo>
                  <a:pt x="9" y="214"/>
                </a:lnTo>
                <a:lnTo>
                  <a:pt x="21" y="239"/>
                </a:lnTo>
                <a:lnTo>
                  <a:pt x="37" y="263"/>
                </a:lnTo>
                <a:lnTo>
                  <a:pt x="57" y="280"/>
                </a:lnTo>
                <a:lnTo>
                  <a:pt x="79" y="298"/>
                </a:lnTo>
                <a:lnTo>
                  <a:pt x="103" y="308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3" y="308"/>
                </a:lnTo>
                <a:lnTo>
                  <a:pt x="239" y="298"/>
                </a:lnTo>
                <a:lnTo>
                  <a:pt x="261" y="280"/>
                </a:lnTo>
                <a:lnTo>
                  <a:pt x="280" y="263"/>
                </a:lnTo>
                <a:lnTo>
                  <a:pt x="297" y="239"/>
                </a:lnTo>
                <a:lnTo>
                  <a:pt x="308" y="214"/>
                </a:lnTo>
                <a:lnTo>
                  <a:pt x="315" y="188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79" name="Line 390">
            <a:extLst>
              <a:ext uri="{FF2B5EF4-FFF2-40B4-BE49-F238E27FC236}">
                <a16:creationId xmlns:a16="http://schemas.microsoft.com/office/drawing/2014/main" id="{E11E5E57-21FB-48F9-93EA-B8AD87789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4613" y="25336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80" name="Freeform 391">
            <a:extLst>
              <a:ext uri="{FF2B5EF4-FFF2-40B4-BE49-F238E27FC236}">
                <a16:creationId xmlns:a16="http://schemas.microsoft.com/office/drawing/2014/main" id="{67BD0E5C-2942-4617-B633-651E8F88D1F8}"/>
              </a:ext>
            </a:extLst>
          </p:cNvPr>
          <p:cNvSpPr>
            <a:spLocks/>
          </p:cNvSpPr>
          <p:nvPr/>
        </p:nvSpPr>
        <p:spPr bwMode="auto">
          <a:xfrm>
            <a:off x="3813175" y="2497138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7" y="132"/>
                </a:lnTo>
                <a:lnTo>
                  <a:pt x="309" y="105"/>
                </a:lnTo>
                <a:lnTo>
                  <a:pt x="297" y="80"/>
                </a:lnTo>
                <a:lnTo>
                  <a:pt x="281" y="56"/>
                </a:lnTo>
                <a:lnTo>
                  <a:pt x="262" y="36"/>
                </a:lnTo>
                <a:lnTo>
                  <a:pt x="239" y="22"/>
                </a:lnTo>
                <a:lnTo>
                  <a:pt x="215" y="10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5" y="10"/>
                </a:lnTo>
                <a:lnTo>
                  <a:pt x="80" y="22"/>
                </a:lnTo>
                <a:lnTo>
                  <a:pt x="57" y="36"/>
                </a:lnTo>
                <a:lnTo>
                  <a:pt x="38" y="56"/>
                </a:lnTo>
                <a:lnTo>
                  <a:pt x="21" y="80"/>
                </a:lnTo>
                <a:lnTo>
                  <a:pt x="11" y="105"/>
                </a:lnTo>
                <a:lnTo>
                  <a:pt x="3" y="132"/>
                </a:lnTo>
                <a:lnTo>
                  <a:pt x="0" y="158"/>
                </a:lnTo>
                <a:lnTo>
                  <a:pt x="3" y="188"/>
                </a:lnTo>
                <a:lnTo>
                  <a:pt x="11" y="213"/>
                </a:lnTo>
                <a:lnTo>
                  <a:pt x="21" y="239"/>
                </a:lnTo>
                <a:lnTo>
                  <a:pt x="38" y="262"/>
                </a:lnTo>
                <a:lnTo>
                  <a:pt x="57" y="282"/>
                </a:lnTo>
                <a:lnTo>
                  <a:pt x="80" y="298"/>
                </a:lnTo>
                <a:lnTo>
                  <a:pt x="105" y="310"/>
                </a:lnTo>
                <a:lnTo>
                  <a:pt x="131" y="315"/>
                </a:lnTo>
                <a:lnTo>
                  <a:pt x="160" y="319"/>
                </a:lnTo>
                <a:lnTo>
                  <a:pt x="187" y="315"/>
                </a:lnTo>
                <a:lnTo>
                  <a:pt x="215" y="310"/>
                </a:lnTo>
                <a:lnTo>
                  <a:pt x="239" y="298"/>
                </a:lnTo>
                <a:lnTo>
                  <a:pt x="262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3"/>
                </a:lnTo>
                <a:lnTo>
                  <a:pt x="317" y="188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81" name="Line 392">
            <a:extLst>
              <a:ext uri="{FF2B5EF4-FFF2-40B4-BE49-F238E27FC236}">
                <a16:creationId xmlns:a16="http://schemas.microsoft.com/office/drawing/2014/main" id="{F969E9EE-19D4-4024-82CD-EDD1A36383F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7488" y="43275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82" name="Freeform 393">
            <a:extLst>
              <a:ext uri="{FF2B5EF4-FFF2-40B4-BE49-F238E27FC236}">
                <a16:creationId xmlns:a16="http://schemas.microsoft.com/office/drawing/2014/main" id="{3378ADC1-DA4E-4824-8DBB-F3A0892B05F1}"/>
              </a:ext>
            </a:extLst>
          </p:cNvPr>
          <p:cNvSpPr>
            <a:spLocks/>
          </p:cNvSpPr>
          <p:nvPr/>
        </p:nvSpPr>
        <p:spPr bwMode="auto">
          <a:xfrm>
            <a:off x="1414463" y="4292600"/>
            <a:ext cx="73025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60"/>
                </a:moveTo>
                <a:lnTo>
                  <a:pt x="315" y="133"/>
                </a:lnTo>
                <a:lnTo>
                  <a:pt x="308" y="105"/>
                </a:lnTo>
                <a:lnTo>
                  <a:pt x="296" y="81"/>
                </a:lnTo>
                <a:lnTo>
                  <a:pt x="282" y="58"/>
                </a:lnTo>
                <a:lnTo>
                  <a:pt x="262" y="38"/>
                </a:lnTo>
                <a:lnTo>
                  <a:pt x="239" y="21"/>
                </a:lnTo>
                <a:lnTo>
                  <a:pt x="213" y="11"/>
                </a:lnTo>
                <a:lnTo>
                  <a:pt x="187" y="4"/>
                </a:lnTo>
                <a:lnTo>
                  <a:pt x="160" y="0"/>
                </a:lnTo>
                <a:lnTo>
                  <a:pt x="131" y="4"/>
                </a:lnTo>
                <a:lnTo>
                  <a:pt x="105" y="11"/>
                </a:lnTo>
                <a:lnTo>
                  <a:pt x="79" y="21"/>
                </a:lnTo>
                <a:lnTo>
                  <a:pt x="56" y="38"/>
                </a:lnTo>
                <a:lnTo>
                  <a:pt x="36" y="58"/>
                </a:lnTo>
                <a:lnTo>
                  <a:pt x="22" y="81"/>
                </a:lnTo>
                <a:lnTo>
                  <a:pt x="10" y="105"/>
                </a:lnTo>
                <a:lnTo>
                  <a:pt x="3" y="133"/>
                </a:lnTo>
                <a:lnTo>
                  <a:pt x="0" y="160"/>
                </a:lnTo>
                <a:lnTo>
                  <a:pt x="3" y="187"/>
                </a:lnTo>
                <a:lnTo>
                  <a:pt x="10" y="215"/>
                </a:lnTo>
                <a:lnTo>
                  <a:pt x="22" y="239"/>
                </a:lnTo>
                <a:lnTo>
                  <a:pt x="36" y="263"/>
                </a:lnTo>
                <a:lnTo>
                  <a:pt x="56" y="281"/>
                </a:lnTo>
                <a:lnTo>
                  <a:pt x="79" y="297"/>
                </a:lnTo>
                <a:lnTo>
                  <a:pt x="105" y="309"/>
                </a:lnTo>
                <a:lnTo>
                  <a:pt x="131" y="317"/>
                </a:lnTo>
                <a:lnTo>
                  <a:pt x="160" y="318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2" y="281"/>
                </a:lnTo>
                <a:lnTo>
                  <a:pt x="282" y="263"/>
                </a:lnTo>
                <a:lnTo>
                  <a:pt x="296" y="239"/>
                </a:lnTo>
                <a:lnTo>
                  <a:pt x="308" y="215"/>
                </a:lnTo>
                <a:lnTo>
                  <a:pt x="315" y="187"/>
                </a:lnTo>
                <a:lnTo>
                  <a:pt x="318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83" name="Line 394">
            <a:extLst>
              <a:ext uri="{FF2B5EF4-FFF2-40B4-BE49-F238E27FC236}">
                <a16:creationId xmlns:a16="http://schemas.microsoft.com/office/drawing/2014/main" id="{604A708D-3125-450B-8714-A7961EE9EA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4263" y="38449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84" name="Freeform 395">
            <a:extLst>
              <a:ext uri="{FF2B5EF4-FFF2-40B4-BE49-F238E27FC236}">
                <a16:creationId xmlns:a16="http://schemas.microsoft.com/office/drawing/2014/main" id="{B4C5F950-E5FF-465F-9F5F-B2AA5AD05E0C}"/>
              </a:ext>
            </a:extLst>
          </p:cNvPr>
          <p:cNvSpPr>
            <a:spLocks/>
          </p:cNvSpPr>
          <p:nvPr/>
        </p:nvSpPr>
        <p:spPr bwMode="auto">
          <a:xfrm>
            <a:off x="1012825" y="3810000"/>
            <a:ext cx="71438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4" y="130"/>
                </a:lnTo>
                <a:lnTo>
                  <a:pt x="306" y="104"/>
                </a:lnTo>
                <a:lnTo>
                  <a:pt x="297" y="79"/>
                </a:lnTo>
                <a:lnTo>
                  <a:pt x="280" y="56"/>
                </a:lnTo>
                <a:lnTo>
                  <a:pt x="261" y="36"/>
                </a:lnTo>
                <a:lnTo>
                  <a:pt x="239" y="21"/>
                </a:lnTo>
                <a:lnTo>
                  <a:pt x="212" y="8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3" y="8"/>
                </a:lnTo>
                <a:lnTo>
                  <a:pt x="78" y="21"/>
                </a:lnTo>
                <a:lnTo>
                  <a:pt x="56" y="36"/>
                </a:lnTo>
                <a:lnTo>
                  <a:pt x="36" y="56"/>
                </a:lnTo>
                <a:lnTo>
                  <a:pt x="21" y="79"/>
                </a:lnTo>
                <a:lnTo>
                  <a:pt x="9" y="104"/>
                </a:lnTo>
                <a:lnTo>
                  <a:pt x="1" y="130"/>
                </a:lnTo>
                <a:lnTo>
                  <a:pt x="0" y="158"/>
                </a:lnTo>
                <a:lnTo>
                  <a:pt x="1" y="186"/>
                </a:lnTo>
                <a:lnTo>
                  <a:pt x="9" y="213"/>
                </a:lnTo>
                <a:lnTo>
                  <a:pt x="21" y="238"/>
                </a:lnTo>
                <a:lnTo>
                  <a:pt x="36" y="260"/>
                </a:lnTo>
                <a:lnTo>
                  <a:pt x="56" y="280"/>
                </a:lnTo>
                <a:lnTo>
                  <a:pt x="78" y="296"/>
                </a:lnTo>
                <a:lnTo>
                  <a:pt x="103" y="307"/>
                </a:lnTo>
                <a:lnTo>
                  <a:pt x="130" y="315"/>
                </a:lnTo>
                <a:lnTo>
                  <a:pt x="159" y="318"/>
                </a:lnTo>
                <a:lnTo>
                  <a:pt x="187" y="315"/>
                </a:lnTo>
                <a:lnTo>
                  <a:pt x="212" y="307"/>
                </a:lnTo>
                <a:lnTo>
                  <a:pt x="239" y="296"/>
                </a:lnTo>
                <a:lnTo>
                  <a:pt x="261" y="280"/>
                </a:lnTo>
                <a:lnTo>
                  <a:pt x="280" y="260"/>
                </a:lnTo>
                <a:lnTo>
                  <a:pt x="297" y="238"/>
                </a:lnTo>
                <a:lnTo>
                  <a:pt x="306" y="213"/>
                </a:lnTo>
                <a:lnTo>
                  <a:pt x="314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85" name="Line 396">
            <a:extLst>
              <a:ext uri="{FF2B5EF4-FFF2-40B4-BE49-F238E27FC236}">
                <a16:creationId xmlns:a16="http://schemas.microsoft.com/office/drawing/2014/main" id="{581CA504-6CE0-4F3C-93AC-6BEB0617101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9313" y="41846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86" name="Freeform 397">
            <a:extLst>
              <a:ext uri="{FF2B5EF4-FFF2-40B4-BE49-F238E27FC236}">
                <a16:creationId xmlns:a16="http://schemas.microsoft.com/office/drawing/2014/main" id="{E079039B-78DC-41B5-930C-DA2A418DFC99}"/>
              </a:ext>
            </a:extLst>
          </p:cNvPr>
          <p:cNvSpPr>
            <a:spLocks/>
          </p:cNvSpPr>
          <p:nvPr/>
        </p:nvSpPr>
        <p:spPr bwMode="auto">
          <a:xfrm>
            <a:off x="3317875" y="4148138"/>
            <a:ext cx="71438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2"/>
                </a:lnTo>
                <a:lnTo>
                  <a:pt x="309" y="105"/>
                </a:lnTo>
                <a:lnTo>
                  <a:pt x="297" y="81"/>
                </a:lnTo>
                <a:lnTo>
                  <a:pt x="280" y="57"/>
                </a:lnTo>
                <a:lnTo>
                  <a:pt x="261" y="37"/>
                </a:lnTo>
                <a:lnTo>
                  <a:pt x="239" y="21"/>
                </a:lnTo>
                <a:lnTo>
                  <a:pt x="212" y="10"/>
                </a:lnTo>
                <a:lnTo>
                  <a:pt x="187" y="2"/>
                </a:lnTo>
                <a:lnTo>
                  <a:pt x="159" y="0"/>
                </a:lnTo>
                <a:lnTo>
                  <a:pt x="131" y="2"/>
                </a:lnTo>
                <a:lnTo>
                  <a:pt x="103" y="10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81"/>
                </a:lnTo>
                <a:lnTo>
                  <a:pt x="9" y="105"/>
                </a:lnTo>
                <a:lnTo>
                  <a:pt x="1" y="132"/>
                </a:lnTo>
                <a:lnTo>
                  <a:pt x="0" y="159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8" y="297"/>
                </a:lnTo>
                <a:lnTo>
                  <a:pt x="103" y="309"/>
                </a:lnTo>
                <a:lnTo>
                  <a:pt x="131" y="316"/>
                </a:lnTo>
                <a:lnTo>
                  <a:pt x="159" y="318"/>
                </a:lnTo>
                <a:lnTo>
                  <a:pt x="187" y="316"/>
                </a:lnTo>
                <a:lnTo>
                  <a:pt x="212" y="309"/>
                </a:lnTo>
                <a:lnTo>
                  <a:pt x="239" y="297"/>
                </a:lnTo>
                <a:lnTo>
                  <a:pt x="261" y="281"/>
                </a:lnTo>
                <a:lnTo>
                  <a:pt x="280" y="261"/>
                </a:lnTo>
                <a:lnTo>
                  <a:pt x="297" y="239"/>
                </a:lnTo>
                <a:lnTo>
                  <a:pt x="309" y="215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87" name="Line 398">
            <a:extLst>
              <a:ext uri="{FF2B5EF4-FFF2-40B4-BE49-F238E27FC236}">
                <a16:creationId xmlns:a16="http://schemas.microsoft.com/office/drawing/2014/main" id="{A40433AC-87D7-4F6D-AAF2-1CD4C3B973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9488" y="27654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88" name="Freeform 399">
            <a:extLst>
              <a:ext uri="{FF2B5EF4-FFF2-40B4-BE49-F238E27FC236}">
                <a16:creationId xmlns:a16="http://schemas.microsoft.com/office/drawing/2014/main" id="{B2510237-A19C-4BF9-A1E2-A5A02C1E42EA}"/>
              </a:ext>
            </a:extLst>
          </p:cNvPr>
          <p:cNvSpPr>
            <a:spLocks/>
          </p:cNvSpPr>
          <p:nvPr/>
        </p:nvSpPr>
        <p:spPr bwMode="auto">
          <a:xfrm>
            <a:off x="3446463" y="2728913"/>
            <a:ext cx="73025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5" y="131"/>
                </a:lnTo>
                <a:lnTo>
                  <a:pt x="308" y="104"/>
                </a:lnTo>
                <a:lnTo>
                  <a:pt x="297" y="79"/>
                </a:lnTo>
                <a:lnTo>
                  <a:pt x="280" y="56"/>
                </a:lnTo>
                <a:lnTo>
                  <a:pt x="260" y="36"/>
                </a:lnTo>
                <a:lnTo>
                  <a:pt x="239" y="22"/>
                </a:lnTo>
                <a:lnTo>
                  <a:pt x="214" y="10"/>
                </a:lnTo>
                <a:lnTo>
                  <a:pt x="187" y="2"/>
                </a:lnTo>
                <a:lnTo>
                  <a:pt x="158" y="0"/>
                </a:lnTo>
                <a:lnTo>
                  <a:pt x="131" y="2"/>
                </a:lnTo>
                <a:lnTo>
                  <a:pt x="104" y="10"/>
                </a:lnTo>
                <a:lnTo>
                  <a:pt x="80" y="22"/>
                </a:lnTo>
                <a:lnTo>
                  <a:pt x="56" y="36"/>
                </a:lnTo>
                <a:lnTo>
                  <a:pt x="36" y="56"/>
                </a:lnTo>
                <a:lnTo>
                  <a:pt x="21" y="79"/>
                </a:lnTo>
                <a:lnTo>
                  <a:pt x="9" y="104"/>
                </a:lnTo>
                <a:lnTo>
                  <a:pt x="2" y="131"/>
                </a:lnTo>
                <a:lnTo>
                  <a:pt x="0" y="158"/>
                </a:lnTo>
                <a:lnTo>
                  <a:pt x="2" y="188"/>
                </a:lnTo>
                <a:lnTo>
                  <a:pt x="9" y="213"/>
                </a:lnTo>
                <a:lnTo>
                  <a:pt x="21" y="239"/>
                </a:lnTo>
                <a:lnTo>
                  <a:pt x="36" y="262"/>
                </a:lnTo>
                <a:lnTo>
                  <a:pt x="56" y="280"/>
                </a:lnTo>
                <a:lnTo>
                  <a:pt x="80" y="298"/>
                </a:lnTo>
                <a:lnTo>
                  <a:pt x="104" y="307"/>
                </a:lnTo>
                <a:lnTo>
                  <a:pt x="131" y="315"/>
                </a:lnTo>
                <a:lnTo>
                  <a:pt x="158" y="319"/>
                </a:lnTo>
                <a:lnTo>
                  <a:pt x="187" y="315"/>
                </a:lnTo>
                <a:lnTo>
                  <a:pt x="214" y="307"/>
                </a:lnTo>
                <a:lnTo>
                  <a:pt x="239" y="298"/>
                </a:lnTo>
                <a:lnTo>
                  <a:pt x="260" y="280"/>
                </a:lnTo>
                <a:lnTo>
                  <a:pt x="280" y="262"/>
                </a:lnTo>
                <a:lnTo>
                  <a:pt x="297" y="239"/>
                </a:lnTo>
                <a:lnTo>
                  <a:pt x="308" y="213"/>
                </a:lnTo>
                <a:lnTo>
                  <a:pt x="315" y="188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89" name="Line 400">
            <a:extLst>
              <a:ext uri="{FF2B5EF4-FFF2-40B4-BE49-F238E27FC236}">
                <a16:creationId xmlns:a16="http://schemas.microsoft.com/office/drawing/2014/main" id="{9FBFE31F-2BDF-4D2A-B9BF-456B26211F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7863" y="44751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90" name="Freeform 401">
            <a:extLst>
              <a:ext uri="{FF2B5EF4-FFF2-40B4-BE49-F238E27FC236}">
                <a16:creationId xmlns:a16="http://schemas.microsoft.com/office/drawing/2014/main" id="{7CE98F42-FEB3-486B-98CF-0C060999838F}"/>
              </a:ext>
            </a:extLst>
          </p:cNvPr>
          <p:cNvSpPr>
            <a:spLocks/>
          </p:cNvSpPr>
          <p:nvPr/>
        </p:nvSpPr>
        <p:spPr bwMode="auto">
          <a:xfrm>
            <a:off x="1876425" y="4438650"/>
            <a:ext cx="71438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6" y="131"/>
                </a:lnTo>
                <a:lnTo>
                  <a:pt x="308" y="105"/>
                </a:lnTo>
                <a:lnTo>
                  <a:pt x="297" y="79"/>
                </a:lnTo>
                <a:lnTo>
                  <a:pt x="280" y="56"/>
                </a:lnTo>
                <a:lnTo>
                  <a:pt x="260" y="38"/>
                </a:lnTo>
                <a:lnTo>
                  <a:pt x="238" y="22"/>
                </a:lnTo>
                <a:lnTo>
                  <a:pt x="214" y="10"/>
                </a:lnTo>
                <a:lnTo>
                  <a:pt x="186" y="3"/>
                </a:lnTo>
                <a:lnTo>
                  <a:pt x="159" y="0"/>
                </a:lnTo>
                <a:lnTo>
                  <a:pt x="132" y="3"/>
                </a:lnTo>
                <a:lnTo>
                  <a:pt x="104" y="10"/>
                </a:lnTo>
                <a:lnTo>
                  <a:pt x="80" y="22"/>
                </a:lnTo>
                <a:lnTo>
                  <a:pt x="57" y="38"/>
                </a:lnTo>
                <a:lnTo>
                  <a:pt x="37" y="56"/>
                </a:lnTo>
                <a:lnTo>
                  <a:pt x="22" y="79"/>
                </a:lnTo>
                <a:lnTo>
                  <a:pt x="10" y="105"/>
                </a:lnTo>
                <a:lnTo>
                  <a:pt x="2" y="131"/>
                </a:lnTo>
                <a:lnTo>
                  <a:pt x="0" y="158"/>
                </a:lnTo>
                <a:lnTo>
                  <a:pt x="2" y="188"/>
                </a:lnTo>
                <a:lnTo>
                  <a:pt x="10" y="214"/>
                </a:lnTo>
                <a:lnTo>
                  <a:pt x="22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8"/>
                </a:lnTo>
                <a:lnTo>
                  <a:pt x="104" y="310"/>
                </a:lnTo>
                <a:lnTo>
                  <a:pt x="132" y="316"/>
                </a:lnTo>
                <a:lnTo>
                  <a:pt x="159" y="319"/>
                </a:lnTo>
                <a:lnTo>
                  <a:pt x="186" y="316"/>
                </a:lnTo>
                <a:lnTo>
                  <a:pt x="214" y="310"/>
                </a:lnTo>
                <a:lnTo>
                  <a:pt x="238" y="298"/>
                </a:lnTo>
                <a:lnTo>
                  <a:pt x="260" y="282"/>
                </a:lnTo>
                <a:lnTo>
                  <a:pt x="280" y="262"/>
                </a:lnTo>
                <a:lnTo>
                  <a:pt x="297" y="239"/>
                </a:lnTo>
                <a:lnTo>
                  <a:pt x="308" y="214"/>
                </a:lnTo>
                <a:lnTo>
                  <a:pt x="316" y="188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91" name="Line 402">
            <a:extLst>
              <a:ext uri="{FF2B5EF4-FFF2-40B4-BE49-F238E27FC236}">
                <a16:creationId xmlns:a16="http://schemas.microsoft.com/office/drawing/2014/main" id="{896D57EB-6EB8-4F56-A786-1812D3801F3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0850" y="52212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92" name="Freeform 403">
            <a:extLst>
              <a:ext uri="{FF2B5EF4-FFF2-40B4-BE49-F238E27FC236}">
                <a16:creationId xmlns:a16="http://schemas.microsoft.com/office/drawing/2014/main" id="{20611CF0-5752-48F8-A77C-1B75331EE7D0}"/>
              </a:ext>
            </a:extLst>
          </p:cNvPr>
          <p:cNvSpPr>
            <a:spLocks/>
          </p:cNvSpPr>
          <p:nvPr/>
        </p:nvSpPr>
        <p:spPr bwMode="auto">
          <a:xfrm>
            <a:off x="2919413" y="5186363"/>
            <a:ext cx="71437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60"/>
                </a:moveTo>
                <a:lnTo>
                  <a:pt x="315" y="131"/>
                </a:lnTo>
                <a:lnTo>
                  <a:pt x="308" y="106"/>
                </a:lnTo>
                <a:lnTo>
                  <a:pt x="297" y="79"/>
                </a:lnTo>
                <a:lnTo>
                  <a:pt x="280" y="58"/>
                </a:lnTo>
                <a:lnTo>
                  <a:pt x="260" y="38"/>
                </a:lnTo>
                <a:lnTo>
                  <a:pt x="238" y="21"/>
                </a:lnTo>
                <a:lnTo>
                  <a:pt x="214" y="11"/>
                </a:lnTo>
                <a:lnTo>
                  <a:pt x="186" y="4"/>
                </a:lnTo>
                <a:lnTo>
                  <a:pt x="158" y="0"/>
                </a:lnTo>
                <a:lnTo>
                  <a:pt x="131" y="4"/>
                </a:lnTo>
                <a:lnTo>
                  <a:pt x="104" y="11"/>
                </a:lnTo>
                <a:lnTo>
                  <a:pt x="80" y="21"/>
                </a:lnTo>
                <a:lnTo>
                  <a:pt x="56" y="38"/>
                </a:lnTo>
                <a:lnTo>
                  <a:pt x="37" y="58"/>
                </a:lnTo>
                <a:lnTo>
                  <a:pt x="21" y="79"/>
                </a:lnTo>
                <a:lnTo>
                  <a:pt x="9" y="106"/>
                </a:lnTo>
                <a:lnTo>
                  <a:pt x="2" y="131"/>
                </a:lnTo>
                <a:lnTo>
                  <a:pt x="0" y="160"/>
                </a:lnTo>
                <a:lnTo>
                  <a:pt x="2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2"/>
                </a:lnTo>
                <a:lnTo>
                  <a:pt x="56" y="282"/>
                </a:lnTo>
                <a:lnTo>
                  <a:pt x="80" y="297"/>
                </a:lnTo>
                <a:lnTo>
                  <a:pt x="104" y="309"/>
                </a:lnTo>
                <a:lnTo>
                  <a:pt x="131" y="317"/>
                </a:lnTo>
                <a:lnTo>
                  <a:pt x="158" y="318"/>
                </a:lnTo>
                <a:lnTo>
                  <a:pt x="186" y="317"/>
                </a:lnTo>
                <a:lnTo>
                  <a:pt x="214" y="309"/>
                </a:lnTo>
                <a:lnTo>
                  <a:pt x="238" y="297"/>
                </a:lnTo>
                <a:lnTo>
                  <a:pt x="260" y="282"/>
                </a:lnTo>
                <a:lnTo>
                  <a:pt x="280" y="262"/>
                </a:lnTo>
                <a:lnTo>
                  <a:pt x="297" y="239"/>
                </a:lnTo>
                <a:lnTo>
                  <a:pt x="308" y="215"/>
                </a:lnTo>
                <a:lnTo>
                  <a:pt x="315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93" name="Rectangle 404">
            <a:extLst>
              <a:ext uri="{FF2B5EF4-FFF2-40B4-BE49-F238E27FC236}">
                <a16:creationId xmlns:a16="http://schemas.microsoft.com/office/drawing/2014/main" id="{8EFC053C-EBA2-40D2-A5FF-645D4B92A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988" y="2098675"/>
            <a:ext cx="3616325" cy="384492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694" name="Line 405">
            <a:extLst>
              <a:ext uri="{FF2B5EF4-FFF2-40B4-BE49-F238E27FC236}">
                <a16:creationId xmlns:a16="http://schemas.microsoft.com/office/drawing/2014/main" id="{AFADB84A-3688-4618-8FFB-60C56204430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4625" y="341788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95" name="Freeform 406">
            <a:extLst>
              <a:ext uri="{FF2B5EF4-FFF2-40B4-BE49-F238E27FC236}">
                <a16:creationId xmlns:a16="http://schemas.microsoft.com/office/drawing/2014/main" id="{3677D025-DD3F-4830-9E3D-1355FADF4AC5}"/>
              </a:ext>
            </a:extLst>
          </p:cNvPr>
          <p:cNvSpPr>
            <a:spLocks/>
          </p:cNvSpPr>
          <p:nvPr/>
        </p:nvSpPr>
        <p:spPr bwMode="auto">
          <a:xfrm>
            <a:off x="5183188" y="3381375"/>
            <a:ext cx="71437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1"/>
                </a:lnTo>
                <a:lnTo>
                  <a:pt x="309" y="105"/>
                </a:lnTo>
                <a:lnTo>
                  <a:pt x="297" y="80"/>
                </a:lnTo>
                <a:lnTo>
                  <a:pt x="280" y="56"/>
                </a:lnTo>
                <a:lnTo>
                  <a:pt x="262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4" y="9"/>
                </a:lnTo>
                <a:lnTo>
                  <a:pt x="80" y="21"/>
                </a:lnTo>
                <a:lnTo>
                  <a:pt x="57" y="37"/>
                </a:lnTo>
                <a:lnTo>
                  <a:pt x="37" y="56"/>
                </a:lnTo>
                <a:lnTo>
                  <a:pt x="21" y="80"/>
                </a:lnTo>
                <a:lnTo>
                  <a:pt x="9" y="105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7"/>
                </a:lnTo>
                <a:lnTo>
                  <a:pt x="104" y="309"/>
                </a:lnTo>
                <a:lnTo>
                  <a:pt x="131" y="316"/>
                </a:lnTo>
                <a:lnTo>
                  <a:pt x="159" y="319"/>
                </a:lnTo>
                <a:lnTo>
                  <a:pt x="187" y="316"/>
                </a:lnTo>
                <a:lnTo>
                  <a:pt x="214" y="309"/>
                </a:lnTo>
                <a:lnTo>
                  <a:pt x="239" y="297"/>
                </a:lnTo>
                <a:lnTo>
                  <a:pt x="262" y="282"/>
                </a:lnTo>
                <a:lnTo>
                  <a:pt x="280" y="262"/>
                </a:lnTo>
                <a:lnTo>
                  <a:pt x="297" y="239"/>
                </a:lnTo>
                <a:lnTo>
                  <a:pt x="309" y="214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96" name="Line 407">
            <a:extLst>
              <a:ext uri="{FF2B5EF4-FFF2-40B4-BE49-F238E27FC236}">
                <a16:creationId xmlns:a16="http://schemas.microsoft.com/office/drawing/2014/main" id="{1117CCAA-B3EA-4783-B953-D888D9F9276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0938" y="54006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97" name="Freeform 408">
            <a:extLst>
              <a:ext uri="{FF2B5EF4-FFF2-40B4-BE49-F238E27FC236}">
                <a16:creationId xmlns:a16="http://schemas.microsoft.com/office/drawing/2014/main" id="{5978F80E-A29C-4DFA-88EB-54FD49B7B11D}"/>
              </a:ext>
            </a:extLst>
          </p:cNvPr>
          <p:cNvSpPr>
            <a:spLocks/>
          </p:cNvSpPr>
          <p:nvPr/>
        </p:nvSpPr>
        <p:spPr bwMode="auto">
          <a:xfrm>
            <a:off x="4889500" y="5365750"/>
            <a:ext cx="71438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2"/>
                </a:lnTo>
                <a:lnTo>
                  <a:pt x="309" y="104"/>
                </a:lnTo>
                <a:lnTo>
                  <a:pt x="296" y="79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2" y="10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5" y="10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79"/>
                </a:lnTo>
                <a:lnTo>
                  <a:pt x="9" y="104"/>
                </a:lnTo>
                <a:lnTo>
                  <a:pt x="3" y="132"/>
                </a:lnTo>
                <a:lnTo>
                  <a:pt x="0" y="159"/>
                </a:lnTo>
                <a:lnTo>
                  <a:pt x="3" y="187"/>
                </a:lnTo>
                <a:lnTo>
                  <a:pt x="9" y="213"/>
                </a:lnTo>
                <a:lnTo>
                  <a:pt x="21" y="238"/>
                </a:lnTo>
                <a:lnTo>
                  <a:pt x="36" y="261"/>
                </a:lnTo>
                <a:lnTo>
                  <a:pt x="56" y="281"/>
                </a:lnTo>
                <a:lnTo>
                  <a:pt x="78" y="296"/>
                </a:lnTo>
                <a:lnTo>
                  <a:pt x="105" y="309"/>
                </a:lnTo>
                <a:lnTo>
                  <a:pt x="130" y="316"/>
                </a:lnTo>
                <a:lnTo>
                  <a:pt x="159" y="318"/>
                </a:lnTo>
                <a:lnTo>
                  <a:pt x="187" y="316"/>
                </a:lnTo>
                <a:lnTo>
                  <a:pt x="212" y="309"/>
                </a:lnTo>
                <a:lnTo>
                  <a:pt x="239" y="296"/>
                </a:lnTo>
                <a:lnTo>
                  <a:pt x="261" y="281"/>
                </a:lnTo>
                <a:lnTo>
                  <a:pt x="281" y="261"/>
                </a:lnTo>
                <a:lnTo>
                  <a:pt x="296" y="238"/>
                </a:lnTo>
                <a:lnTo>
                  <a:pt x="309" y="213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98" name="Line 409">
            <a:extLst>
              <a:ext uri="{FF2B5EF4-FFF2-40B4-BE49-F238E27FC236}">
                <a16:creationId xmlns:a16="http://schemas.microsoft.com/office/drawing/2014/main" id="{9CBB5A46-17D1-401B-8995-6CEF7E28A8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5" y="36528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99" name="Freeform 410">
            <a:extLst>
              <a:ext uri="{FF2B5EF4-FFF2-40B4-BE49-F238E27FC236}">
                <a16:creationId xmlns:a16="http://schemas.microsoft.com/office/drawing/2014/main" id="{56B05020-B819-4A3A-84B4-E0F75212E842}"/>
              </a:ext>
            </a:extLst>
          </p:cNvPr>
          <p:cNvSpPr>
            <a:spLocks/>
          </p:cNvSpPr>
          <p:nvPr/>
        </p:nvSpPr>
        <p:spPr bwMode="auto">
          <a:xfrm>
            <a:off x="5900738" y="3616325"/>
            <a:ext cx="71437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1"/>
                </a:lnTo>
                <a:lnTo>
                  <a:pt x="309" y="104"/>
                </a:lnTo>
                <a:lnTo>
                  <a:pt x="298" y="80"/>
                </a:lnTo>
                <a:lnTo>
                  <a:pt x="281" y="57"/>
                </a:lnTo>
                <a:lnTo>
                  <a:pt x="261" y="37"/>
                </a:lnTo>
                <a:lnTo>
                  <a:pt x="239" y="20"/>
                </a:lnTo>
                <a:lnTo>
                  <a:pt x="215" y="9"/>
                </a:lnTo>
                <a:lnTo>
                  <a:pt x="187" y="2"/>
                </a:lnTo>
                <a:lnTo>
                  <a:pt x="159" y="0"/>
                </a:lnTo>
                <a:lnTo>
                  <a:pt x="133" y="2"/>
                </a:lnTo>
                <a:lnTo>
                  <a:pt x="105" y="9"/>
                </a:lnTo>
                <a:lnTo>
                  <a:pt x="81" y="20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11" y="104"/>
                </a:lnTo>
                <a:lnTo>
                  <a:pt x="3" y="131"/>
                </a:lnTo>
                <a:lnTo>
                  <a:pt x="0" y="158"/>
                </a:lnTo>
                <a:lnTo>
                  <a:pt x="3" y="186"/>
                </a:lnTo>
                <a:lnTo>
                  <a:pt x="11" y="214"/>
                </a:lnTo>
                <a:lnTo>
                  <a:pt x="21" y="238"/>
                </a:lnTo>
                <a:lnTo>
                  <a:pt x="37" y="260"/>
                </a:lnTo>
                <a:lnTo>
                  <a:pt x="57" y="280"/>
                </a:lnTo>
                <a:lnTo>
                  <a:pt x="81" y="297"/>
                </a:lnTo>
                <a:lnTo>
                  <a:pt x="105" y="308"/>
                </a:lnTo>
                <a:lnTo>
                  <a:pt x="133" y="316"/>
                </a:lnTo>
                <a:lnTo>
                  <a:pt x="159" y="319"/>
                </a:lnTo>
                <a:lnTo>
                  <a:pt x="187" y="316"/>
                </a:lnTo>
                <a:lnTo>
                  <a:pt x="215" y="308"/>
                </a:lnTo>
                <a:lnTo>
                  <a:pt x="239" y="297"/>
                </a:lnTo>
                <a:lnTo>
                  <a:pt x="261" y="280"/>
                </a:lnTo>
                <a:lnTo>
                  <a:pt x="281" y="260"/>
                </a:lnTo>
                <a:lnTo>
                  <a:pt x="298" y="238"/>
                </a:lnTo>
                <a:lnTo>
                  <a:pt x="309" y="214"/>
                </a:lnTo>
                <a:lnTo>
                  <a:pt x="316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00" name="Line 411">
            <a:extLst>
              <a:ext uri="{FF2B5EF4-FFF2-40B4-BE49-F238E27FC236}">
                <a16:creationId xmlns:a16="http://schemas.microsoft.com/office/drawing/2014/main" id="{4E7988D9-BADE-41A5-A642-E7F72A81EDE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1763" y="37957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01" name="Freeform 412">
            <a:extLst>
              <a:ext uri="{FF2B5EF4-FFF2-40B4-BE49-F238E27FC236}">
                <a16:creationId xmlns:a16="http://schemas.microsoft.com/office/drawing/2014/main" id="{051EEAF1-387A-450E-8B11-1DEE23EBEB57}"/>
              </a:ext>
            </a:extLst>
          </p:cNvPr>
          <p:cNvSpPr>
            <a:spLocks/>
          </p:cNvSpPr>
          <p:nvPr/>
        </p:nvSpPr>
        <p:spPr bwMode="auto">
          <a:xfrm>
            <a:off x="6410325" y="3759200"/>
            <a:ext cx="71438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6" y="133"/>
                </a:lnTo>
                <a:lnTo>
                  <a:pt x="308" y="105"/>
                </a:lnTo>
                <a:lnTo>
                  <a:pt x="297" y="81"/>
                </a:lnTo>
                <a:lnTo>
                  <a:pt x="280" y="57"/>
                </a:lnTo>
                <a:lnTo>
                  <a:pt x="263" y="38"/>
                </a:lnTo>
                <a:lnTo>
                  <a:pt x="239" y="21"/>
                </a:lnTo>
                <a:lnTo>
                  <a:pt x="214" y="11"/>
                </a:lnTo>
                <a:lnTo>
                  <a:pt x="187" y="3"/>
                </a:lnTo>
                <a:lnTo>
                  <a:pt x="161" y="0"/>
                </a:lnTo>
                <a:lnTo>
                  <a:pt x="131" y="3"/>
                </a:lnTo>
                <a:lnTo>
                  <a:pt x="104" y="11"/>
                </a:lnTo>
                <a:lnTo>
                  <a:pt x="80" y="21"/>
                </a:lnTo>
                <a:lnTo>
                  <a:pt x="57" y="38"/>
                </a:lnTo>
                <a:lnTo>
                  <a:pt x="37" y="57"/>
                </a:lnTo>
                <a:lnTo>
                  <a:pt x="21" y="81"/>
                </a:lnTo>
                <a:lnTo>
                  <a:pt x="9" y="105"/>
                </a:lnTo>
                <a:lnTo>
                  <a:pt x="3" y="133"/>
                </a:lnTo>
                <a:lnTo>
                  <a:pt x="0" y="159"/>
                </a:lnTo>
                <a:lnTo>
                  <a:pt x="3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2"/>
                </a:lnTo>
                <a:lnTo>
                  <a:pt x="57" y="281"/>
                </a:lnTo>
                <a:lnTo>
                  <a:pt x="80" y="299"/>
                </a:lnTo>
                <a:lnTo>
                  <a:pt x="104" y="309"/>
                </a:lnTo>
                <a:lnTo>
                  <a:pt x="131" y="317"/>
                </a:lnTo>
                <a:lnTo>
                  <a:pt x="161" y="318"/>
                </a:lnTo>
                <a:lnTo>
                  <a:pt x="187" y="317"/>
                </a:lnTo>
                <a:lnTo>
                  <a:pt x="214" y="309"/>
                </a:lnTo>
                <a:lnTo>
                  <a:pt x="239" y="299"/>
                </a:lnTo>
                <a:lnTo>
                  <a:pt x="263" y="281"/>
                </a:lnTo>
                <a:lnTo>
                  <a:pt x="280" y="262"/>
                </a:lnTo>
                <a:lnTo>
                  <a:pt x="297" y="239"/>
                </a:lnTo>
                <a:lnTo>
                  <a:pt x="308" y="215"/>
                </a:lnTo>
                <a:lnTo>
                  <a:pt x="316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02" name="Line 413">
            <a:extLst>
              <a:ext uri="{FF2B5EF4-FFF2-40B4-BE49-F238E27FC236}">
                <a16:creationId xmlns:a16="http://schemas.microsoft.com/office/drawing/2014/main" id="{002CB029-8615-4F58-B775-A70CBF47778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6575" y="29972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03" name="Freeform 414">
            <a:extLst>
              <a:ext uri="{FF2B5EF4-FFF2-40B4-BE49-F238E27FC236}">
                <a16:creationId xmlns:a16="http://schemas.microsoft.com/office/drawing/2014/main" id="{113988E8-0A84-48D4-9B5C-BD3AFD4385FD}"/>
              </a:ext>
            </a:extLst>
          </p:cNvPr>
          <p:cNvSpPr>
            <a:spLocks/>
          </p:cNvSpPr>
          <p:nvPr/>
        </p:nvSpPr>
        <p:spPr bwMode="auto">
          <a:xfrm>
            <a:off x="6813550" y="2960688"/>
            <a:ext cx="73025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60"/>
                </a:moveTo>
                <a:lnTo>
                  <a:pt x="315" y="131"/>
                </a:lnTo>
                <a:lnTo>
                  <a:pt x="307" y="105"/>
                </a:lnTo>
                <a:lnTo>
                  <a:pt x="296" y="79"/>
                </a:lnTo>
                <a:lnTo>
                  <a:pt x="280" y="58"/>
                </a:lnTo>
                <a:lnTo>
                  <a:pt x="260" y="38"/>
                </a:lnTo>
                <a:lnTo>
                  <a:pt x="237" y="22"/>
                </a:lnTo>
                <a:lnTo>
                  <a:pt x="212" y="11"/>
                </a:lnTo>
                <a:lnTo>
                  <a:pt x="186" y="3"/>
                </a:lnTo>
                <a:lnTo>
                  <a:pt x="158" y="0"/>
                </a:lnTo>
                <a:lnTo>
                  <a:pt x="130" y="3"/>
                </a:lnTo>
                <a:lnTo>
                  <a:pt x="103" y="11"/>
                </a:lnTo>
                <a:lnTo>
                  <a:pt x="78" y="22"/>
                </a:lnTo>
                <a:lnTo>
                  <a:pt x="56" y="38"/>
                </a:lnTo>
                <a:lnTo>
                  <a:pt x="36" y="58"/>
                </a:lnTo>
                <a:lnTo>
                  <a:pt x="21" y="79"/>
                </a:lnTo>
                <a:lnTo>
                  <a:pt x="8" y="105"/>
                </a:lnTo>
                <a:lnTo>
                  <a:pt x="1" y="131"/>
                </a:lnTo>
                <a:lnTo>
                  <a:pt x="0" y="160"/>
                </a:lnTo>
                <a:lnTo>
                  <a:pt x="1" y="188"/>
                </a:lnTo>
                <a:lnTo>
                  <a:pt x="8" y="214"/>
                </a:lnTo>
                <a:lnTo>
                  <a:pt x="21" y="239"/>
                </a:lnTo>
                <a:lnTo>
                  <a:pt x="36" y="262"/>
                </a:lnTo>
                <a:lnTo>
                  <a:pt x="56" y="282"/>
                </a:lnTo>
                <a:lnTo>
                  <a:pt x="78" y="297"/>
                </a:lnTo>
                <a:lnTo>
                  <a:pt x="103" y="310"/>
                </a:lnTo>
                <a:lnTo>
                  <a:pt x="130" y="316"/>
                </a:lnTo>
                <a:lnTo>
                  <a:pt x="158" y="318"/>
                </a:lnTo>
                <a:lnTo>
                  <a:pt x="186" y="316"/>
                </a:lnTo>
                <a:lnTo>
                  <a:pt x="212" y="310"/>
                </a:lnTo>
                <a:lnTo>
                  <a:pt x="237" y="297"/>
                </a:lnTo>
                <a:lnTo>
                  <a:pt x="260" y="282"/>
                </a:lnTo>
                <a:lnTo>
                  <a:pt x="280" y="262"/>
                </a:lnTo>
                <a:lnTo>
                  <a:pt x="296" y="239"/>
                </a:lnTo>
                <a:lnTo>
                  <a:pt x="307" y="214"/>
                </a:lnTo>
                <a:lnTo>
                  <a:pt x="315" y="188"/>
                </a:lnTo>
                <a:lnTo>
                  <a:pt x="317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04" name="Line 415">
            <a:extLst>
              <a:ext uri="{FF2B5EF4-FFF2-40B4-BE49-F238E27FC236}">
                <a16:creationId xmlns:a16="http://schemas.microsoft.com/office/drawing/2014/main" id="{E2A43060-BC7E-4D14-9E9E-7C430088CD6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2450" y="48402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05" name="Freeform 416">
            <a:extLst>
              <a:ext uri="{FF2B5EF4-FFF2-40B4-BE49-F238E27FC236}">
                <a16:creationId xmlns:a16="http://schemas.microsoft.com/office/drawing/2014/main" id="{29E83D48-11A4-48C6-A09D-6E59353CEB3A}"/>
              </a:ext>
            </a:extLst>
          </p:cNvPr>
          <p:cNvSpPr>
            <a:spLocks/>
          </p:cNvSpPr>
          <p:nvPr/>
        </p:nvSpPr>
        <p:spPr bwMode="auto">
          <a:xfrm>
            <a:off x="8101013" y="4803775"/>
            <a:ext cx="71437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7" y="131"/>
                </a:lnTo>
                <a:lnTo>
                  <a:pt x="309" y="106"/>
                </a:lnTo>
                <a:lnTo>
                  <a:pt x="297" y="79"/>
                </a:lnTo>
                <a:lnTo>
                  <a:pt x="282" y="57"/>
                </a:lnTo>
                <a:lnTo>
                  <a:pt x="262" y="38"/>
                </a:lnTo>
                <a:lnTo>
                  <a:pt x="240" y="21"/>
                </a:lnTo>
                <a:lnTo>
                  <a:pt x="215" y="10"/>
                </a:lnTo>
                <a:lnTo>
                  <a:pt x="188" y="4"/>
                </a:lnTo>
                <a:lnTo>
                  <a:pt x="160" y="0"/>
                </a:lnTo>
                <a:lnTo>
                  <a:pt x="131" y="4"/>
                </a:lnTo>
                <a:lnTo>
                  <a:pt x="106" y="10"/>
                </a:lnTo>
                <a:lnTo>
                  <a:pt x="79" y="21"/>
                </a:lnTo>
                <a:lnTo>
                  <a:pt x="57" y="38"/>
                </a:lnTo>
                <a:lnTo>
                  <a:pt x="38" y="57"/>
                </a:lnTo>
                <a:lnTo>
                  <a:pt x="21" y="79"/>
                </a:lnTo>
                <a:lnTo>
                  <a:pt x="9" y="106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9" y="215"/>
                </a:lnTo>
                <a:lnTo>
                  <a:pt x="21" y="240"/>
                </a:lnTo>
                <a:lnTo>
                  <a:pt x="38" y="262"/>
                </a:lnTo>
                <a:lnTo>
                  <a:pt x="57" y="282"/>
                </a:lnTo>
                <a:lnTo>
                  <a:pt x="79" y="297"/>
                </a:lnTo>
                <a:lnTo>
                  <a:pt x="106" y="309"/>
                </a:lnTo>
                <a:lnTo>
                  <a:pt x="131" y="317"/>
                </a:lnTo>
                <a:lnTo>
                  <a:pt x="160" y="318"/>
                </a:lnTo>
                <a:lnTo>
                  <a:pt x="188" y="317"/>
                </a:lnTo>
                <a:lnTo>
                  <a:pt x="215" y="309"/>
                </a:lnTo>
                <a:lnTo>
                  <a:pt x="240" y="297"/>
                </a:lnTo>
                <a:lnTo>
                  <a:pt x="262" y="282"/>
                </a:lnTo>
                <a:lnTo>
                  <a:pt x="282" y="262"/>
                </a:lnTo>
                <a:lnTo>
                  <a:pt x="297" y="240"/>
                </a:lnTo>
                <a:lnTo>
                  <a:pt x="309" y="215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06" name="Line 417">
            <a:extLst>
              <a:ext uri="{FF2B5EF4-FFF2-40B4-BE49-F238E27FC236}">
                <a16:creationId xmlns:a16="http://schemas.microsoft.com/office/drawing/2014/main" id="{949EC879-44A7-48AB-9740-749D3172288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99400" y="526732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07" name="Freeform 418">
            <a:extLst>
              <a:ext uri="{FF2B5EF4-FFF2-40B4-BE49-F238E27FC236}">
                <a16:creationId xmlns:a16="http://schemas.microsoft.com/office/drawing/2014/main" id="{312FFFEC-F7A3-4A1D-BAA4-30CFA710D2B5}"/>
              </a:ext>
            </a:extLst>
          </p:cNvPr>
          <p:cNvSpPr>
            <a:spLocks/>
          </p:cNvSpPr>
          <p:nvPr/>
        </p:nvSpPr>
        <p:spPr bwMode="auto">
          <a:xfrm>
            <a:off x="7826375" y="5232400"/>
            <a:ext cx="73025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7" y="131"/>
                </a:lnTo>
                <a:lnTo>
                  <a:pt x="309" y="104"/>
                </a:lnTo>
                <a:lnTo>
                  <a:pt x="297" y="80"/>
                </a:lnTo>
                <a:lnTo>
                  <a:pt x="282" y="56"/>
                </a:lnTo>
                <a:lnTo>
                  <a:pt x="262" y="37"/>
                </a:lnTo>
                <a:lnTo>
                  <a:pt x="240" y="21"/>
                </a:lnTo>
                <a:lnTo>
                  <a:pt x="215" y="9"/>
                </a:lnTo>
                <a:lnTo>
                  <a:pt x="188" y="2"/>
                </a:lnTo>
                <a:lnTo>
                  <a:pt x="160" y="0"/>
                </a:lnTo>
                <a:lnTo>
                  <a:pt x="131" y="2"/>
                </a:lnTo>
                <a:lnTo>
                  <a:pt x="106" y="9"/>
                </a:lnTo>
                <a:lnTo>
                  <a:pt x="79" y="21"/>
                </a:lnTo>
                <a:lnTo>
                  <a:pt x="57" y="37"/>
                </a:lnTo>
                <a:lnTo>
                  <a:pt x="38" y="56"/>
                </a:lnTo>
                <a:lnTo>
                  <a:pt x="21" y="80"/>
                </a:lnTo>
                <a:lnTo>
                  <a:pt x="9" y="104"/>
                </a:lnTo>
                <a:lnTo>
                  <a:pt x="4" y="131"/>
                </a:lnTo>
                <a:lnTo>
                  <a:pt x="0" y="158"/>
                </a:lnTo>
                <a:lnTo>
                  <a:pt x="4" y="186"/>
                </a:lnTo>
                <a:lnTo>
                  <a:pt x="9" y="214"/>
                </a:lnTo>
                <a:lnTo>
                  <a:pt x="21" y="238"/>
                </a:lnTo>
                <a:lnTo>
                  <a:pt x="38" y="260"/>
                </a:lnTo>
                <a:lnTo>
                  <a:pt x="57" y="280"/>
                </a:lnTo>
                <a:lnTo>
                  <a:pt x="79" y="297"/>
                </a:lnTo>
                <a:lnTo>
                  <a:pt x="106" y="308"/>
                </a:lnTo>
                <a:lnTo>
                  <a:pt x="131" y="316"/>
                </a:lnTo>
                <a:lnTo>
                  <a:pt x="160" y="319"/>
                </a:lnTo>
                <a:lnTo>
                  <a:pt x="188" y="316"/>
                </a:lnTo>
                <a:lnTo>
                  <a:pt x="215" y="308"/>
                </a:lnTo>
                <a:lnTo>
                  <a:pt x="240" y="297"/>
                </a:lnTo>
                <a:lnTo>
                  <a:pt x="262" y="280"/>
                </a:lnTo>
                <a:lnTo>
                  <a:pt x="282" y="260"/>
                </a:lnTo>
                <a:lnTo>
                  <a:pt x="297" y="238"/>
                </a:lnTo>
                <a:lnTo>
                  <a:pt x="309" y="214"/>
                </a:lnTo>
                <a:lnTo>
                  <a:pt x="317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08" name="Line 419">
            <a:extLst>
              <a:ext uri="{FF2B5EF4-FFF2-40B4-BE49-F238E27FC236}">
                <a16:creationId xmlns:a16="http://schemas.microsoft.com/office/drawing/2014/main" id="{B2CEBE2E-A54F-46C2-8096-B5E85F96CEC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7438" y="28575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09" name="Freeform 420">
            <a:extLst>
              <a:ext uri="{FF2B5EF4-FFF2-40B4-BE49-F238E27FC236}">
                <a16:creationId xmlns:a16="http://schemas.microsoft.com/office/drawing/2014/main" id="{BFAC89CA-6622-4870-B5FC-37E40C1926A6}"/>
              </a:ext>
            </a:extLst>
          </p:cNvPr>
          <p:cNvSpPr>
            <a:spLocks/>
          </p:cNvSpPr>
          <p:nvPr/>
        </p:nvSpPr>
        <p:spPr bwMode="auto">
          <a:xfrm>
            <a:off x="6094413" y="2822575"/>
            <a:ext cx="73025" cy="71438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9"/>
                </a:moveTo>
                <a:lnTo>
                  <a:pt x="315" y="132"/>
                </a:lnTo>
                <a:lnTo>
                  <a:pt x="308" y="106"/>
                </a:lnTo>
                <a:lnTo>
                  <a:pt x="298" y="80"/>
                </a:lnTo>
                <a:lnTo>
                  <a:pt x="280" y="57"/>
                </a:lnTo>
                <a:lnTo>
                  <a:pt x="261" y="39"/>
                </a:lnTo>
                <a:lnTo>
                  <a:pt x="238" y="22"/>
                </a:lnTo>
                <a:lnTo>
                  <a:pt x="213" y="10"/>
                </a:lnTo>
                <a:lnTo>
                  <a:pt x="186" y="4"/>
                </a:lnTo>
                <a:lnTo>
                  <a:pt x="158" y="0"/>
                </a:lnTo>
                <a:lnTo>
                  <a:pt x="132" y="4"/>
                </a:lnTo>
                <a:lnTo>
                  <a:pt x="104" y="10"/>
                </a:lnTo>
                <a:lnTo>
                  <a:pt x="79" y="22"/>
                </a:lnTo>
                <a:lnTo>
                  <a:pt x="56" y="39"/>
                </a:lnTo>
                <a:lnTo>
                  <a:pt x="36" y="57"/>
                </a:lnTo>
                <a:lnTo>
                  <a:pt x="22" y="80"/>
                </a:lnTo>
                <a:lnTo>
                  <a:pt x="10" y="106"/>
                </a:lnTo>
                <a:lnTo>
                  <a:pt x="2" y="132"/>
                </a:lnTo>
                <a:lnTo>
                  <a:pt x="0" y="159"/>
                </a:lnTo>
                <a:lnTo>
                  <a:pt x="2" y="187"/>
                </a:lnTo>
                <a:lnTo>
                  <a:pt x="10" y="215"/>
                </a:lnTo>
                <a:lnTo>
                  <a:pt x="22" y="239"/>
                </a:lnTo>
                <a:lnTo>
                  <a:pt x="36" y="263"/>
                </a:lnTo>
                <a:lnTo>
                  <a:pt x="56" y="283"/>
                </a:lnTo>
                <a:lnTo>
                  <a:pt x="79" y="297"/>
                </a:lnTo>
                <a:lnTo>
                  <a:pt x="104" y="309"/>
                </a:lnTo>
                <a:lnTo>
                  <a:pt x="132" y="317"/>
                </a:lnTo>
                <a:lnTo>
                  <a:pt x="158" y="319"/>
                </a:lnTo>
                <a:lnTo>
                  <a:pt x="186" y="317"/>
                </a:lnTo>
                <a:lnTo>
                  <a:pt x="213" y="309"/>
                </a:lnTo>
                <a:lnTo>
                  <a:pt x="238" y="297"/>
                </a:lnTo>
                <a:lnTo>
                  <a:pt x="261" y="283"/>
                </a:lnTo>
                <a:lnTo>
                  <a:pt x="280" y="263"/>
                </a:lnTo>
                <a:lnTo>
                  <a:pt x="298" y="239"/>
                </a:lnTo>
                <a:lnTo>
                  <a:pt x="308" y="215"/>
                </a:lnTo>
                <a:lnTo>
                  <a:pt x="315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10" name="Line 421">
            <a:extLst>
              <a:ext uri="{FF2B5EF4-FFF2-40B4-BE49-F238E27FC236}">
                <a16:creationId xmlns:a16="http://schemas.microsoft.com/office/drawing/2014/main" id="{44D7096B-BFA0-4DF9-BC53-A3FCA8B645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9875" y="38766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11" name="Freeform 422">
            <a:extLst>
              <a:ext uri="{FF2B5EF4-FFF2-40B4-BE49-F238E27FC236}">
                <a16:creationId xmlns:a16="http://schemas.microsoft.com/office/drawing/2014/main" id="{993B5D2A-90F6-48EE-8D80-857F7A13E94C}"/>
              </a:ext>
            </a:extLst>
          </p:cNvPr>
          <p:cNvSpPr>
            <a:spLocks/>
          </p:cNvSpPr>
          <p:nvPr/>
        </p:nvSpPr>
        <p:spPr bwMode="auto">
          <a:xfrm>
            <a:off x="6548438" y="3841750"/>
            <a:ext cx="71437" cy="71438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7" y="132"/>
                </a:lnTo>
                <a:lnTo>
                  <a:pt x="309" y="105"/>
                </a:lnTo>
                <a:lnTo>
                  <a:pt x="297" y="80"/>
                </a:lnTo>
                <a:lnTo>
                  <a:pt x="283" y="56"/>
                </a:lnTo>
                <a:lnTo>
                  <a:pt x="263" y="36"/>
                </a:lnTo>
                <a:lnTo>
                  <a:pt x="239" y="22"/>
                </a:lnTo>
                <a:lnTo>
                  <a:pt x="215" y="10"/>
                </a:lnTo>
                <a:lnTo>
                  <a:pt x="187" y="3"/>
                </a:lnTo>
                <a:lnTo>
                  <a:pt x="161" y="0"/>
                </a:lnTo>
                <a:lnTo>
                  <a:pt x="131" y="3"/>
                </a:lnTo>
                <a:lnTo>
                  <a:pt x="105" y="10"/>
                </a:lnTo>
                <a:lnTo>
                  <a:pt x="80" y="22"/>
                </a:lnTo>
                <a:lnTo>
                  <a:pt x="58" y="36"/>
                </a:lnTo>
                <a:lnTo>
                  <a:pt x="39" y="56"/>
                </a:lnTo>
                <a:lnTo>
                  <a:pt x="21" y="80"/>
                </a:lnTo>
                <a:lnTo>
                  <a:pt x="11" y="105"/>
                </a:lnTo>
                <a:lnTo>
                  <a:pt x="4" y="132"/>
                </a:lnTo>
                <a:lnTo>
                  <a:pt x="0" y="158"/>
                </a:lnTo>
                <a:lnTo>
                  <a:pt x="4" y="187"/>
                </a:lnTo>
                <a:lnTo>
                  <a:pt x="11" y="214"/>
                </a:lnTo>
                <a:lnTo>
                  <a:pt x="21" y="239"/>
                </a:lnTo>
                <a:lnTo>
                  <a:pt x="39" y="262"/>
                </a:lnTo>
                <a:lnTo>
                  <a:pt x="58" y="282"/>
                </a:lnTo>
                <a:lnTo>
                  <a:pt x="80" y="297"/>
                </a:lnTo>
                <a:lnTo>
                  <a:pt x="105" y="309"/>
                </a:lnTo>
                <a:lnTo>
                  <a:pt x="131" y="315"/>
                </a:lnTo>
                <a:lnTo>
                  <a:pt x="161" y="319"/>
                </a:lnTo>
                <a:lnTo>
                  <a:pt x="187" y="315"/>
                </a:lnTo>
                <a:lnTo>
                  <a:pt x="215" y="309"/>
                </a:lnTo>
                <a:lnTo>
                  <a:pt x="239" y="297"/>
                </a:lnTo>
                <a:lnTo>
                  <a:pt x="263" y="282"/>
                </a:lnTo>
                <a:lnTo>
                  <a:pt x="283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12" name="Line 423">
            <a:extLst>
              <a:ext uri="{FF2B5EF4-FFF2-40B4-BE49-F238E27FC236}">
                <a16:creationId xmlns:a16="http://schemas.microsoft.com/office/drawing/2014/main" id="{D2135536-382C-41A4-BCDA-A8872EA9BB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3963" y="31781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13" name="Freeform 424">
            <a:extLst>
              <a:ext uri="{FF2B5EF4-FFF2-40B4-BE49-F238E27FC236}">
                <a16:creationId xmlns:a16="http://schemas.microsoft.com/office/drawing/2014/main" id="{1BCAED0E-ECAB-447E-8CA7-00F82E2C26BF}"/>
              </a:ext>
            </a:extLst>
          </p:cNvPr>
          <p:cNvSpPr>
            <a:spLocks/>
          </p:cNvSpPr>
          <p:nvPr/>
        </p:nvSpPr>
        <p:spPr bwMode="auto">
          <a:xfrm>
            <a:off x="6232525" y="3143250"/>
            <a:ext cx="71438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5" y="131"/>
                </a:lnTo>
                <a:lnTo>
                  <a:pt x="308" y="105"/>
                </a:lnTo>
                <a:lnTo>
                  <a:pt x="296" y="79"/>
                </a:lnTo>
                <a:lnTo>
                  <a:pt x="280" y="57"/>
                </a:lnTo>
                <a:lnTo>
                  <a:pt x="262" y="37"/>
                </a:lnTo>
                <a:lnTo>
                  <a:pt x="239" y="21"/>
                </a:lnTo>
                <a:lnTo>
                  <a:pt x="213" y="9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4" y="9"/>
                </a:lnTo>
                <a:lnTo>
                  <a:pt x="79" y="21"/>
                </a:lnTo>
                <a:lnTo>
                  <a:pt x="56" y="37"/>
                </a:lnTo>
                <a:lnTo>
                  <a:pt x="36" y="57"/>
                </a:lnTo>
                <a:lnTo>
                  <a:pt x="21" y="79"/>
                </a:lnTo>
                <a:lnTo>
                  <a:pt x="8" y="105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8" y="213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9" y="297"/>
                </a:lnTo>
                <a:lnTo>
                  <a:pt x="104" y="309"/>
                </a:lnTo>
                <a:lnTo>
                  <a:pt x="130" y="315"/>
                </a:lnTo>
                <a:lnTo>
                  <a:pt x="159" y="318"/>
                </a:lnTo>
                <a:lnTo>
                  <a:pt x="187" y="315"/>
                </a:lnTo>
                <a:lnTo>
                  <a:pt x="213" y="309"/>
                </a:lnTo>
                <a:lnTo>
                  <a:pt x="239" y="297"/>
                </a:lnTo>
                <a:lnTo>
                  <a:pt x="262" y="281"/>
                </a:lnTo>
                <a:lnTo>
                  <a:pt x="280" y="261"/>
                </a:lnTo>
                <a:lnTo>
                  <a:pt x="296" y="239"/>
                </a:lnTo>
                <a:lnTo>
                  <a:pt x="308" y="213"/>
                </a:lnTo>
                <a:lnTo>
                  <a:pt x="315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14" name="Line 425">
            <a:extLst>
              <a:ext uri="{FF2B5EF4-FFF2-40B4-BE49-F238E27FC236}">
                <a16:creationId xmlns:a16="http://schemas.microsoft.com/office/drawing/2014/main" id="{315A2AE6-1489-428F-A11A-5409F7727FB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3800" y="36734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15" name="Freeform 426">
            <a:extLst>
              <a:ext uri="{FF2B5EF4-FFF2-40B4-BE49-F238E27FC236}">
                <a16:creationId xmlns:a16="http://schemas.microsoft.com/office/drawing/2014/main" id="{A52501A5-8D73-43C5-9236-7E12F5A2BCEC}"/>
              </a:ext>
            </a:extLst>
          </p:cNvPr>
          <p:cNvSpPr>
            <a:spLocks/>
          </p:cNvSpPr>
          <p:nvPr/>
        </p:nvSpPr>
        <p:spPr bwMode="auto">
          <a:xfrm>
            <a:off x="4932363" y="3638550"/>
            <a:ext cx="71437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7" y="131"/>
                </a:lnTo>
                <a:lnTo>
                  <a:pt x="309" y="106"/>
                </a:lnTo>
                <a:lnTo>
                  <a:pt x="297" y="79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4"/>
                </a:lnTo>
                <a:lnTo>
                  <a:pt x="160" y="0"/>
                </a:lnTo>
                <a:lnTo>
                  <a:pt x="131" y="4"/>
                </a:lnTo>
                <a:lnTo>
                  <a:pt x="105" y="9"/>
                </a:lnTo>
                <a:lnTo>
                  <a:pt x="79" y="21"/>
                </a:lnTo>
                <a:lnTo>
                  <a:pt x="57" y="37"/>
                </a:lnTo>
                <a:lnTo>
                  <a:pt x="38" y="57"/>
                </a:lnTo>
                <a:lnTo>
                  <a:pt x="21" y="79"/>
                </a:lnTo>
                <a:lnTo>
                  <a:pt x="9" y="106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9" y="213"/>
                </a:lnTo>
                <a:lnTo>
                  <a:pt x="21" y="240"/>
                </a:lnTo>
                <a:lnTo>
                  <a:pt x="38" y="262"/>
                </a:lnTo>
                <a:lnTo>
                  <a:pt x="57" y="282"/>
                </a:lnTo>
                <a:lnTo>
                  <a:pt x="79" y="297"/>
                </a:lnTo>
                <a:lnTo>
                  <a:pt x="105" y="309"/>
                </a:lnTo>
                <a:lnTo>
                  <a:pt x="131" y="315"/>
                </a:lnTo>
                <a:lnTo>
                  <a:pt x="160" y="318"/>
                </a:lnTo>
                <a:lnTo>
                  <a:pt x="187" y="315"/>
                </a:lnTo>
                <a:lnTo>
                  <a:pt x="215" y="309"/>
                </a:lnTo>
                <a:lnTo>
                  <a:pt x="239" y="297"/>
                </a:lnTo>
                <a:lnTo>
                  <a:pt x="261" y="282"/>
                </a:lnTo>
                <a:lnTo>
                  <a:pt x="281" y="262"/>
                </a:lnTo>
                <a:lnTo>
                  <a:pt x="297" y="240"/>
                </a:lnTo>
                <a:lnTo>
                  <a:pt x="309" y="213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16" name="Line 427">
            <a:extLst>
              <a:ext uri="{FF2B5EF4-FFF2-40B4-BE49-F238E27FC236}">
                <a16:creationId xmlns:a16="http://schemas.microsoft.com/office/drawing/2014/main" id="{10D8516E-BFF8-4394-AD7D-280365EDFF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8625" y="44402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17" name="Freeform 428">
            <a:extLst>
              <a:ext uri="{FF2B5EF4-FFF2-40B4-BE49-F238E27FC236}">
                <a16:creationId xmlns:a16="http://schemas.microsoft.com/office/drawing/2014/main" id="{65C34BF8-8FAF-4EF5-86AF-F89609022059}"/>
              </a:ext>
            </a:extLst>
          </p:cNvPr>
          <p:cNvSpPr>
            <a:spLocks/>
          </p:cNvSpPr>
          <p:nvPr/>
        </p:nvSpPr>
        <p:spPr bwMode="auto">
          <a:xfrm>
            <a:off x="6705600" y="4403725"/>
            <a:ext cx="73025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6" y="131"/>
                </a:lnTo>
                <a:lnTo>
                  <a:pt x="308" y="104"/>
                </a:lnTo>
                <a:lnTo>
                  <a:pt x="296" y="79"/>
                </a:lnTo>
                <a:lnTo>
                  <a:pt x="281" y="55"/>
                </a:lnTo>
                <a:lnTo>
                  <a:pt x="261" y="38"/>
                </a:lnTo>
                <a:lnTo>
                  <a:pt x="238" y="21"/>
                </a:lnTo>
                <a:lnTo>
                  <a:pt x="213" y="9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4" y="9"/>
                </a:lnTo>
                <a:lnTo>
                  <a:pt x="78" y="21"/>
                </a:lnTo>
                <a:lnTo>
                  <a:pt x="55" y="38"/>
                </a:lnTo>
                <a:lnTo>
                  <a:pt x="37" y="55"/>
                </a:lnTo>
                <a:lnTo>
                  <a:pt x="21" y="79"/>
                </a:lnTo>
                <a:lnTo>
                  <a:pt x="8" y="104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8" y="214"/>
                </a:lnTo>
                <a:lnTo>
                  <a:pt x="21" y="238"/>
                </a:lnTo>
                <a:lnTo>
                  <a:pt x="37" y="261"/>
                </a:lnTo>
                <a:lnTo>
                  <a:pt x="55" y="281"/>
                </a:lnTo>
                <a:lnTo>
                  <a:pt x="78" y="297"/>
                </a:lnTo>
                <a:lnTo>
                  <a:pt x="104" y="309"/>
                </a:lnTo>
                <a:lnTo>
                  <a:pt x="130" y="317"/>
                </a:lnTo>
                <a:lnTo>
                  <a:pt x="159" y="318"/>
                </a:lnTo>
                <a:lnTo>
                  <a:pt x="187" y="317"/>
                </a:lnTo>
                <a:lnTo>
                  <a:pt x="213" y="309"/>
                </a:lnTo>
                <a:lnTo>
                  <a:pt x="238" y="297"/>
                </a:lnTo>
                <a:lnTo>
                  <a:pt x="261" y="281"/>
                </a:lnTo>
                <a:lnTo>
                  <a:pt x="281" y="261"/>
                </a:lnTo>
                <a:lnTo>
                  <a:pt x="296" y="238"/>
                </a:lnTo>
                <a:lnTo>
                  <a:pt x="308" y="214"/>
                </a:lnTo>
                <a:lnTo>
                  <a:pt x="316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18" name="Line 429">
            <a:extLst>
              <a:ext uri="{FF2B5EF4-FFF2-40B4-BE49-F238E27FC236}">
                <a16:creationId xmlns:a16="http://schemas.microsoft.com/office/drawing/2014/main" id="{C0C2D552-3A78-44AB-924B-C46770E35E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4513" y="32004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19" name="Freeform 430">
            <a:extLst>
              <a:ext uri="{FF2B5EF4-FFF2-40B4-BE49-F238E27FC236}">
                <a16:creationId xmlns:a16="http://schemas.microsoft.com/office/drawing/2014/main" id="{CF3DDAFB-6E68-4DE8-8620-5A40FBE1ECA0}"/>
              </a:ext>
            </a:extLst>
          </p:cNvPr>
          <p:cNvSpPr>
            <a:spLocks/>
          </p:cNvSpPr>
          <p:nvPr/>
        </p:nvSpPr>
        <p:spPr bwMode="auto">
          <a:xfrm>
            <a:off x="5553075" y="3163888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6" y="131"/>
                </a:lnTo>
                <a:lnTo>
                  <a:pt x="309" y="103"/>
                </a:lnTo>
                <a:lnTo>
                  <a:pt x="297" y="79"/>
                </a:lnTo>
                <a:lnTo>
                  <a:pt x="281" y="57"/>
                </a:lnTo>
                <a:lnTo>
                  <a:pt x="262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59" y="0"/>
                </a:lnTo>
                <a:lnTo>
                  <a:pt x="133" y="1"/>
                </a:lnTo>
                <a:lnTo>
                  <a:pt x="105" y="9"/>
                </a:lnTo>
                <a:lnTo>
                  <a:pt x="81" y="21"/>
                </a:lnTo>
                <a:lnTo>
                  <a:pt x="57" y="37"/>
                </a:lnTo>
                <a:lnTo>
                  <a:pt x="37" y="57"/>
                </a:lnTo>
                <a:lnTo>
                  <a:pt x="21" y="79"/>
                </a:lnTo>
                <a:lnTo>
                  <a:pt x="11" y="103"/>
                </a:lnTo>
                <a:lnTo>
                  <a:pt x="3" y="131"/>
                </a:lnTo>
                <a:lnTo>
                  <a:pt x="0" y="159"/>
                </a:lnTo>
                <a:lnTo>
                  <a:pt x="3" y="186"/>
                </a:lnTo>
                <a:lnTo>
                  <a:pt x="11" y="213"/>
                </a:lnTo>
                <a:lnTo>
                  <a:pt x="21" y="237"/>
                </a:lnTo>
                <a:lnTo>
                  <a:pt x="37" y="260"/>
                </a:lnTo>
                <a:lnTo>
                  <a:pt x="57" y="280"/>
                </a:lnTo>
                <a:lnTo>
                  <a:pt x="81" y="297"/>
                </a:lnTo>
                <a:lnTo>
                  <a:pt x="105" y="308"/>
                </a:lnTo>
                <a:lnTo>
                  <a:pt x="133" y="316"/>
                </a:lnTo>
                <a:lnTo>
                  <a:pt x="159" y="318"/>
                </a:lnTo>
                <a:lnTo>
                  <a:pt x="187" y="316"/>
                </a:lnTo>
                <a:lnTo>
                  <a:pt x="215" y="308"/>
                </a:lnTo>
                <a:lnTo>
                  <a:pt x="239" y="297"/>
                </a:lnTo>
                <a:lnTo>
                  <a:pt x="262" y="280"/>
                </a:lnTo>
                <a:lnTo>
                  <a:pt x="281" y="260"/>
                </a:lnTo>
                <a:lnTo>
                  <a:pt x="297" y="237"/>
                </a:lnTo>
                <a:lnTo>
                  <a:pt x="309" y="213"/>
                </a:lnTo>
                <a:lnTo>
                  <a:pt x="316" y="186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20" name="Line 431">
            <a:extLst>
              <a:ext uri="{FF2B5EF4-FFF2-40B4-BE49-F238E27FC236}">
                <a16:creationId xmlns:a16="http://schemas.microsoft.com/office/drawing/2014/main" id="{F3E4BA84-1131-4F72-A392-243738215A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0988" y="54213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21" name="Freeform 432">
            <a:extLst>
              <a:ext uri="{FF2B5EF4-FFF2-40B4-BE49-F238E27FC236}">
                <a16:creationId xmlns:a16="http://schemas.microsoft.com/office/drawing/2014/main" id="{DB617758-E75C-4797-BCC6-0708D8F76C07}"/>
              </a:ext>
            </a:extLst>
          </p:cNvPr>
          <p:cNvSpPr>
            <a:spLocks/>
          </p:cNvSpPr>
          <p:nvPr/>
        </p:nvSpPr>
        <p:spPr bwMode="auto">
          <a:xfrm>
            <a:off x="6557963" y="5384800"/>
            <a:ext cx="73025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60"/>
                </a:moveTo>
                <a:lnTo>
                  <a:pt x="316" y="131"/>
                </a:lnTo>
                <a:lnTo>
                  <a:pt x="308" y="106"/>
                </a:lnTo>
                <a:lnTo>
                  <a:pt x="296" y="79"/>
                </a:lnTo>
                <a:lnTo>
                  <a:pt x="281" y="58"/>
                </a:lnTo>
                <a:lnTo>
                  <a:pt x="262" y="38"/>
                </a:lnTo>
                <a:lnTo>
                  <a:pt x="239" y="21"/>
                </a:lnTo>
                <a:lnTo>
                  <a:pt x="214" y="10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5" y="10"/>
                </a:lnTo>
                <a:lnTo>
                  <a:pt x="79" y="21"/>
                </a:lnTo>
                <a:lnTo>
                  <a:pt x="57" y="38"/>
                </a:lnTo>
                <a:lnTo>
                  <a:pt x="37" y="58"/>
                </a:lnTo>
                <a:lnTo>
                  <a:pt x="21" y="79"/>
                </a:lnTo>
                <a:lnTo>
                  <a:pt x="11" y="106"/>
                </a:lnTo>
                <a:lnTo>
                  <a:pt x="3" y="131"/>
                </a:lnTo>
                <a:lnTo>
                  <a:pt x="0" y="160"/>
                </a:lnTo>
                <a:lnTo>
                  <a:pt x="3" y="188"/>
                </a:lnTo>
                <a:lnTo>
                  <a:pt x="11" y="215"/>
                </a:lnTo>
                <a:lnTo>
                  <a:pt x="21" y="240"/>
                </a:lnTo>
                <a:lnTo>
                  <a:pt x="37" y="262"/>
                </a:lnTo>
                <a:lnTo>
                  <a:pt x="57" y="282"/>
                </a:lnTo>
                <a:lnTo>
                  <a:pt x="79" y="297"/>
                </a:lnTo>
                <a:lnTo>
                  <a:pt x="105" y="309"/>
                </a:lnTo>
                <a:lnTo>
                  <a:pt x="130" y="317"/>
                </a:lnTo>
                <a:lnTo>
                  <a:pt x="159" y="318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2" y="282"/>
                </a:lnTo>
                <a:lnTo>
                  <a:pt x="281" y="262"/>
                </a:lnTo>
                <a:lnTo>
                  <a:pt x="296" y="240"/>
                </a:lnTo>
                <a:lnTo>
                  <a:pt x="308" y="215"/>
                </a:lnTo>
                <a:lnTo>
                  <a:pt x="316" y="188"/>
                </a:lnTo>
                <a:lnTo>
                  <a:pt x="317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22" name="Line 433">
            <a:extLst>
              <a:ext uri="{FF2B5EF4-FFF2-40B4-BE49-F238E27FC236}">
                <a16:creationId xmlns:a16="http://schemas.microsoft.com/office/drawing/2014/main" id="{F489AD74-B33A-42EC-8C1D-177696A02A4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6750" y="25892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23" name="Freeform 434">
            <a:extLst>
              <a:ext uri="{FF2B5EF4-FFF2-40B4-BE49-F238E27FC236}">
                <a16:creationId xmlns:a16="http://schemas.microsoft.com/office/drawing/2014/main" id="{AF14CCDA-ED3F-4708-B0C1-C928B3F42988}"/>
              </a:ext>
            </a:extLst>
          </p:cNvPr>
          <p:cNvSpPr>
            <a:spLocks/>
          </p:cNvSpPr>
          <p:nvPr/>
        </p:nvSpPr>
        <p:spPr bwMode="auto">
          <a:xfrm>
            <a:off x="6945313" y="2554288"/>
            <a:ext cx="71437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1"/>
                </a:lnTo>
                <a:lnTo>
                  <a:pt x="309" y="105"/>
                </a:lnTo>
                <a:lnTo>
                  <a:pt x="297" y="79"/>
                </a:lnTo>
                <a:lnTo>
                  <a:pt x="282" y="56"/>
                </a:lnTo>
                <a:lnTo>
                  <a:pt x="262" y="38"/>
                </a:lnTo>
                <a:lnTo>
                  <a:pt x="239" y="21"/>
                </a:lnTo>
                <a:lnTo>
                  <a:pt x="214" y="9"/>
                </a:lnTo>
                <a:lnTo>
                  <a:pt x="188" y="3"/>
                </a:lnTo>
                <a:lnTo>
                  <a:pt x="160" y="0"/>
                </a:lnTo>
                <a:lnTo>
                  <a:pt x="131" y="3"/>
                </a:lnTo>
                <a:lnTo>
                  <a:pt x="105" y="9"/>
                </a:lnTo>
                <a:lnTo>
                  <a:pt x="79" y="21"/>
                </a:lnTo>
                <a:lnTo>
                  <a:pt x="56" y="38"/>
                </a:lnTo>
                <a:lnTo>
                  <a:pt x="38" y="56"/>
                </a:lnTo>
                <a:lnTo>
                  <a:pt x="22" y="79"/>
                </a:lnTo>
                <a:lnTo>
                  <a:pt x="9" y="105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9" y="215"/>
                </a:lnTo>
                <a:lnTo>
                  <a:pt x="22" y="239"/>
                </a:lnTo>
                <a:lnTo>
                  <a:pt x="38" y="261"/>
                </a:lnTo>
                <a:lnTo>
                  <a:pt x="56" y="281"/>
                </a:lnTo>
                <a:lnTo>
                  <a:pt x="79" y="297"/>
                </a:lnTo>
                <a:lnTo>
                  <a:pt x="105" y="309"/>
                </a:lnTo>
                <a:lnTo>
                  <a:pt x="131" y="317"/>
                </a:lnTo>
                <a:lnTo>
                  <a:pt x="160" y="318"/>
                </a:lnTo>
                <a:lnTo>
                  <a:pt x="188" y="317"/>
                </a:lnTo>
                <a:lnTo>
                  <a:pt x="214" y="309"/>
                </a:lnTo>
                <a:lnTo>
                  <a:pt x="239" y="297"/>
                </a:lnTo>
                <a:lnTo>
                  <a:pt x="262" y="281"/>
                </a:lnTo>
                <a:lnTo>
                  <a:pt x="282" y="261"/>
                </a:lnTo>
                <a:lnTo>
                  <a:pt x="297" y="239"/>
                </a:lnTo>
                <a:lnTo>
                  <a:pt x="309" y="215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24" name="Line 435">
            <a:extLst>
              <a:ext uri="{FF2B5EF4-FFF2-40B4-BE49-F238E27FC236}">
                <a16:creationId xmlns:a16="http://schemas.microsoft.com/office/drawing/2014/main" id="{F97A5BD7-E5ED-4485-BC1D-2542BDA6E0C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8588" y="36210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25" name="Freeform 436">
            <a:extLst>
              <a:ext uri="{FF2B5EF4-FFF2-40B4-BE49-F238E27FC236}">
                <a16:creationId xmlns:a16="http://schemas.microsoft.com/office/drawing/2014/main" id="{290B49AF-9EA3-4481-A280-4D7B2BCF73CB}"/>
              </a:ext>
            </a:extLst>
          </p:cNvPr>
          <p:cNvSpPr>
            <a:spLocks/>
          </p:cNvSpPr>
          <p:nvPr/>
        </p:nvSpPr>
        <p:spPr bwMode="auto">
          <a:xfrm>
            <a:off x="6407150" y="3584575"/>
            <a:ext cx="71438" cy="73025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8"/>
                </a:moveTo>
                <a:lnTo>
                  <a:pt x="316" y="132"/>
                </a:lnTo>
                <a:lnTo>
                  <a:pt x="309" y="104"/>
                </a:lnTo>
                <a:lnTo>
                  <a:pt x="296" y="80"/>
                </a:lnTo>
                <a:lnTo>
                  <a:pt x="281" y="56"/>
                </a:lnTo>
                <a:lnTo>
                  <a:pt x="262" y="36"/>
                </a:lnTo>
                <a:lnTo>
                  <a:pt x="239" y="22"/>
                </a:lnTo>
                <a:lnTo>
                  <a:pt x="215" y="10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5" y="10"/>
                </a:lnTo>
                <a:lnTo>
                  <a:pt x="79" y="22"/>
                </a:lnTo>
                <a:lnTo>
                  <a:pt x="56" y="36"/>
                </a:lnTo>
                <a:lnTo>
                  <a:pt x="37" y="56"/>
                </a:lnTo>
                <a:lnTo>
                  <a:pt x="21" y="80"/>
                </a:lnTo>
                <a:lnTo>
                  <a:pt x="9" y="104"/>
                </a:lnTo>
                <a:lnTo>
                  <a:pt x="3" y="132"/>
                </a:lnTo>
                <a:lnTo>
                  <a:pt x="0" y="158"/>
                </a:lnTo>
                <a:lnTo>
                  <a:pt x="3" y="188"/>
                </a:lnTo>
                <a:lnTo>
                  <a:pt x="9" y="213"/>
                </a:lnTo>
                <a:lnTo>
                  <a:pt x="21" y="239"/>
                </a:lnTo>
                <a:lnTo>
                  <a:pt x="37" y="261"/>
                </a:lnTo>
                <a:lnTo>
                  <a:pt x="56" y="280"/>
                </a:lnTo>
                <a:lnTo>
                  <a:pt x="79" y="298"/>
                </a:lnTo>
                <a:lnTo>
                  <a:pt x="105" y="308"/>
                </a:lnTo>
                <a:lnTo>
                  <a:pt x="130" y="315"/>
                </a:lnTo>
                <a:lnTo>
                  <a:pt x="159" y="319"/>
                </a:lnTo>
                <a:lnTo>
                  <a:pt x="187" y="315"/>
                </a:lnTo>
                <a:lnTo>
                  <a:pt x="215" y="308"/>
                </a:lnTo>
                <a:lnTo>
                  <a:pt x="239" y="298"/>
                </a:lnTo>
                <a:lnTo>
                  <a:pt x="262" y="280"/>
                </a:lnTo>
                <a:lnTo>
                  <a:pt x="281" y="261"/>
                </a:lnTo>
                <a:lnTo>
                  <a:pt x="296" y="239"/>
                </a:lnTo>
                <a:lnTo>
                  <a:pt x="309" y="213"/>
                </a:lnTo>
                <a:lnTo>
                  <a:pt x="316" y="188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26" name="Line 437">
            <a:extLst>
              <a:ext uri="{FF2B5EF4-FFF2-40B4-BE49-F238E27FC236}">
                <a16:creationId xmlns:a16="http://schemas.microsoft.com/office/drawing/2014/main" id="{EA69949F-AFF2-4841-B2B2-9B86D855822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21675" y="37846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27" name="Freeform 438">
            <a:extLst>
              <a:ext uri="{FF2B5EF4-FFF2-40B4-BE49-F238E27FC236}">
                <a16:creationId xmlns:a16="http://schemas.microsoft.com/office/drawing/2014/main" id="{5A18B36D-C64F-482C-AA33-A7E1D3098641}"/>
              </a:ext>
            </a:extLst>
          </p:cNvPr>
          <p:cNvSpPr>
            <a:spLocks/>
          </p:cNvSpPr>
          <p:nvPr/>
        </p:nvSpPr>
        <p:spPr bwMode="auto">
          <a:xfrm>
            <a:off x="8250238" y="3748088"/>
            <a:ext cx="71437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7" y="131"/>
                </a:lnTo>
                <a:lnTo>
                  <a:pt x="309" y="105"/>
                </a:lnTo>
                <a:lnTo>
                  <a:pt x="297" y="80"/>
                </a:lnTo>
                <a:lnTo>
                  <a:pt x="281" y="57"/>
                </a:lnTo>
                <a:lnTo>
                  <a:pt x="261" y="38"/>
                </a:lnTo>
                <a:lnTo>
                  <a:pt x="238" y="21"/>
                </a:lnTo>
                <a:lnTo>
                  <a:pt x="214" y="9"/>
                </a:lnTo>
                <a:lnTo>
                  <a:pt x="187" y="4"/>
                </a:lnTo>
                <a:lnTo>
                  <a:pt x="159" y="0"/>
                </a:lnTo>
                <a:lnTo>
                  <a:pt x="131" y="4"/>
                </a:lnTo>
                <a:lnTo>
                  <a:pt x="104" y="9"/>
                </a:lnTo>
                <a:lnTo>
                  <a:pt x="79" y="21"/>
                </a:lnTo>
                <a:lnTo>
                  <a:pt x="57" y="38"/>
                </a:lnTo>
                <a:lnTo>
                  <a:pt x="38" y="57"/>
                </a:lnTo>
                <a:lnTo>
                  <a:pt x="21" y="80"/>
                </a:lnTo>
                <a:lnTo>
                  <a:pt x="10" y="105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10" y="215"/>
                </a:lnTo>
                <a:lnTo>
                  <a:pt x="21" y="239"/>
                </a:lnTo>
                <a:lnTo>
                  <a:pt x="38" y="263"/>
                </a:lnTo>
                <a:lnTo>
                  <a:pt x="57" y="281"/>
                </a:lnTo>
                <a:lnTo>
                  <a:pt x="79" y="297"/>
                </a:lnTo>
                <a:lnTo>
                  <a:pt x="104" y="309"/>
                </a:lnTo>
                <a:lnTo>
                  <a:pt x="131" y="317"/>
                </a:lnTo>
                <a:lnTo>
                  <a:pt x="159" y="318"/>
                </a:lnTo>
                <a:lnTo>
                  <a:pt x="187" y="317"/>
                </a:lnTo>
                <a:lnTo>
                  <a:pt x="214" y="309"/>
                </a:lnTo>
                <a:lnTo>
                  <a:pt x="238" y="297"/>
                </a:lnTo>
                <a:lnTo>
                  <a:pt x="261" y="281"/>
                </a:lnTo>
                <a:lnTo>
                  <a:pt x="281" y="263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28" name="Line 439">
            <a:extLst>
              <a:ext uri="{FF2B5EF4-FFF2-40B4-BE49-F238E27FC236}">
                <a16:creationId xmlns:a16="http://schemas.microsoft.com/office/drawing/2014/main" id="{B3854E12-1C10-4B5F-9F54-87268263E9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67425" y="479107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29" name="Freeform 440">
            <a:extLst>
              <a:ext uri="{FF2B5EF4-FFF2-40B4-BE49-F238E27FC236}">
                <a16:creationId xmlns:a16="http://schemas.microsoft.com/office/drawing/2014/main" id="{71CEB1D1-84E6-48B4-8510-2AB49D74DC97}"/>
              </a:ext>
            </a:extLst>
          </p:cNvPr>
          <p:cNvSpPr>
            <a:spLocks/>
          </p:cNvSpPr>
          <p:nvPr/>
        </p:nvSpPr>
        <p:spPr bwMode="auto">
          <a:xfrm>
            <a:off x="5995988" y="4754563"/>
            <a:ext cx="71437" cy="73025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9"/>
                </a:moveTo>
                <a:lnTo>
                  <a:pt x="316" y="130"/>
                </a:lnTo>
                <a:lnTo>
                  <a:pt x="308" y="105"/>
                </a:lnTo>
                <a:lnTo>
                  <a:pt x="296" y="78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2" y="11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5" y="11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78"/>
                </a:lnTo>
                <a:lnTo>
                  <a:pt x="8" y="105"/>
                </a:lnTo>
                <a:lnTo>
                  <a:pt x="3" y="130"/>
                </a:lnTo>
                <a:lnTo>
                  <a:pt x="0" y="159"/>
                </a:lnTo>
                <a:lnTo>
                  <a:pt x="3" y="187"/>
                </a:lnTo>
                <a:lnTo>
                  <a:pt x="8" y="214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8" y="296"/>
                </a:lnTo>
                <a:lnTo>
                  <a:pt x="105" y="308"/>
                </a:lnTo>
                <a:lnTo>
                  <a:pt x="130" y="316"/>
                </a:lnTo>
                <a:lnTo>
                  <a:pt x="159" y="317"/>
                </a:lnTo>
                <a:lnTo>
                  <a:pt x="187" y="316"/>
                </a:lnTo>
                <a:lnTo>
                  <a:pt x="212" y="308"/>
                </a:lnTo>
                <a:lnTo>
                  <a:pt x="239" y="296"/>
                </a:lnTo>
                <a:lnTo>
                  <a:pt x="261" y="281"/>
                </a:lnTo>
                <a:lnTo>
                  <a:pt x="281" y="261"/>
                </a:lnTo>
                <a:lnTo>
                  <a:pt x="296" y="239"/>
                </a:lnTo>
                <a:lnTo>
                  <a:pt x="308" y="214"/>
                </a:lnTo>
                <a:lnTo>
                  <a:pt x="316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30" name="Line 441">
            <a:extLst>
              <a:ext uri="{FF2B5EF4-FFF2-40B4-BE49-F238E27FC236}">
                <a16:creationId xmlns:a16="http://schemas.microsoft.com/office/drawing/2014/main" id="{AF956F95-B235-495B-88F7-27007D102CF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75" y="526415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31" name="Freeform 442">
            <a:extLst>
              <a:ext uri="{FF2B5EF4-FFF2-40B4-BE49-F238E27FC236}">
                <a16:creationId xmlns:a16="http://schemas.microsoft.com/office/drawing/2014/main" id="{2DCF53D8-C6D7-454F-87C7-42185B1382CF}"/>
              </a:ext>
            </a:extLst>
          </p:cNvPr>
          <p:cNvSpPr>
            <a:spLocks/>
          </p:cNvSpPr>
          <p:nvPr/>
        </p:nvSpPr>
        <p:spPr bwMode="auto">
          <a:xfrm>
            <a:off x="6076950" y="5227638"/>
            <a:ext cx="73025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4" y="131"/>
                </a:lnTo>
                <a:lnTo>
                  <a:pt x="306" y="104"/>
                </a:lnTo>
                <a:lnTo>
                  <a:pt x="296" y="80"/>
                </a:lnTo>
                <a:lnTo>
                  <a:pt x="280" y="57"/>
                </a:lnTo>
                <a:lnTo>
                  <a:pt x="260" y="37"/>
                </a:lnTo>
                <a:lnTo>
                  <a:pt x="239" y="21"/>
                </a:lnTo>
                <a:lnTo>
                  <a:pt x="212" y="9"/>
                </a:lnTo>
                <a:lnTo>
                  <a:pt x="187" y="2"/>
                </a:lnTo>
                <a:lnTo>
                  <a:pt x="158" y="0"/>
                </a:lnTo>
                <a:lnTo>
                  <a:pt x="130" y="2"/>
                </a:lnTo>
                <a:lnTo>
                  <a:pt x="102" y="9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80"/>
                </a:lnTo>
                <a:lnTo>
                  <a:pt x="8" y="104"/>
                </a:lnTo>
                <a:lnTo>
                  <a:pt x="1" y="131"/>
                </a:lnTo>
                <a:lnTo>
                  <a:pt x="0" y="159"/>
                </a:lnTo>
                <a:lnTo>
                  <a:pt x="1" y="188"/>
                </a:lnTo>
                <a:lnTo>
                  <a:pt x="8" y="214"/>
                </a:lnTo>
                <a:lnTo>
                  <a:pt x="21" y="240"/>
                </a:lnTo>
                <a:lnTo>
                  <a:pt x="36" y="263"/>
                </a:lnTo>
                <a:lnTo>
                  <a:pt x="56" y="281"/>
                </a:lnTo>
                <a:lnTo>
                  <a:pt x="78" y="297"/>
                </a:lnTo>
                <a:lnTo>
                  <a:pt x="102" y="309"/>
                </a:lnTo>
                <a:lnTo>
                  <a:pt x="130" y="316"/>
                </a:lnTo>
                <a:lnTo>
                  <a:pt x="158" y="318"/>
                </a:lnTo>
                <a:lnTo>
                  <a:pt x="187" y="316"/>
                </a:lnTo>
                <a:lnTo>
                  <a:pt x="212" y="309"/>
                </a:lnTo>
                <a:lnTo>
                  <a:pt x="239" y="297"/>
                </a:lnTo>
                <a:lnTo>
                  <a:pt x="260" y="281"/>
                </a:lnTo>
                <a:lnTo>
                  <a:pt x="280" y="263"/>
                </a:lnTo>
                <a:lnTo>
                  <a:pt x="296" y="240"/>
                </a:lnTo>
                <a:lnTo>
                  <a:pt x="306" y="214"/>
                </a:lnTo>
                <a:lnTo>
                  <a:pt x="314" y="188"/>
                </a:lnTo>
                <a:lnTo>
                  <a:pt x="317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32" name="Line 443">
            <a:extLst>
              <a:ext uri="{FF2B5EF4-FFF2-40B4-BE49-F238E27FC236}">
                <a16:creationId xmlns:a16="http://schemas.microsoft.com/office/drawing/2014/main" id="{6FD226E6-836C-4AE3-BEA8-E3AF2E3AC239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6475" y="518795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33" name="Freeform 444">
            <a:extLst>
              <a:ext uri="{FF2B5EF4-FFF2-40B4-BE49-F238E27FC236}">
                <a16:creationId xmlns:a16="http://schemas.microsoft.com/office/drawing/2014/main" id="{47CCB166-8017-4C67-96C9-A11E03B49462}"/>
              </a:ext>
            </a:extLst>
          </p:cNvPr>
          <p:cNvSpPr>
            <a:spLocks/>
          </p:cNvSpPr>
          <p:nvPr/>
        </p:nvSpPr>
        <p:spPr bwMode="auto">
          <a:xfrm>
            <a:off x="7283450" y="5153025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1"/>
                </a:lnTo>
                <a:lnTo>
                  <a:pt x="309" y="103"/>
                </a:lnTo>
                <a:lnTo>
                  <a:pt x="297" y="79"/>
                </a:lnTo>
                <a:lnTo>
                  <a:pt x="282" y="55"/>
                </a:lnTo>
                <a:lnTo>
                  <a:pt x="262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60" y="0"/>
                </a:lnTo>
                <a:lnTo>
                  <a:pt x="133" y="1"/>
                </a:lnTo>
                <a:lnTo>
                  <a:pt x="105" y="9"/>
                </a:lnTo>
                <a:lnTo>
                  <a:pt x="81" y="21"/>
                </a:lnTo>
                <a:lnTo>
                  <a:pt x="59" y="37"/>
                </a:lnTo>
                <a:lnTo>
                  <a:pt x="39" y="55"/>
                </a:lnTo>
                <a:lnTo>
                  <a:pt x="22" y="79"/>
                </a:lnTo>
                <a:lnTo>
                  <a:pt x="11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5"/>
                </a:lnTo>
                <a:lnTo>
                  <a:pt x="11" y="213"/>
                </a:lnTo>
                <a:lnTo>
                  <a:pt x="22" y="237"/>
                </a:lnTo>
                <a:lnTo>
                  <a:pt x="39" y="260"/>
                </a:lnTo>
                <a:lnTo>
                  <a:pt x="59" y="280"/>
                </a:lnTo>
                <a:lnTo>
                  <a:pt x="81" y="297"/>
                </a:lnTo>
                <a:lnTo>
                  <a:pt x="105" y="307"/>
                </a:lnTo>
                <a:lnTo>
                  <a:pt x="133" y="315"/>
                </a:lnTo>
                <a:lnTo>
                  <a:pt x="160" y="318"/>
                </a:lnTo>
                <a:lnTo>
                  <a:pt x="187" y="315"/>
                </a:lnTo>
                <a:lnTo>
                  <a:pt x="215" y="307"/>
                </a:lnTo>
                <a:lnTo>
                  <a:pt x="239" y="297"/>
                </a:lnTo>
                <a:lnTo>
                  <a:pt x="262" y="280"/>
                </a:lnTo>
                <a:lnTo>
                  <a:pt x="282" y="260"/>
                </a:lnTo>
                <a:lnTo>
                  <a:pt x="297" y="237"/>
                </a:lnTo>
                <a:lnTo>
                  <a:pt x="309" y="213"/>
                </a:lnTo>
                <a:lnTo>
                  <a:pt x="317" y="185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34" name="Line 445">
            <a:extLst>
              <a:ext uri="{FF2B5EF4-FFF2-40B4-BE49-F238E27FC236}">
                <a16:creationId xmlns:a16="http://schemas.microsoft.com/office/drawing/2014/main" id="{A3EB73DB-C500-424C-A590-368081EC87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6675" y="34909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35" name="Freeform 446">
            <a:extLst>
              <a:ext uri="{FF2B5EF4-FFF2-40B4-BE49-F238E27FC236}">
                <a16:creationId xmlns:a16="http://schemas.microsoft.com/office/drawing/2014/main" id="{764E2B02-3DA8-4D69-BE2B-BE124F7BC985}"/>
              </a:ext>
            </a:extLst>
          </p:cNvPr>
          <p:cNvSpPr>
            <a:spLocks/>
          </p:cNvSpPr>
          <p:nvPr/>
        </p:nvSpPr>
        <p:spPr bwMode="auto">
          <a:xfrm>
            <a:off x="7615238" y="3455988"/>
            <a:ext cx="71437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6" y="132"/>
                </a:lnTo>
                <a:lnTo>
                  <a:pt x="309" y="105"/>
                </a:lnTo>
                <a:lnTo>
                  <a:pt x="297" y="80"/>
                </a:lnTo>
                <a:lnTo>
                  <a:pt x="281" y="57"/>
                </a:lnTo>
                <a:lnTo>
                  <a:pt x="261" y="37"/>
                </a:lnTo>
                <a:lnTo>
                  <a:pt x="239" y="23"/>
                </a:lnTo>
                <a:lnTo>
                  <a:pt x="213" y="10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5" y="10"/>
                </a:lnTo>
                <a:lnTo>
                  <a:pt x="79" y="23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9" y="105"/>
                </a:lnTo>
                <a:lnTo>
                  <a:pt x="3" y="132"/>
                </a:lnTo>
                <a:lnTo>
                  <a:pt x="0" y="159"/>
                </a:lnTo>
                <a:lnTo>
                  <a:pt x="3" y="189"/>
                </a:lnTo>
                <a:lnTo>
                  <a:pt x="9" y="214"/>
                </a:lnTo>
                <a:lnTo>
                  <a:pt x="21" y="240"/>
                </a:lnTo>
                <a:lnTo>
                  <a:pt x="37" y="263"/>
                </a:lnTo>
                <a:lnTo>
                  <a:pt x="57" y="281"/>
                </a:lnTo>
                <a:lnTo>
                  <a:pt x="79" y="298"/>
                </a:lnTo>
                <a:lnTo>
                  <a:pt x="105" y="310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3" y="310"/>
                </a:lnTo>
                <a:lnTo>
                  <a:pt x="239" y="298"/>
                </a:lnTo>
                <a:lnTo>
                  <a:pt x="261" y="281"/>
                </a:lnTo>
                <a:lnTo>
                  <a:pt x="281" y="263"/>
                </a:lnTo>
                <a:lnTo>
                  <a:pt x="297" y="240"/>
                </a:lnTo>
                <a:lnTo>
                  <a:pt x="309" y="214"/>
                </a:lnTo>
                <a:lnTo>
                  <a:pt x="316" y="189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36" name="Line 447">
            <a:extLst>
              <a:ext uri="{FF2B5EF4-FFF2-40B4-BE49-F238E27FC236}">
                <a16:creationId xmlns:a16="http://schemas.microsoft.com/office/drawing/2014/main" id="{A84CF61D-927F-4DC1-A8D1-0CFB501780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9688" y="34798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37" name="Freeform 448">
            <a:extLst>
              <a:ext uri="{FF2B5EF4-FFF2-40B4-BE49-F238E27FC236}">
                <a16:creationId xmlns:a16="http://schemas.microsoft.com/office/drawing/2014/main" id="{F5F0972A-B746-475E-9578-25C81F06AA30}"/>
              </a:ext>
            </a:extLst>
          </p:cNvPr>
          <p:cNvSpPr>
            <a:spLocks/>
          </p:cNvSpPr>
          <p:nvPr/>
        </p:nvSpPr>
        <p:spPr bwMode="auto">
          <a:xfrm>
            <a:off x="6316663" y="3444875"/>
            <a:ext cx="73025" cy="71438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8"/>
                </a:moveTo>
                <a:lnTo>
                  <a:pt x="316" y="131"/>
                </a:lnTo>
                <a:lnTo>
                  <a:pt x="309" y="104"/>
                </a:lnTo>
                <a:lnTo>
                  <a:pt x="296" y="79"/>
                </a:lnTo>
                <a:lnTo>
                  <a:pt x="281" y="56"/>
                </a:lnTo>
                <a:lnTo>
                  <a:pt x="261" y="36"/>
                </a:lnTo>
                <a:lnTo>
                  <a:pt x="239" y="22"/>
                </a:lnTo>
                <a:lnTo>
                  <a:pt x="214" y="10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5" y="10"/>
                </a:lnTo>
                <a:lnTo>
                  <a:pt x="78" y="22"/>
                </a:lnTo>
                <a:lnTo>
                  <a:pt x="56" y="36"/>
                </a:lnTo>
                <a:lnTo>
                  <a:pt x="37" y="56"/>
                </a:lnTo>
                <a:lnTo>
                  <a:pt x="21" y="79"/>
                </a:lnTo>
                <a:lnTo>
                  <a:pt x="9" y="104"/>
                </a:lnTo>
                <a:lnTo>
                  <a:pt x="3" y="131"/>
                </a:lnTo>
                <a:lnTo>
                  <a:pt x="0" y="158"/>
                </a:lnTo>
                <a:lnTo>
                  <a:pt x="3" y="188"/>
                </a:lnTo>
                <a:lnTo>
                  <a:pt x="9" y="213"/>
                </a:lnTo>
                <a:lnTo>
                  <a:pt x="21" y="239"/>
                </a:lnTo>
                <a:lnTo>
                  <a:pt x="37" y="262"/>
                </a:lnTo>
                <a:lnTo>
                  <a:pt x="56" y="280"/>
                </a:lnTo>
                <a:lnTo>
                  <a:pt x="78" y="298"/>
                </a:lnTo>
                <a:lnTo>
                  <a:pt x="105" y="310"/>
                </a:lnTo>
                <a:lnTo>
                  <a:pt x="130" y="315"/>
                </a:lnTo>
                <a:lnTo>
                  <a:pt x="159" y="319"/>
                </a:lnTo>
                <a:lnTo>
                  <a:pt x="187" y="315"/>
                </a:lnTo>
                <a:lnTo>
                  <a:pt x="214" y="310"/>
                </a:lnTo>
                <a:lnTo>
                  <a:pt x="239" y="298"/>
                </a:lnTo>
                <a:lnTo>
                  <a:pt x="261" y="280"/>
                </a:lnTo>
                <a:lnTo>
                  <a:pt x="281" y="262"/>
                </a:lnTo>
                <a:lnTo>
                  <a:pt x="296" y="239"/>
                </a:lnTo>
                <a:lnTo>
                  <a:pt x="309" y="213"/>
                </a:lnTo>
                <a:lnTo>
                  <a:pt x="316" y="188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38" name="Line 449">
            <a:extLst>
              <a:ext uri="{FF2B5EF4-FFF2-40B4-BE49-F238E27FC236}">
                <a16:creationId xmlns:a16="http://schemas.microsoft.com/office/drawing/2014/main" id="{3A5B2901-48F9-4070-A3FB-38D59BA2A9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9600" y="38639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39" name="Freeform 450">
            <a:extLst>
              <a:ext uri="{FF2B5EF4-FFF2-40B4-BE49-F238E27FC236}">
                <a16:creationId xmlns:a16="http://schemas.microsoft.com/office/drawing/2014/main" id="{0C8F4207-F2FB-4976-ACFF-2693AEE03248}"/>
              </a:ext>
            </a:extLst>
          </p:cNvPr>
          <p:cNvSpPr>
            <a:spLocks/>
          </p:cNvSpPr>
          <p:nvPr/>
        </p:nvSpPr>
        <p:spPr bwMode="auto">
          <a:xfrm>
            <a:off x="5618163" y="3829050"/>
            <a:ext cx="71437" cy="71438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8"/>
                </a:moveTo>
                <a:lnTo>
                  <a:pt x="315" y="130"/>
                </a:lnTo>
                <a:lnTo>
                  <a:pt x="309" y="103"/>
                </a:lnTo>
                <a:lnTo>
                  <a:pt x="296" y="78"/>
                </a:lnTo>
                <a:lnTo>
                  <a:pt x="280" y="56"/>
                </a:lnTo>
                <a:lnTo>
                  <a:pt x="261" y="36"/>
                </a:lnTo>
                <a:lnTo>
                  <a:pt x="239" y="21"/>
                </a:lnTo>
                <a:lnTo>
                  <a:pt x="212" y="9"/>
                </a:lnTo>
                <a:lnTo>
                  <a:pt x="187" y="1"/>
                </a:lnTo>
                <a:lnTo>
                  <a:pt x="159" y="0"/>
                </a:lnTo>
                <a:lnTo>
                  <a:pt x="130" y="1"/>
                </a:lnTo>
                <a:lnTo>
                  <a:pt x="103" y="9"/>
                </a:lnTo>
                <a:lnTo>
                  <a:pt x="78" y="21"/>
                </a:lnTo>
                <a:lnTo>
                  <a:pt x="56" y="36"/>
                </a:lnTo>
                <a:lnTo>
                  <a:pt x="36" y="56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2"/>
                </a:lnTo>
                <a:lnTo>
                  <a:pt x="21" y="239"/>
                </a:lnTo>
                <a:lnTo>
                  <a:pt x="36" y="260"/>
                </a:lnTo>
                <a:lnTo>
                  <a:pt x="56" y="280"/>
                </a:lnTo>
                <a:lnTo>
                  <a:pt x="78" y="296"/>
                </a:lnTo>
                <a:lnTo>
                  <a:pt x="103" y="307"/>
                </a:lnTo>
                <a:lnTo>
                  <a:pt x="130" y="314"/>
                </a:lnTo>
                <a:lnTo>
                  <a:pt x="159" y="317"/>
                </a:lnTo>
                <a:lnTo>
                  <a:pt x="187" y="314"/>
                </a:lnTo>
                <a:lnTo>
                  <a:pt x="212" y="307"/>
                </a:lnTo>
                <a:lnTo>
                  <a:pt x="239" y="296"/>
                </a:lnTo>
                <a:lnTo>
                  <a:pt x="261" y="280"/>
                </a:lnTo>
                <a:lnTo>
                  <a:pt x="280" y="260"/>
                </a:lnTo>
                <a:lnTo>
                  <a:pt x="296" y="239"/>
                </a:lnTo>
                <a:lnTo>
                  <a:pt x="309" y="212"/>
                </a:lnTo>
                <a:lnTo>
                  <a:pt x="315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40" name="Line 451">
            <a:extLst>
              <a:ext uri="{FF2B5EF4-FFF2-40B4-BE49-F238E27FC236}">
                <a16:creationId xmlns:a16="http://schemas.microsoft.com/office/drawing/2014/main" id="{C7039A78-703A-4C1C-ACB6-2D7465C3F6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92763" y="39338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41" name="Freeform 452">
            <a:extLst>
              <a:ext uri="{FF2B5EF4-FFF2-40B4-BE49-F238E27FC236}">
                <a16:creationId xmlns:a16="http://schemas.microsoft.com/office/drawing/2014/main" id="{FC785C05-B87B-4E56-98CC-774586EB53F7}"/>
              </a:ext>
            </a:extLst>
          </p:cNvPr>
          <p:cNvSpPr>
            <a:spLocks/>
          </p:cNvSpPr>
          <p:nvPr/>
        </p:nvSpPr>
        <p:spPr bwMode="auto">
          <a:xfrm>
            <a:off x="5521325" y="3897313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4" y="133"/>
                </a:lnTo>
                <a:lnTo>
                  <a:pt x="309" y="105"/>
                </a:lnTo>
                <a:lnTo>
                  <a:pt x="297" y="81"/>
                </a:lnTo>
                <a:lnTo>
                  <a:pt x="281" y="58"/>
                </a:lnTo>
                <a:lnTo>
                  <a:pt x="261" y="39"/>
                </a:lnTo>
                <a:lnTo>
                  <a:pt x="239" y="21"/>
                </a:lnTo>
                <a:lnTo>
                  <a:pt x="213" y="11"/>
                </a:lnTo>
                <a:lnTo>
                  <a:pt x="187" y="4"/>
                </a:lnTo>
                <a:lnTo>
                  <a:pt x="159" y="0"/>
                </a:lnTo>
                <a:lnTo>
                  <a:pt x="131" y="4"/>
                </a:lnTo>
                <a:lnTo>
                  <a:pt x="105" y="11"/>
                </a:lnTo>
                <a:lnTo>
                  <a:pt x="79" y="21"/>
                </a:lnTo>
                <a:lnTo>
                  <a:pt x="57" y="39"/>
                </a:lnTo>
                <a:lnTo>
                  <a:pt x="37" y="58"/>
                </a:lnTo>
                <a:lnTo>
                  <a:pt x="21" y="81"/>
                </a:lnTo>
                <a:lnTo>
                  <a:pt x="9" y="105"/>
                </a:lnTo>
                <a:lnTo>
                  <a:pt x="3" y="133"/>
                </a:lnTo>
                <a:lnTo>
                  <a:pt x="0" y="161"/>
                </a:lnTo>
                <a:lnTo>
                  <a:pt x="3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3"/>
                </a:lnTo>
                <a:lnTo>
                  <a:pt x="57" y="283"/>
                </a:lnTo>
                <a:lnTo>
                  <a:pt x="79" y="297"/>
                </a:lnTo>
                <a:lnTo>
                  <a:pt x="105" y="309"/>
                </a:lnTo>
                <a:lnTo>
                  <a:pt x="131" y="317"/>
                </a:lnTo>
                <a:lnTo>
                  <a:pt x="159" y="319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1" y="283"/>
                </a:lnTo>
                <a:lnTo>
                  <a:pt x="281" y="263"/>
                </a:lnTo>
                <a:lnTo>
                  <a:pt x="297" y="239"/>
                </a:lnTo>
                <a:lnTo>
                  <a:pt x="309" y="215"/>
                </a:lnTo>
                <a:lnTo>
                  <a:pt x="314" y="187"/>
                </a:lnTo>
                <a:lnTo>
                  <a:pt x="318" y="161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42" name="Line 453">
            <a:extLst>
              <a:ext uri="{FF2B5EF4-FFF2-40B4-BE49-F238E27FC236}">
                <a16:creationId xmlns:a16="http://schemas.microsoft.com/office/drawing/2014/main" id="{B61D8918-4DFE-48A4-B94D-298554248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2075" y="293846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43" name="Freeform 454">
            <a:extLst>
              <a:ext uri="{FF2B5EF4-FFF2-40B4-BE49-F238E27FC236}">
                <a16:creationId xmlns:a16="http://schemas.microsoft.com/office/drawing/2014/main" id="{F257A01B-1C2C-4D70-A200-EB4092D127CA}"/>
              </a:ext>
            </a:extLst>
          </p:cNvPr>
          <p:cNvSpPr>
            <a:spLocks/>
          </p:cNvSpPr>
          <p:nvPr/>
        </p:nvSpPr>
        <p:spPr bwMode="auto">
          <a:xfrm>
            <a:off x="6369050" y="2903538"/>
            <a:ext cx="73025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80"/>
                </a:lnTo>
                <a:lnTo>
                  <a:pt x="282" y="56"/>
                </a:lnTo>
                <a:lnTo>
                  <a:pt x="263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3"/>
                </a:lnTo>
                <a:lnTo>
                  <a:pt x="161" y="0"/>
                </a:lnTo>
                <a:lnTo>
                  <a:pt x="133" y="3"/>
                </a:lnTo>
                <a:lnTo>
                  <a:pt x="105" y="9"/>
                </a:lnTo>
                <a:lnTo>
                  <a:pt x="81" y="21"/>
                </a:lnTo>
                <a:lnTo>
                  <a:pt x="59" y="36"/>
                </a:lnTo>
                <a:lnTo>
                  <a:pt x="39" y="56"/>
                </a:lnTo>
                <a:lnTo>
                  <a:pt x="22" y="80"/>
                </a:lnTo>
                <a:lnTo>
                  <a:pt x="11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1" y="213"/>
                </a:lnTo>
                <a:lnTo>
                  <a:pt x="22" y="239"/>
                </a:lnTo>
                <a:lnTo>
                  <a:pt x="39" y="262"/>
                </a:lnTo>
                <a:lnTo>
                  <a:pt x="59" y="281"/>
                </a:lnTo>
                <a:lnTo>
                  <a:pt x="81" y="297"/>
                </a:lnTo>
                <a:lnTo>
                  <a:pt x="105" y="309"/>
                </a:lnTo>
                <a:lnTo>
                  <a:pt x="133" y="315"/>
                </a:lnTo>
                <a:lnTo>
                  <a:pt x="161" y="318"/>
                </a:lnTo>
                <a:lnTo>
                  <a:pt x="187" y="315"/>
                </a:lnTo>
                <a:lnTo>
                  <a:pt x="215" y="309"/>
                </a:lnTo>
                <a:lnTo>
                  <a:pt x="239" y="297"/>
                </a:lnTo>
                <a:lnTo>
                  <a:pt x="263" y="281"/>
                </a:lnTo>
                <a:lnTo>
                  <a:pt x="282" y="262"/>
                </a:lnTo>
                <a:lnTo>
                  <a:pt x="297" y="239"/>
                </a:lnTo>
                <a:lnTo>
                  <a:pt x="309" y="213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44" name="Line 455">
            <a:extLst>
              <a:ext uri="{FF2B5EF4-FFF2-40B4-BE49-F238E27FC236}">
                <a16:creationId xmlns:a16="http://schemas.microsoft.com/office/drawing/2014/main" id="{AF4E298A-8552-449D-81E4-F7F2A666A6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31200" y="58547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45" name="Freeform 456">
            <a:extLst>
              <a:ext uri="{FF2B5EF4-FFF2-40B4-BE49-F238E27FC236}">
                <a16:creationId xmlns:a16="http://schemas.microsoft.com/office/drawing/2014/main" id="{F7A06484-2106-461F-8B60-37A89E4D7C2C}"/>
              </a:ext>
            </a:extLst>
          </p:cNvPr>
          <p:cNvSpPr>
            <a:spLocks/>
          </p:cNvSpPr>
          <p:nvPr/>
        </p:nvSpPr>
        <p:spPr bwMode="auto">
          <a:xfrm>
            <a:off x="8259763" y="5818188"/>
            <a:ext cx="71437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60"/>
                </a:moveTo>
                <a:lnTo>
                  <a:pt x="316" y="132"/>
                </a:lnTo>
                <a:lnTo>
                  <a:pt x="308" y="106"/>
                </a:lnTo>
                <a:lnTo>
                  <a:pt x="297" y="81"/>
                </a:lnTo>
                <a:lnTo>
                  <a:pt x="280" y="58"/>
                </a:lnTo>
                <a:lnTo>
                  <a:pt x="260" y="38"/>
                </a:lnTo>
                <a:lnTo>
                  <a:pt x="239" y="21"/>
                </a:lnTo>
                <a:lnTo>
                  <a:pt x="214" y="10"/>
                </a:lnTo>
                <a:lnTo>
                  <a:pt x="187" y="3"/>
                </a:lnTo>
                <a:lnTo>
                  <a:pt x="158" y="0"/>
                </a:lnTo>
                <a:lnTo>
                  <a:pt x="131" y="3"/>
                </a:lnTo>
                <a:lnTo>
                  <a:pt x="104" y="10"/>
                </a:lnTo>
                <a:lnTo>
                  <a:pt x="80" y="21"/>
                </a:lnTo>
                <a:lnTo>
                  <a:pt x="56" y="38"/>
                </a:lnTo>
                <a:lnTo>
                  <a:pt x="37" y="58"/>
                </a:lnTo>
                <a:lnTo>
                  <a:pt x="21" y="81"/>
                </a:lnTo>
                <a:lnTo>
                  <a:pt x="9" y="106"/>
                </a:lnTo>
                <a:lnTo>
                  <a:pt x="1" y="132"/>
                </a:lnTo>
                <a:lnTo>
                  <a:pt x="0" y="160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2"/>
                </a:lnTo>
                <a:lnTo>
                  <a:pt x="56" y="282"/>
                </a:lnTo>
                <a:lnTo>
                  <a:pt x="80" y="297"/>
                </a:lnTo>
                <a:lnTo>
                  <a:pt x="104" y="309"/>
                </a:lnTo>
                <a:lnTo>
                  <a:pt x="131" y="317"/>
                </a:lnTo>
                <a:lnTo>
                  <a:pt x="158" y="318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0" y="282"/>
                </a:lnTo>
                <a:lnTo>
                  <a:pt x="280" y="262"/>
                </a:lnTo>
                <a:lnTo>
                  <a:pt x="297" y="239"/>
                </a:lnTo>
                <a:lnTo>
                  <a:pt x="308" y="215"/>
                </a:lnTo>
                <a:lnTo>
                  <a:pt x="316" y="187"/>
                </a:lnTo>
                <a:lnTo>
                  <a:pt x="318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46" name="Line 457">
            <a:extLst>
              <a:ext uri="{FF2B5EF4-FFF2-40B4-BE49-F238E27FC236}">
                <a16:creationId xmlns:a16="http://schemas.microsoft.com/office/drawing/2014/main" id="{BE8E47D8-3A29-45E5-BF64-1763693EBCB5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6250" y="27717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47" name="Freeform 458">
            <a:extLst>
              <a:ext uri="{FF2B5EF4-FFF2-40B4-BE49-F238E27FC236}">
                <a16:creationId xmlns:a16="http://schemas.microsoft.com/office/drawing/2014/main" id="{575DFED4-5B21-4FAC-9E9C-E9452B150CD7}"/>
              </a:ext>
            </a:extLst>
          </p:cNvPr>
          <p:cNvSpPr>
            <a:spLocks/>
          </p:cNvSpPr>
          <p:nvPr/>
        </p:nvSpPr>
        <p:spPr bwMode="auto">
          <a:xfrm>
            <a:off x="8023225" y="2736850"/>
            <a:ext cx="73025" cy="71438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9"/>
                </a:moveTo>
                <a:lnTo>
                  <a:pt x="316" y="130"/>
                </a:lnTo>
                <a:lnTo>
                  <a:pt x="309" y="105"/>
                </a:lnTo>
                <a:lnTo>
                  <a:pt x="297" y="78"/>
                </a:lnTo>
                <a:lnTo>
                  <a:pt x="281" y="57"/>
                </a:lnTo>
                <a:lnTo>
                  <a:pt x="262" y="37"/>
                </a:lnTo>
                <a:lnTo>
                  <a:pt x="240" y="21"/>
                </a:lnTo>
                <a:lnTo>
                  <a:pt x="213" y="11"/>
                </a:lnTo>
                <a:lnTo>
                  <a:pt x="188" y="3"/>
                </a:lnTo>
                <a:lnTo>
                  <a:pt x="160" y="0"/>
                </a:lnTo>
                <a:lnTo>
                  <a:pt x="131" y="3"/>
                </a:lnTo>
                <a:lnTo>
                  <a:pt x="103" y="11"/>
                </a:lnTo>
                <a:lnTo>
                  <a:pt x="79" y="21"/>
                </a:lnTo>
                <a:lnTo>
                  <a:pt x="57" y="37"/>
                </a:lnTo>
                <a:lnTo>
                  <a:pt x="37" y="57"/>
                </a:lnTo>
                <a:lnTo>
                  <a:pt x="21" y="78"/>
                </a:lnTo>
                <a:lnTo>
                  <a:pt x="9" y="105"/>
                </a:lnTo>
                <a:lnTo>
                  <a:pt x="2" y="130"/>
                </a:lnTo>
                <a:lnTo>
                  <a:pt x="0" y="159"/>
                </a:lnTo>
                <a:lnTo>
                  <a:pt x="2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79" y="296"/>
                </a:lnTo>
                <a:lnTo>
                  <a:pt x="103" y="309"/>
                </a:lnTo>
                <a:lnTo>
                  <a:pt x="131" y="316"/>
                </a:lnTo>
                <a:lnTo>
                  <a:pt x="160" y="317"/>
                </a:lnTo>
                <a:lnTo>
                  <a:pt x="188" y="316"/>
                </a:lnTo>
                <a:lnTo>
                  <a:pt x="213" y="309"/>
                </a:lnTo>
                <a:lnTo>
                  <a:pt x="240" y="296"/>
                </a:lnTo>
                <a:lnTo>
                  <a:pt x="262" y="281"/>
                </a:lnTo>
                <a:lnTo>
                  <a:pt x="281" y="261"/>
                </a:lnTo>
                <a:lnTo>
                  <a:pt x="297" y="239"/>
                </a:lnTo>
                <a:lnTo>
                  <a:pt x="309" y="215"/>
                </a:lnTo>
                <a:lnTo>
                  <a:pt x="316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48" name="Line 459">
            <a:extLst>
              <a:ext uri="{FF2B5EF4-FFF2-40B4-BE49-F238E27FC236}">
                <a16:creationId xmlns:a16="http://schemas.microsoft.com/office/drawing/2014/main" id="{FCB5CE7D-DC80-469C-939A-A8BF5848D7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0663" y="57769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49" name="Freeform 460">
            <a:extLst>
              <a:ext uri="{FF2B5EF4-FFF2-40B4-BE49-F238E27FC236}">
                <a16:creationId xmlns:a16="http://schemas.microsoft.com/office/drawing/2014/main" id="{BC503121-43BB-41C3-A775-89D7F439FC55}"/>
              </a:ext>
            </a:extLst>
          </p:cNvPr>
          <p:cNvSpPr>
            <a:spLocks/>
          </p:cNvSpPr>
          <p:nvPr/>
        </p:nvSpPr>
        <p:spPr bwMode="auto">
          <a:xfrm>
            <a:off x="7769225" y="5740400"/>
            <a:ext cx="71438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5" y="133"/>
                </a:lnTo>
                <a:lnTo>
                  <a:pt x="308" y="105"/>
                </a:lnTo>
                <a:lnTo>
                  <a:pt x="296" y="81"/>
                </a:lnTo>
                <a:lnTo>
                  <a:pt x="280" y="58"/>
                </a:lnTo>
                <a:lnTo>
                  <a:pt x="260" y="38"/>
                </a:lnTo>
                <a:lnTo>
                  <a:pt x="239" y="21"/>
                </a:lnTo>
                <a:lnTo>
                  <a:pt x="213" y="11"/>
                </a:lnTo>
                <a:lnTo>
                  <a:pt x="187" y="3"/>
                </a:lnTo>
                <a:lnTo>
                  <a:pt x="158" y="0"/>
                </a:lnTo>
                <a:lnTo>
                  <a:pt x="130" y="3"/>
                </a:lnTo>
                <a:lnTo>
                  <a:pt x="104" y="11"/>
                </a:lnTo>
                <a:lnTo>
                  <a:pt x="79" y="21"/>
                </a:lnTo>
                <a:lnTo>
                  <a:pt x="56" y="38"/>
                </a:lnTo>
                <a:lnTo>
                  <a:pt x="36" y="58"/>
                </a:lnTo>
                <a:lnTo>
                  <a:pt x="21" y="81"/>
                </a:lnTo>
                <a:lnTo>
                  <a:pt x="9" y="105"/>
                </a:lnTo>
                <a:lnTo>
                  <a:pt x="2" y="133"/>
                </a:lnTo>
                <a:lnTo>
                  <a:pt x="0" y="159"/>
                </a:lnTo>
                <a:lnTo>
                  <a:pt x="2" y="187"/>
                </a:lnTo>
                <a:lnTo>
                  <a:pt x="9" y="215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9" y="297"/>
                </a:lnTo>
                <a:lnTo>
                  <a:pt x="104" y="309"/>
                </a:lnTo>
                <a:lnTo>
                  <a:pt x="130" y="317"/>
                </a:lnTo>
                <a:lnTo>
                  <a:pt x="158" y="318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0" y="281"/>
                </a:lnTo>
                <a:lnTo>
                  <a:pt x="280" y="261"/>
                </a:lnTo>
                <a:lnTo>
                  <a:pt x="296" y="239"/>
                </a:lnTo>
                <a:lnTo>
                  <a:pt x="308" y="215"/>
                </a:lnTo>
                <a:lnTo>
                  <a:pt x="315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50" name="Line 461">
            <a:extLst>
              <a:ext uri="{FF2B5EF4-FFF2-40B4-BE49-F238E27FC236}">
                <a16:creationId xmlns:a16="http://schemas.microsoft.com/office/drawing/2014/main" id="{9C77DC91-804F-4041-BCC0-B824C6EE67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3325" y="41560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51" name="Freeform 462">
            <a:extLst>
              <a:ext uri="{FF2B5EF4-FFF2-40B4-BE49-F238E27FC236}">
                <a16:creationId xmlns:a16="http://schemas.microsoft.com/office/drawing/2014/main" id="{3F7DABA1-5086-4A2C-B93A-A09FFC0DF166}"/>
              </a:ext>
            </a:extLst>
          </p:cNvPr>
          <p:cNvSpPr>
            <a:spLocks/>
          </p:cNvSpPr>
          <p:nvPr/>
        </p:nvSpPr>
        <p:spPr bwMode="auto">
          <a:xfrm>
            <a:off x="6210300" y="4119563"/>
            <a:ext cx="73025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5" y="133"/>
                </a:lnTo>
                <a:lnTo>
                  <a:pt x="308" y="106"/>
                </a:lnTo>
                <a:lnTo>
                  <a:pt x="297" y="81"/>
                </a:lnTo>
                <a:lnTo>
                  <a:pt x="281" y="58"/>
                </a:lnTo>
                <a:lnTo>
                  <a:pt x="261" y="39"/>
                </a:lnTo>
                <a:lnTo>
                  <a:pt x="237" y="21"/>
                </a:lnTo>
                <a:lnTo>
                  <a:pt x="213" y="12"/>
                </a:lnTo>
                <a:lnTo>
                  <a:pt x="186" y="4"/>
                </a:lnTo>
                <a:lnTo>
                  <a:pt x="159" y="0"/>
                </a:lnTo>
                <a:lnTo>
                  <a:pt x="131" y="4"/>
                </a:lnTo>
                <a:lnTo>
                  <a:pt x="103" y="12"/>
                </a:lnTo>
                <a:lnTo>
                  <a:pt x="79" y="21"/>
                </a:lnTo>
                <a:lnTo>
                  <a:pt x="57" y="39"/>
                </a:lnTo>
                <a:lnTo>
                  <a:pt x="37" y="58"/>
                </a:lnTo>
                <a:lnTo>
                  <a:pt x="22" y="81"/>
                </a:lnTo>
                <a:lnTo>
                  <a:pt x="9" y="106"/>
                </a:lnTo>
                <a:lnTo>
                  <a:pt x="2" y="133"/>
                </a:lnTo>
                <a:lnTo>
                  <a:pt x="0" y="161"/>
                </a:lnTo>
                <a:lnTo>
                  <a:pt x="2" y="188"/>
                </a:lnTo>
                <a:lnTo>
                  <a:pt x="9" y="215"/>
                </a:lnTo>
                <a:lnTo>
                  <a:pt x="22" y="240"/>
                </a:lnTo>
                <a:lnTo>
                  <a:pt x="37" y="263"/>
                </a:lnTo>
                <a:lnTo>
                  <a:pt x="57" y="283"/>
                </a:lnTo>
                <a:lnTo>
                  <a:pt x="79" y="297"/>
                </a:lnTo>
                <a:lnTo>
                  <a:pt x="103" y="309"/>
                </a:lnTo>
                <a:lnTo>
                  <a:pt x="131" y="317"/>
                </a:lnTo>
                <a:lnTo>
                  <a:pt x="159" y="319"/>
                </a:lnTo>
                <a:lnTo>
                  <a:pt x="186" y="317"/>
                </a:lnTo>
                <a:lnTo>
                  <a:pt x="213" y="309"/>
                </a:lnTo>
                <a:lnTo>
                  <a:pt x="237" y="297"/>
                </a:lnTo>
                <a:lnTo>
                  <a:pt x="261" y="283"/>
                </a:lnTo>
                <a:lnTo>
                  <a:pt x="281" y="263"/>
                </a:lnTo>
                <a:lnTo>
                  <a:pt x="297" y="240"/>
                </a:lnTo>
                <a:lnTo>
                  <a:pt x="308" y="215"/>
                </a:lnTo>
                <a:lnTo>
                  <a:pt x="315" y="188"/>
                </a:lnTo>
                <a:lnTo>
                  <a:pt x="318" y="161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52" name="Line 463">
            <a:extLst>
              <a:ext uri="{FF2B5EF4-FFF2-40B4-BE49-F238E27FC236}">
                <a16:creationId xmlns:a16="http://schemas.microsoft.com/office/drawing/2014/main" id="{7C20D0F7-EFBF-4A8C-9D9B-0C7A7E6582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2050" y="45799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53" name="Freeform 464">
            <a:extLst>
              <a:ext uri="{FF2B5EF4-FFF2-40B4-BE49-F238E27FC236}">
                <a16:creationId xmlns:a16="http://schemas.microsoft.com/office/drawing/2014/main" id="{B7865A71-E069-46B6-9B0A-31D6ED712A16}"/>
              </a:ext>
            </a:extLst>
          </p:cNvPr>
          <p:cNvSpPr>
            <a:spLocks/>
          </p:cNvSpPr>
          <p:nvPr/>
        </p:nvSpPr>
        <p:spPr bwMode="auto">
          <a:xfrm>
            <a:off x="7440613" y="4543425"/>
            <a:ext cx="71437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60"/>
                </a:moveTo>
                <a:lnTo>
                  <a:pt x="316" y="131"/>
                </a:lnTo>
                <a:lnTo>
                  <a:pt x="309" y="105"/>
                </a:lnTo>
                <a:lnTo>
                  <a:pt x="296" y="79"/>
                </a:lnTo>
                <a:lnTo>
                  <a:pt x="282" y="58"/>
                </a:lnTo>
                <a:lnTo>
                  <a:pt x="262" y="38"/>
                </a:lnTo>
                <a:lnTo>
                  <a:pt x="239" y="21"/>
                </a:lnTo>
                <a:lnTo>
                  <a:pt x="214" y="10"/>
                </a:lnTo>
                <a:lnTo>
                  <a:pt x="187" y="2"/>
                </a:lnTo>
                <a:lnTo>
                  <a:pt x="160" y="0"/>
                </a:lnTo>
                <a:lnTo>
                  <a:pt x="130" y="2"/>
                </a:lnTo>
                <a:lnTo>
                  <a:pt x="105" y="10"/>
                </a:lnTo>
                <a:lnTo>
                  <a:pt x="79" y="21"/>
                </a:lnTo>
                <a:lnTo>
                  <a:pt x="56" y="38"/>
                </a:lnTo>
                <a:lnTo>
                  <a:pt x="38" y="58"/>
                </a:lnTo>
                <a:lnTo>
                  <a:pt x="21" y="79"/>
                </a:lnTo>
                <a:lnTo>
                  <a:pt x="9" y="105"/>
                </a:lnTo>
                <a:lnTo>
                  <a:pt x="3" y="131"/>
                </a:lnTo>
                <a:lnTo>
                  <a:pt x="0" y="160"/>
                </a:lnTo>
                <a:lnTo>
                  <a:pt x="3" y="187"/>
                </a:lnTo>
                <a:lnTo>
                  <a:pt x="9" y="215"/>
                </a:lnTo>
                <a:lnTo>
                  <a:pt x="21" y="239"/>
                </a:lnTo>
                <a:lnTo>
                  <a:pt x="38" y="262"/>
                </a:lnTo>
                <a:lnTo>
                  <a:pt x="56" y="281"/>
                </a:lnTo>
                <a:lnTo>
                  <a:pt x="79" y="297"/>
                </a:lnTo>
                <a:lnTo>
                  <a:pt x="105" y="309"/>
                </a:lnTo>
                <a:lnTo>
                  <a:pt x="130" y="317"/>
                </a:lnTo>
                <a:lnTo>
                  <a:pt x="160" y="318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2" y="281"/>
                </a:lnTo>
                <a:lnTo>
                  <a:pt x="282" y="262"/>
                </a:lnTo>
                <a:lnTo>
                  <a:pt x="296" y="239"/>
                </a:lnTo>
                <a:lnTo>
                  <a:pt x="309" y="215"/>
                </a:lnTo>
                <a:lnTo>
                  <a:pt x="316" y="187"/>
                </a:lnTo>
                <a:lnTo>
                  <a:pt x="318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54" name="Line 465">
            <a:extLst>
              <a:ext uri="{FF2B5EF4-FFF2-40B4-BE49-F238E27FC236}">
                <a16:creationId xmlns:a16="http://schemas.microsoft.com/office/drawing/2014/main" id="{366B0AF5-C91D-46CD-AB16-BE6999A0122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0488" y="45942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55" name="Freeform 466">
            <a:extLst>
              <a:ext uri="{FF2B5EF4-FFF2-40B4-BE49-F238E27FC236}">
                <a16:creationId xmlns:a16="http://schemas.microsoft.com/office/drawing/2014/main" id="{3909CD65-C601-42FA-BBBE-916C24B34CA7}"/>
              </a:ext>
            </a:extLst>
          </p:cNvPr>
          <p:cNvSpPr>
            <a:spLocks/>
          </p:cNvSpPr>
          <p:nvPr/>
        </p:nvSpPr>
        <p:spPr bwMode="auto">
          <a:xfrm>
            <a:off x="6367463" y="4559300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1"/>
                </a:lnTo>
                <a:lnTo>
                  <a:pt x="310" y="103"/>
                </a:lnTo>
                <a:lnTo>
                  <a:pt x="298" y="78"/>
                </a:lnTo>
                <a:lnTo>
                  <a:pt x="283" y="55"/>
                </a:lnTo>
                <a:lnTo>
                  <a:pt x="263" y="36"/>
                </a:lnTo>
                <a:lnTo>
                  <a:pt x="240" y="21"/>
                </a:lnTo>
                <a:lnTo>
                  <a:pt x="214" y="9"/>
                </a:lnTo>
                <a:lnTo>
                  <a:pt x="189" y="1"/>
                </a:lnTo>
                <a:lnTo>
                  <a:pt x="161" y="0"/>
                </a:lnTo>
                <a:lnTo>
                  <a:pt x="132" y="1"/>
                </a:lnTo>
                <a:lnTo>
                  <a:pt x="106" y="9"/>
                </a:lnTo>
                <a:lnTo>
                  <a:pt x="80" y="21"/>
                </a:lnTo>
                <a:lnTo>
                  <a:pt x="57" y="36"/>
                </a:lnTo>
                <a:lnTo>
                  <a:pt x="37" y="55"/>
                </a:lnTo>
                <a:lnTo>
                  <a:pt x="23" y="78"/>
                </a:lnTo>
                <a:lnTo>
                  <a:pt x="10" y="103"/>
                </a:lnTo>
                <a:lnTo>
                  <a:pt x="4" y="131"/>
                </a:lnTo>
                <a:lnTo>
                  <a:pt x="0" y="158"/>
                </a:lnTo>
                <a:lnTo>
                  <a:pt x="4" y="187"/>
                </a:lnTo>
                <a:lnTo>
                  <a:pt x="10" y="212"/>
                </a:lnTo>
                <a:lnTo>
                  <a:pt x="23" y="238"/>
                </a:lnTo>
                <a:lnTo>
                  <a:pt x="37" y="260"/>
                </a:lnTo>
                <a:lnTo>
                  <a:pt x="57" y="280"/>
                </a:lnTo>
                <a:lnTo>
                  <a:pt x="80" y="297"/>
                </a:lnTo>
                <a:lnTo>
                  <a:pt x="106" y="307"/>
                </a:lnTo>
                <a:lnTo>
                  <a:pt x="132" y="314"/>
                </a:lnTo>
                <a:lnTo>
                  <a:pt x="161" y="318"/>
                </a:lnTo>
                <a:lnTo>
                  <a:pt x="189" y="314"/>
                </a:lnTo>
                <a:lnTo>
                  <a:pt x="214" y="307"/>
                </a:lnTo>
                <a:lnTo>
                  <a:pt x="240" y="297"/>
                </a:lnTo>
                <a:lnTo>
                  <a:pt x="263" y="280"/>
                </a:lnTo>
                <a:lnTo>
                  <a:pt x="283" y="260"/>
                </a:lnTo>
                <a:lnTo>
                  <a:pt x="298" y="238"/>
                </a:lnTo>
                <a:lnTo>
                  <a:pt x="310" y="212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56" name="Line 467">
            <a:extLst>
              <a:ext uri="{FF2B5EF4-FFF2-40B4-BE49-F238E27FC236}">
                <a16:creationId xmlns:a16="http://schemas.microsoft.com/office/drawing/2014/main" id="{ABF955EB-492F-44F9-BDAA-E53D2DA552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1688" y="447833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57" name="Freeform 468">
            <a:extLst>
              <a:ext uri="{FF2B5EF4-FFF2-40B4-BE49-F238E27FC236}">
                <a16:creationId xmlns:a16="http://schemas.microsoft.com/office/drawing/2014/main" id="{839F464C-0F3B-45E6-8F09-05ADD1DB6B5F}"/>
              </a:ext>
            </a:extLst>
          </p:cNvPr>
          <p:cNvSpPr>
            <a:spLocks/>
          </p:cNvSpPr>
          <p:nvPr/>
        </p:nvSpPr>
        <p:spPr bwMode="auto">
          <a:xfrm>
            <a:off x="5810250" y="4441825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7" y="131"/>
                </a:lnTo>
                <a:lnTo>
                  <a:pt x="309" y="104"/>
                </a:lnTo>
                <a:lnTo>
                  <a:pt x="297" y="80"/>
                </a:lnTo>
                <a:lnTo>
                  <a:pt x="282" y="57"/>
                </a:lnTo>
                <a:lnTo>
                  <a:pt x="263" y="37"/>
                </a:lnTo>
                <a:lnTo>
                  <a:pt x="240" y="20"/>
                </a:lnTo>
                <a:lnTo>
                  <a:pt x="215" y="9"/>
                </a:lnTo>
                <a:lnTo>
                  <a:pt x="187" y="2"/>
                </a:lnTo>
                <a:lnTo>
                  <a:pt x="160" y="0"/>
                </a:lnTo>
                <a:lnTo>
                  <a:pt x="133" y="2"/>
                </a:lnTo>
                <a:lnTo>
                  <a:pt x="106" y="9"/>
                </a:lnTo>
                <a:lnTo>
                  <a:pt x="81" y="20"/>
                </a:lnTo>
                <a:lnTo>
                  <a:pt x="58" y="37"/>
                </a:lnTo>
                <a:lnTo>
                  <a:pt x="38" y="57"/>
                </a:lnTo>
                <a:lnTo>
                  <a:pt x="21" y="80"/>
                </a:lnTo>
                <a:lnTo>
                  <a:pt x="11" y="104"/>
                </a:lnTo>
                <a:lnTo>
                  <a:pt x="4" y="131"/>
                </a:lnTo>
                <a:lnTo>
                  <a:pt x="0" y="159"/>
                </a:lnTo>
                <a:lnTo>
                  <a:pt x="4" y="186"/>
                </a:lnTo>
                <a:lnTo>
                  <a:pt x="11" y="214"/>
                </a:lnTo>
                <a:lnTo>
                  <a:pt x="21" y="238"/>
                </a:lnTo>
                <a:lnTo>
                  <a:pt x="38" y="260"/>
                </a:lnTo>
                <a:lnTo>
                  <a:pt x="58" y="280"/>
                </a:lnTo>
                <a:lnTo>
                  <a:pt x="81" y="297"/>
                </a:lnTo>
                <a:lnTo>
                  <a:pt x="106" y="308"/>
                </a:lnTo>
                <a:lnTo>
                  <a:pt x="133" y="316"/>
                </a:lnTo>
                <a:lnTo>
                  <a:pt x="160" y="319"/>
                </a:lnTo>
                <a:lnTo>
                  <a:pt x="187" y="316"/>
                </a:lnTo>
                <a:lnTo>
                  <a:pt x="215" y="308"/>
                </a:lnTo>
                <a:lnTo>
                  <a:pt x="240" y="297"/>
                </a:lnTo>
                <a:lnTo>
                  <a:pt x="263" y="280"/>
                </a:lnTo>
                <a:lnTo>
                  <a:pt x="282" y="260"/>
                </a:lnTo>
                <a:lnTo>
                  <a:pt x="297" y="238"/>
                </a:lnTo>
                <a:lnTo>
                  <a:pt x="309" y="214"/>
                </a:lnTo>
                <a:lnTo>
                  <a:pt x="317" y="186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58" name="Line 469">
            <a:extLst>
              <a:ext uri="{FF2B5EF4-FFF2-40B4-BE49-F238E27FC236}">
                <a16:creationId xmlns:a16="http://schemas.microsoft.com/office/drawing/2014/main" id="{994EA3AA-A6E1-446C-8B9C-BE92419C59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3688" y="41386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59" name="Freeform 470">
            <a:extLst>
              <a:ext uri="{FF2B5EF4-FFF2-40B4-BE49-F238E27FC236}">
                <a16:creationId xmlns:a16="http://schemas.microsoft.com/office/drawing/2014/main" id="{9D5A3677-8DA7-4275-92BA-482BA709A3DA}"/>
              </a:ext>
            </a:extLst>
          </p:cNvPr>
          <p:cNvSpPr>
            <a:spLocks/>
          </p:cNvSpPr>
          <p:nvPr/>
        </p:nvSpPr>
        <p:spPr bwMode="auto">
          <a:xfrm>
            <a:off x="5302250" y="4103688"/>
            <a:ext cx="71438" cy="71437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8"/>
                </a:moveTo>
                <a:lnTo>
                  <a:pt x="314" y="130"/>
                </a:lnTo>
                <a:lnTo>
                  <a:pt x="306" y="103"/>
                </a:lnTo>
                <a:lnTo>
                  <a:pt x="296" y="78"/>
                </a:lnTo>
                <a:lnTo>
                  <a:pt x="280" y="56"/>
                </a:lnTo>
                <a:lnTo>
                  <a:pt x="260" y="36"/>
                </a:lnTo>
                <a:lnTo>
                  <a:pt x="239" y="21"/>
                </a:lnTo>
                <a:lnTo>
                  <a:pt x="212" y="9"/>
                </a:lnTo>
                <a:lnTo>
                  <a:pt x="187" y="1"/>
                </a:lnTo>
                <a:lnTo>
                  <a:pt x="158" y="0"/>
                </a:lnTo>
                <a:lnTo>
                  <a:pt x="130" y="1"/>
                </a:lnTo>
                <a:lnTo>
                  <a:pt x="103" y="9"/>
                </a:lnTo>
                <a:lnTo>
                  <a:pt x="78" y="21"/>
                </a:lnTo>
                <a:lnTo>
                  <a:pt x="56" y="36"/>
                </a:lnTo>
                <a:lnTo>
                  <a:pt x="36" y="56"/>
                </a:lnTo>
                <a:lnTo>
                  <a:pt x="21" y="78"/>
                </a:lnTo>
                <a:lnTo>
                  <a:pt x="8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6"/>
                </a:lnTo>
                <a:lnTo>
                  <a:pt x="8" y="212"/>
                </a:lnTo>
                <a:lnTo>
                  <a:pt x="21" y="237"/>
                </a:lnTo>
                <a:lnTo>
                  <a:pt x="36" y="260"/>
                </a:lnTo>
                <a:lnTo>
                  <a:pt x="56" y="280"/>
                </a:lnTo>
                <a:lnTo>
                  <a:pt x="78" y="296"/>
                </a:lnTo>
                <a:lnTo>
                  <a:pt x="103" y="307"/>
                </a:lnTo>
                <a:lnTo>
                  <a:pt x="130" y="315"/>
                </a:lnTo>
                <a:lnTo>
                  <a:pt x="158" y="317"/>
                </a:lnTo>
                <a:lnTo>
                  <a:pt x="187" y="315"/>
                </a:lnTo>
                <a:lnTo>
                  <a:pt x="212" y="307"/>
                </a:lnTo>
                <a:lnTo>
                  <a:pt x="239" y="296"/>
                </a:lnTo>
                <a:lnTo>
                  <a:pt x="260" y="280"/>
                </a:lnTo>
                <a:lnTo>
                  <a:pt x="280" y="260"/>
                </a:lnTo>
                <a:lnTo>
                  <a:pt x="296" y="237"/>
                </a:lnTo>
                <a:lnTo>
                  <a:pt x="306" y="212"/>
                </a:lnTo>
                <a:lnTo>
                  <a:pt x="314" y="186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60" name="Line 471">
            <a:extLst>
              <a:ext uri="{FF2B5EF4-FFF2-40B4-BE49-F238E27FC236}">
                <a16:creationId xmlns:a16="http://schemas.microsoft.com/office/drawing/2014/main" id="{CA7FA666-32C7-47C6-8245-A3BFFACB5E0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7250" y="48371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61" name="Freeform 472">
            <a:extLst>
              <a:ext uri="{FF2B5EF4-FFF2-40B4-BE49-F238E27FC236}">
                <a16:creationId xmlns:a16="http://schemas.microsoft.com/office/drawing/2014/main" id="{7ECB4505-7042-4D29-9A03-43F0D79957C1}"/>
              </a:ext>
            </a:extLst>
          </p:cNvPr>
          <p:cNvSpPr>
            <a:spLocks/>
          </p:cNvSpPr>
          <p:nvPr/>
        </p:nvSpPr>
        <p:spPr bwMode="auto">
          <a:xfrm>
            <a:off x="7134225" y="4802188"/>
            <a:ext cx="73025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6" y="130"/>
                </a:lnTo>
                <a:lnTo>
                  <a:pt x="308" y="105"/>
                </a:lnTo>
                <a:lnTo>
                  <a:pt x="297" y="78"/>
                </a:lnTo>
                <a:lnTo>
                  <a:pt x="280" y="56"/>
                </a:lnTo>
                <a:lnTo>
                  <a:pt x="261" y="36"/>
                </a:lnTo>
                <a:lnTo>
                  <a:pt x="239" y="21"/>
                </a:lnTo>
                <a:lnTo>
                  <a:pt x="214" y="8"/>
                </a:lnTo>
                <a:lnTo>
                  <a:pt x="187" y="3"/>
                </a:lnTo>
                <a:lnTo>
                  <a:pt x="159" y="0"/>
                </a:lnTo>
                <a:lnTo>
                  <a:pt x="132" y="3"/>
                </a:lnTo>
                <a:lnTo>
                  <a:pt x="104" y="8"/>
                </a:lnTo>
                <a:lnTo>
                  <a:pt x="80" y="21"/>
                </a:lnTo>
                <a:lnTo>
                  <a:pt x="57" y="36"/>
                </a:lnTo>
                <a:lnTo>
                  <a:pt x="37" y="56"/>
                </a:lnTo>
                <a:lnTo>
                  <a:pt x="22" y="78"/>
                </a:lnTo>
                <a:lnTo>
                  <a:pt x="10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0" y="214"/>
                </a:lnTo>
                <a:lnTo>
                  <a:pt x="22" y="239"/>
                </a:lnTo>
                <a:lnTo>
                  <a:pt x="37" y="261"/>
                </a:lnTo>
                <a:lnTo>
                  <a:pt x="57" y="281"/>
                </a:lnTo>
                <a:lnTo>
                  <a:pt x="80" y="296"/>
                </a:lnTo>
                <a:lnTo>
                  <a:pt x="104" y="309"/>
                </a:lnTo>
                <a:lnTo>
                  <a:pt x="132" y="316"/>
                </a:lnTo>
                <a:lnTo>
                  <a:pt x="159" y="317"/>
                </a:lnTo>
                <a:lnTo>
                  <a:pt x="187" y="316"/>
                </a:lnTo>
                <a:lnTo>
                  <a:pt x="214" y="309"/>
                </a:lnTo>
                <a:lnTo>
                  <a:pt x="239" y="296"/>
                </a:lnTo>
                <a:lnTo>
                  <a:pt x="261" y="281"/>
                </a:lnTo>
                <a:lnTo>
                  <a:pt x="280" y="261"/>
                </a:lnTo>
                <a:lnTo>
                  <a:pt x="297" y="239"/>
                </a:lnTo>
                <a:lnTo>
                  <a:pt x="308" y="214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62" name="Line 473">
            <a:extLst>
              <a:ext uri="{FF2B5EF4-FFF2-40B4-BE49-F238E27FC236}">
                <a16:creationId xmlns:a16="http://schemas.microsoft.com/office/drawing/2014/main" id="{8CCA093F-E44A-4830-B4EF-120055A605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21288" y="56229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63" name="Freeform 474">
            <a:extLst>
              <a:ext uri="{FF2B5EF4-FFF2-40B4-BE49-F238E27FC236}">
                <a16:creationId xmlns:a16="http://schemas.microsoft.com/office/drawing/2014/main" id="{98B58A5A-2EC8-4E6A-84DF-9239A95C0AB8}"/>
              </a:ext>
            </a:extLst>
          </p:cNvPr>
          <p:cNvSpPr>
            <a:spLocks/>
          </p:cNvSpPr>
          <p:nvPr/>
        </p:nvSpPr>
        <p:spPr bwMode="auto">
          <a:xfrm>
            <a:off x="5148263" y="5586413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5" y="132"/>
                </a:lnTo>
                <a:lnTo>
                  <a:pt x="309" y="104"/>
                </a:lnTo>
                <a:lnTo>
                  <a:pt x="297" y="80"/>
                </a:lnTo>
                <a:lnTo>
                  <a:pt x="282" y="57"/>
                </a:lnTo>
                <a:lnTo>
                  <a:pt x="262" y="37"/>
                </a:lnTo>
                <a:lnTo>
                  <a:pt x="238" y="22"/>
                </a:lnTo>
                <a:lnTo>
                  <a:pt x="213" y="10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4" y="10"/>
                </a:lnTo>
                <a:lnTo>
                  <a:pt x="79" y="22"/>
                </a:lnTo>
                <a:lnTo>
                  <a:pt x="56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3" y="132"/>
                </a:lnTo>
                <a:lnTo>
                  <a:pt x="0" y="159"/>
                </a:lnTo>
                <a:lnTo>
                  <a:pt x="3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0"/>
                </a:lnTo>
                <a:lnTo>
                  <a:pt x="56" y="280"/>
                </a:lnTo>
                <a:lnTo>
                  <a:pt x="79" y="297"/>
                </a:lnTo>
                <a:lnTo>
                  <a:pt x="104" y="308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3" y="308"/>
                </a:lnTo>
                <a:lnTo>
                  <a:pt x="238" y="297"/>
                </a:lnTo>
                <a:lnTo>
                  <a:pt x="262" y="280"/>
                </a:lnTo>
                <a:lnTo>
                  <a:pt x="282" y="260"/>
                </a:lnTo>
                <a:lnTo>
                  <a:pt x="297" y="239"/>
                </a:lnTo>
                <a:lnTo>
                  <a:pt x="309" y="214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64" name="Line 475">
            <a:extLst>
              <a:ext uri="{FF2B5EF4-FFF2-40B4-BE49-F238E27FC236}">
                <a16:creationId xmlns:a16="http://schemas.microsoft.com/office/drawing/2014/main" id="{3EC3A7A4-6054-4855-B823-FCDABA7E71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2975" y="44958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65" name="Freeform 476">
            <a:extLst>
              <a:ext uri="{FF2B5EF4-FFF2-40B4-BE49-F238E27FC236}">
                <a16:creationId xmlns:a16="http://schemas.microsoft.com/office/drawing/2014/main" id="{744866F9-5DB9-401C-8DF9-D1B86DA699E3}"/>
              </a:ext>
            </a:extLst>
          </p:cNvPr>
          <p:cNvSpPr>
            <a:spLocks/>
          </p:cNvSpPr>
          <p:nvPr/>
        </p:nvSpPr>
        <p:spPr bwMode="auto">
          <a:xfrm>
            <a:off x="7221538" y="4460875"/>
            <a:ext cx="71437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1"/>
                </a:lnTo>
                <a:lnTo>
                  <a:pt x="310" y="103"/>
                </a:lnTo>
                <a:lnTo>
                  <a:pt x="298" y="79"/>
                </a:lnTo>
                <a:lnTo>
                  <a:pt x="283" y="56"/>
                </a:lnTo>
                <a:lnTo>
                  <a:pt x="263" y="36"/>
                </a:lnTo>
                <a:lnTo>
                  <a:pt x="239" y="21"/>
                </a:lnTo>
                <a:lnTo>
                  <a:pt x="215" y="9"/>
                </a:lnTo>
                <a:lnTo>
                  <a:pt x="188" y="1"/>
                </a:lnTo>
                <a:lnTo>
                  <a:pt x="161" y="0"/>
                </a:lnTo>
                <a:lnTo>
                  <a:pt x="133" y="1"/>
                </a:lnTo>
                <a:lnTo>
                  <a:pt x="105" y="9"/>
                </a:lnTo>
                <a:lnTo>
                  <a:pt x="80" y="21"/>
                </a:lnTo>
                <a:lnTo>
                  <a:pt x="59" y="36"/>
                </a:lnTo>
                <a:lnTo>
                  <a:pt x="39" y="56"/>
                </a:lnTo>
                <a:lnTo>
                  <a:pt x="22" y="79"/>
                </a:lnTo>
                <a:lnTo>
                  <a:pt x="11" y="103"/>
                </a:lnTo>
                <a:lnTo>
                  <a:pt x="4" y="131"/>
                </a:lnTo>
                <a:lnTo>
                  <a:pt x="0" y="158"/>
                </a:lnTo>
                <a:lnTo>
                  <a:pt x="4" y="185"/>
                </a:lnTo>
                <a:lnTo>
                  <a:pt x="11" y="212"/>
                </a:lnTo>
                <a:lnTo>
                  <a:pt x="22" y="237"/>
                </a:lnTo>
                <a:lnTo>
                  <a:pt x="39" y="260"/>
                </a:lnTo>
                <a:lnTo>
                  <a:pt x="59" y="280"/>
                </a:lnTo>
                <a:lnTo>
                  <a:pt x="80" y="297"/>
                </a:lnTo>
                <a:lnTo>
                  <a:pt x="105" y="307"/>
                </a:lnTo>
                <a:lnTo>
                  <a:pt x="133" y="314"/>
                </a:lnTo>
                <a:lnTo>
                  <a:pt x="161" y="318"/>
                </a:lnTo>
                <a:lnTo>
                  <a:pt x="188" y="314"/>
                </a:lnTo>
                <a:lnTo>
                  <a:pt x="215" y="307"/>
                </a:lnTo>
                <a:lnTo>
                  <a:pt x="239" y="297"/>
                </a:lnTo>
                <a:lnTo>
                  <a:pt x="263" y="280"/>
                </a:lnTo>
                <a:lnTo>
                  <a:pt x="283" y="260"/>
                </a:lnTo>
                <a:lnTo>
                  <a:pt x="298" y="237"/>
                </a:lnTo>
                <a:lnTo>
                  <a:pt x="310" y="212"/>
                </a:lnTo>
                <a:lnTo>
                  <a:pt x="317" y="185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66" name="Line 477">
            <a:extLst>
              <a:ext uri="{FF2B5EF4-FFF2-40B4-BE49-F238E27FC236}">
                <a16:creationId xmlns:a16="http://schemas.microsoft.com/office/drawing/2014/main" id="{59478CC7-B699-4449-AB7E-4E7832B578ED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7688" y="306387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67" name="Freeform 478">
            <a:extLst>
              <a:ext uri="{FF2B5EF4-FFF2-40B4-BE49-F238E27FC236}">
                <a16:creationId xmlns:a16="http://schemas.microsoft.com/office/drawing/2014/main" id="{7E025DC7-23D4-4DC3-BBE2-90B1BEE17D3E}"/>
              </a:ext>
            </a:extLst>
          </p:cNvPr>
          <p:cNvSpPr>
            <a:spLocks/>
          </p:cNvSpPr>
          <p:nvPr/>
        </p:nvSpPr>
        <p:spPr bwMode="auto">
          <a:xfrm>
            <a:off x="8094663" y="3027363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1"/>
                </a:lnTo>
                <a:lnTo>
                  <a:pt x="309" y="103"/>
                </a:lnTo>
                <a:lnTo>
                  <a:pt x="299" y="79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60" y="0"/>
                </a:lnTo>
                <a:lnTo>
                  <a:pt x="133" y="1"/>
                </a:lnTo>
                <a:lnTo>
                  <a:pt x="105" y="9"/>
                </a:lnTo>
                <a:lnTo>
                  <a:pt x="81" y="21"/>
                </a:lnTo>
                <a:lnTo>
                  <a:pt x="57" y="37"/>
                </a:lnTo>
                <a:lnTo>
                  <a:pt x="39" y="57"/>
                </a:lnTo>
                <a:lnTo>
                  <a:pt x="21" y="79"/>
                </a:lnTo>
                <a:lnTo>
                  <a:pt x="11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1" y="213"/>
                </a:lnTo>
                <a:lnTo>
                  <a:pt x="21" y="239"/>
                </a:lnTo>
                <a:lnTo>
                  <a:pt x="39" y="261"/>
                </a:lnTo>
                <a:lnTo>
                  <a:pt x="57" y="280"/>
                </a:lnTo>
                <a:lnTo>
                  <a:pt x="81" y="297"/>
                </a:lnTo>
                <a:lnTo>
                  <a:pt x="105" y="309"/>
                </a:lnTo>
                <a:lnTo>
                  <a:pt x="133" y="315"/>
                </a:lnTo>
                <a:lnTo>
                  <a:pt x="160" y="318"/>
                </a:lnTo>
                <a:lnTo>
                  <a:pt x="187" y="315"/>
                </a:lnTo>
                <a:lnTo>
                  <a:pt x="215" y="309"/>
                </a:lnTo>
                <a:lnTo>
                  <a:pt x="239" y="297"/>
                </a:lnTo>
                <a:lnTo>
                  <a:pt x="262" y="280"/>
                </a:lnTo>
                <a:lnTo>
                  <a:pt x="282" y="261"/>
                </a:lnTo>
                <a:lnTo>
                  <a:pt x="299" y="239"/>
                </a:lnTo>
                <a:lnTo>
                  <a:pt x="309" y="213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68" name="Line 479">
            <a:extLst>
              <a:ext uri="{FF2B5EF4-FFF2-40B4-BE49-F238E27FC236}">
                <a16:creationId xmlns:a16="http://schemas.microsoft.com/office/drawing/2014/main" id="{CCB767F4-16DF-4F70-8DA3-A88B1F39B19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9338" y="280670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69" name="Freeform 480">
            <a:extLst>
              <a:ext uri="{FF2B5EF4-FFF2-40B4-BE49-F238E27FC236}">
                <a16:creationId xmlns:a16="http://schemas.microsoft.com/office/drawing/2014/main" id="{091706E6-5108-4C2B-89CA-F6DB88D67023}"/>
              </a:ext>
            </a:extLst>
          </p:cNvPr>
          <p:cNvSpPr>
            <a:spLocks/>
          </p:cNvSpPr>
          <p:nvPr/>
        </p:nvSpPr>
        <p:spPr bwMode="auto">
          <a:xfrm>
            <a:off x="7326313" y="2770188"/>
            <a:ext cx="73025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1"/>
                </a:lnTo>
                <a:lnTo>
                  <a:pt x="309" y="104"/>
                </a:lnTo>
                <a:lnTo>
                  <a:pt x="297" y="80"/>
                </a:lnTo>
                <a:lnTo>
                  <a:pt x="281" y="57"/>
                </a:lnTo>
                <a:lnTo>
                  <a:pt x="262" y="37"/>
                </a:lnTo>
                <a:lnTo>
                  <a:pt x="239" y="21"/>
                </a:lnTo>
                <a:lnTo>
                  <a:pt x="213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3"/>
                </a:lnTo>
                <a:lnTo>
                  <a:pt x="57" y="280"/>
                </a:lnTo>
                <a:lnTo>
                  <a:pt x="79" y="297"/>
                </a:lnTo>
                <a:lnTo>
                  <a:pt x="105" y="309"/>
                </a:lnTo>
                <a:lnTo>
                  <a:pt x="131" y="316"/>
                </a:lnTo>
                <a:lnTo>
                  <a:pt x="160" y="318"/>
                </a:lnTo>
                <a:lnTo>
                  <a:pt x="187" y="316"/>
                </a:lnTo>
                <a:lnTo>
                  <a:pt x="213" y="309"/>
                </a:lnTo>
                <a:lnTo>
                  <a:pt x="239" y="297"/>
                </a:lnTo>
                <a:lnTo>
                  <a:pt x="262" y="280"/>
                </a:lnTo>
                <a:lnTo>
                  <a:pt x="281" y="263"/>
                </a:lnTo>
                <a:lnTo>
                  <a:pt x="297" y="239"/>
                </a:lnTo>
                <a:lnTo>
                  <a:pt x="309" y="214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70" name="Line 481">
            <a:extLst>
              <a:ext uri="{FF2B5EF4-FFF2-40B4-BE49-F238E27FC236}">
                <a16:creationId xmlns:a16="http://schemas.microsoft.com/office/drawing/2014/main" id="{7765C1A4-4BE9-4DFF-AB03-9C528B1A98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7588" y="54689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71" name="Freeform 482">
            <a:extLst>
              <a:ext uri="{FF2B5EF4-FFF2-40B4-BE49-F238E27FC236}">
                <a16:creationId xmlns:a16="http://schemas.microsoft.com/office/drawing/2014/main" id="{716F6029-E179-4F45-9AA3-A0A361C0C673}"/>
              </a:ext>
            </a:extLst>
          </p:cNvPr>
          <p:cNvSpPr>
            <a:spLocks/>
          </p:cNvSpPr>
          <p:nvPr/>
        </p:nvSpPr>
        <p:spPr bwMode="auto">
          <a:xfrm>
            <a:off x="4754563" y="5432425"/>
            <a:ext cx="73025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6" y="131"/>
                </a:lnTo>
                <a:lnTo>
                  <a:pt x="308" y="103"/>
                </a:lnTo>
                <a:lnTo>
                  <a:pt x="296" y="79"/>
                </a:lnTo>
                <a:lnTo>
                  <a:pt x="281" y="57"/>
                </a:lnTo>
                <a:lnTo>
                  <a:pt x="262" y="37"/>
                </a:lnTo>
                <a:lnTo>
                  <a:pt x="239" y="22"/>
                </a:lnTo>
                <a:lnTo>
                  <a:pt x="214" y="9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5" y="9"/>
                </a:lnTo>
                <a:lnTo>
                  <a:pt x="79" y="22"/>
                </a:lnTo>
                <a:lnTo>
                  <a:pt x="57" y="37"/>
                </a:lnTo>
                <a:lnTo>
                  <a:pt x="37" y="57"/>
                </a:lnTo>
                <a:lnTo>
                  <a:pt x="21" y="79"/>
                </a:lnTo>
                <a:lnTo>
                  <a:pt x="11" y="103"/>
                </a:lnTo>
                <a:lnTo>
                  <a:pt x="3" y="131"/>
                </a:lnTo>
                <a:lnTo>
                  <a:pt x="0" y="159"/>
                </a:lnTo>
                <a:lnTo>
                  <a:pt x="3" y="188"/>
                </a:lnTo>
                <a:lnTo>
                  <a:pt x="11" y="213"/>
                </a:lnTo>
                <a:lnTo>
                  <a:pt x="21" y="240"/>
                </a:lnTo>
                <a:lnTo>
                  <a:pt x="37" y="261"/>
                </a:lnTo>
                <a:lnTo>
                  <a:pt x="57" y="281"/>
                </a:lnTo>
                <a:lnTo>
                  <a:pt x="79" y="297"/>
                </a:lnTo>
                <a:lnTo>
                  <a:pt x="105" y="307"/>
                </a:lnTo>
                <a:lnTo>
                  <a:pt x="130" y="315"/>
                </a:lnTo>
                <a:lnTo>
                  <a:pt x="159" y="318"/>
                </a:lnTo>
                <a:lnTo>
                  <a:pt x="187" y="315"/>
                </a:lnTo>
                <a:lnTo>
                  <a:pt x="214" y="307"/>
                </a:lnTo>
                <a:lnTo>
                  <a:pt x="239" y="297"/>
                </a:lnTo>
                <a:lnTo>
                  <a:pt x="262" y="281"/>
                </a:lnTo>
                <a:lnTo>
                  <a:pt x="281" y="261"/>
                </a:lnTo>
                <a:lnTo>
                  <a:pt x="296" y="240"/>
                </a:lnTo>
                <a:lnTo>
                  <a:pt x="308" y="213"/>
                </a:lnTo>
                <a:lnTo>
                  <a:pt x="316" y="188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72" name="Line 483">
            <a:extLst>
              <a:ext uri="{FF2B5EF4-FFF2-40B4-BE49-F238E27FC236}">
                <a16:creationId xmlns:a16="http://schemas.microsoft.com/office/drawing/2014/main" id="{A536BEE9-AED1-4506-9F01-925A8DE6041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9088" y="57594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73" name="Freeform 484">
            <a:extLst>
              <a:ext uri="{FF2B5EF4-FFF2-40B4-BE49-F238E27FC236}">
                <a16:creationId xmlns:a16="http://schemas.microsoft.com/office/drawing/2014/main" id="{7BB1638E-1E31-44BF-8818-99D7C0620A3C}"/>
              </a:ext>
            </a:extLst>
          </p:cNvPr>
          <p:cNvSpPr>
            <a:spLocks/>
          </p:cNvSpPr>
          <p:nvPr/>
        </p:nvSpPr>
        <p:spPr bwMode="auto">
          <a:xfrm>
            <a:off x="6597650" y="5722938"/>
            <a:ext cx="71438" cy="73025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9"/>
                </a:moveTo>
                <a:lnTo>
                  <a:pt x="317" y="131"/>
                </a:lnTo>
                <a:lnTo>
                  <a:pt x="309" y="105"/>
                </a:lnTo>
                <a:lnTo>
                  <a:pt x="297" y="80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5" y="10"/>
                </a:lnTo>
                <a:lnTo>
                  <a:pt x="187" y="3"/>
                </a:lnTo>
                <a:lnTo>
                  <a:pt x="160" y="0"/>
                </a:lnTo>
                <a:lnTo>
                  <a:pt x="132" y="3"/>
                </a:lnTo>
                <a:lnTo>
                  <a:pt x="106" y="10"/>
                </a:lnTo>
                <a:lnTo>
                  <a:pt x="81" y="21"/>
                </a:lnTo>
                <a:lnTo>
                  <a:pt x="58" y="37"/>
                </a:lnTo>
                <a:lnTo>
                  <a:pt x="38" y="57"/>
                </a:lnTo>
                <a:lnTo>
                  <a:pt x="21" y="80"/>
                </a:lnTo>
                <a:lnTo>
                  <a:pt x="10" y="105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10" y="214"/>
                </a:lnTo>
                <a:lnTo>
                  <a:pt x="21" y="239"/>
                </a:lnTo>
                <a:lnTo>
                  <a:pt x="38" y="261"/>
                </a:lnTo>
                <a:lnTo>
                  <a:pt x="58" y="281"/>
                </a:lnTo>
                <a:lnTo>
                  <a:pt x="81" y="297"/>
                </a:lnTo>
                <a:lnTo>
                  <a:pt x="106" y="308"/>
                </a:lnTo>
                <a:lnTo>
                  <a:pt x="132" y="316"/>
                </a:lnTo>
                <a:lnTo>
                  <a:pt x="160" y="317"/>
                </a:lnTo>
                <a:lnTo>
                  <a:pt x="187" y="316"/>
                </a:lnTo>
                <a:lnTo>
                  <a:pt x="215" y="308"/>
                </a:lnTo>
                <a:lnTo>
                  <a:pt x="239" y="297"/>
                </a:lnTo>
                <a:lnTo>
                  <a:pt x="262" y="281"/>
                </a:lnTo>
                <a:lnTo>
                  <a:pt x="282" y="261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74" name="Line 485">
            <a:extLst>
              <a:ext uri="{FF2B5EF4-FFF2-40B4-BE49-F238E27FC236}">
                <a16:creationId xmlns:a16="http://schemas.microsoft.com/office/drawing/2014/main" id="{04DF2EF7-780A-4E9F-972F-F1D4006B8C0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0525" y="236378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75" name="Freeform 486">
            <a:extLst>
              <a:ext uri="{FF2B5EF4-FFF2-40B4-BE49-F238E27FC236}">
                <a16:creationId xmlns:a16="http://schemas.microsoft.com/office/drawing/2014/main" id="{88656028-B6DE-4FE7-820A-CF47D46C0020}"/>
              </a:ext>
            </a:extLst>
          </p:cNvPr>
          <p:cNvSpPr>
            <a:spLocks/>
          </p:cNvSpPr>
          <p:nvPr/>
        </p:nvSpPr>
        <p:spPr bwMode="auto">
          <a:xfrm>
            <a:off x="6669088" y="2327275"/>
            <a:ext cx="71437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6" y="131"/>
                </a:lnTo>
                <a:lnTo>
                  <a:pt x="308" y="106"/>
                </a:lnTo>
                <a:lnTo>
                  <a:pt x="296" y="79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4"/>
                </a:lnTo>
                <a:lnTo>
                  <a:pt x="159" y="0"/>
                </a:lnTo>
                <a:lnTo>
                  <a:pt x="131" y="4"/>
                </a:lnTo>
                <a:lnTo>
                  <a:pt x="105" y="9"/>
                </a:lnTo>
                <a:lnTo>
                  <a:pt x="78" y="21"/>
                </a:lnTo>
                <a:lnTo>
                  <a:pt x="57" y="37"/>
                </a:lnTo>
                <a:lnTo>
                  <a:pt x="37" y="57"/>
                </a:lnTo>
                <a:lnTo>
                  <a:pt x="21" y="79"/>
                </a:lnTo>
                <a:lnTo>
                  <a:pt x="9" y="106"/>
                </a:lnTo>
                <a:lnTo>
                  <a:pt x="2" y="131"/>
                </a:lnTo>
                <a:lnTo>
                  <a:pt x="0" y="159"/>
                </a:lnTo>
                <a:lnTo>
                  <a:pt x="2" y="188"/>
                </a:lnTo>
                <a:lnTo>
                  <a:pt x="9" y="213"/>
                </a:lnTo>
                <a:lnTo>
                  <a:pt x="21" y="240"/>
                </a:lnTo>
                <a:lnTo>
                  <a:pt x="37" y="262"/>
                </a:lnTo>
                <a:lnTo>
                  <a:pt x="57" y="282"/>
                </a:lnTo>
                <a:lnTo>
                  <a:pt x="78" y="297"/>
                </a:lnTo>
                <a:lnTo>
                  <a:pt x="105" y="309"/>
                </a:lnTo>
                <a:lnTo>
                  <a:pt x="131" y="316"/>
                </a:lnTo>
                <a:lnTo>
                  <a:pt x="159" y="318"/>
                </a:lnTo>
                <a:lnTo>
                  <a:pt x="187" y="316"/>
                </a:lnTo>
                <a:lnTo>
                  <a:pt x="214" y="309"/>
                </a:lnTo>
                <a:lnTo>
                  <a:pt x="239" y="297"/>
                </a:lnTo>
                <a:lnTo>
                  <a:pt x="261" y="282"/>
                </a:lnTo>
                <a:lnTo>
                  <a:pt x="281" y="262"/>
                </a:lnTo>
                <a:lnTo>
                  <a:pt x="296" y="240"/>
                </a:lnTo>
                <a:lnTo>
                  <a:pt x="308" y="213"/>
                </a:lnTo>
                <a:lnTo>
                  <a:pt x="316" y="188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76" name="Line 487">
            <a:extLst>
              <a:ext uri="{FF2B5EF4-FFF2-40B4-BE49-F238E27FC236}">
                <a16:creationId xmlns:a16="http://schemas.microsoft.com/office/drawing/2014/main" id="{FE43C3D0-1729-4770-85EE-87EE6A082C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5775" y="34448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77" name="Freeform 488">
            <a:extLst>
              <a:ext uri="{FF2B5EF4-FFF2-40B4-BE49-F238E27FC236}">
                <a16:creationId xmlns:a16="http://schemas.microsoft.com/office/drawing/2014/main" id="{F12DA3F0-EE41-4440-AE6D-B294AFAD524A}"/>
              </a:ext>
            </a:extLst>
          </p:cNvPr>
          <p:cNvSpPr>
            <a:spLocks/>
          </p:cNvSpPr>
          <p:nvPr/>
        </p:nvSpPr>
        <p:spPr bwMode="auto">
          <a:xfrm>
            <a:off x="6764338" y="3408363"/>
            <a:ext cx="71437" cy="73025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9"/>
                </a:moveTo>
                <a:lnTo>
                  <a:pt x="317" y="131"/>
                </a:lnTo>
                <a:lnTo>
                  <a:pt x="309" y="105"/>
                </a:lnTo>
                <a:lnTo>
                  <a:pt x="297" y="80"/>
                </a:lnTo>
                <a:lnTo>
                  <a:pt x="282" y="57"/>
                </a:lnTo>
                <a:lnTo>
                  <a:pt x="262" y="37"/>
                </a:lnTo>
                <a:lnTo>
                  <a:pt x="240" y="21"/>
                </a:lnTo>
                <a:lnTo>
                  <a:pt x="215" y="10"/>
                </a:lnTo>
                <a:lnTo>
                  <a:pt x="188" y="3"/>
                </a:lnTo>
                <a:lnTo>
                  <a:pt x="160" y="0"/>
                </a:lnTo>
                <a:lnTo>
                  <a:pt x="133" y="3"/>
                </a:lnTo>
                <a:lnTo>
                  <a:pt x="106" y="10"/>
                </a:lnTo>
                <a:lnTo>
                  <a:pt x="81" y="21"/>
                </a:lnTo>
                <a:lnTo>
                  <a:pt x="58" y="37"/>
                </a:lnTo>
                <a:lnTo>
                  <a:pt x="38" y="57"/>
                </a:lnTo>
                <a:lnTo>
                  <a:pt x="21" y="80"/>
                </a:lnTo>
                <a:lnTo>
                  <a:pt x="12" y="105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12" y="214"/>
                </a:lnTo>
                <a:lnTo>
                  <a:pt x="21" y="239"/>
                </a:lnTo>
                <a:lnTo>
                  <a:pt x="38" y="261"/>
                </a:lnTo>
                <a:lnTo>
                  <a:pt x="58" y="281"/>
                </a:lnTo>
                <a:lnTo>
                  <a:pt x="81" y="297"/>
                </a:lnTo>
                <a:lnTo>
                  <a:pt x="106" y="309"/>
                </a:lnTo>
                <a:lnTo>
                  <a:pt x="133" y="316"/>
                </a:lnTo>
                <a:lnTo>
                  <a:pt x="160" y="317"/>
                </a:lnTo>
                <a:lnTo>
                  <a:pt x="188" y="316"/>
                </a:lnTo>
                <a:lnTo>
                  <a:pt x="215" y="309"/>
                </a:lnTo>
                <a:lnTo>
                  <a:pt x="240" y="297"/>
                </a:lnTo>
                <a:lnTo>
                  <a:pt x="262" y="281"/>
                </a:lnTo>
                <a:lnTo>
                  <a:pt x="282" y="261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78" name="Line 489">
            <a:extLst>
              <a:ext uri="{FF2B5EF4-FFF2-40B4-BE49-F238E27FC236}">
                <a16:creationId xmlns:a16="http://schemas.microsoft.com/office/drawing/2014/main" id="{051B218E-4147-4EB3-AB70-4C8AB31964C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2338" y="46529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79" name="Freeform 490">
            <a:extLst>
              <a:ext uri="{FF2B5EF4-FFF2-40B4-BE49-F238E27FC236}">
                <a16:creationId xmlns:a16="http://schemas.microsoft.com/office/drawing/2014/main" id="{869E0178-ACBF-4B92-9EF0-FB3722CB0B97}"/>
              </a:ext>
            </a:extLst>
          </p:cNvPr>
          <p:cNvSpPr>
            <a:spLocks/>
          </p:cNvSpPr>
          <p:nvPr/>
        </p:nvSpPr>
        <p:spPr bwMode="auto">
          <a:xfrm>
            <a:off x="5929313" y="4616450"/>
            <a:ext cx="73025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0"/>
                </a:moveTo>
                <a:lnTo>
                  <a:pt x="317" y="132"/>
                </a:lnTo>
                <a:lnTo>
                  <a:pt x="309" y="105"/>
                </a:lnTo>
                <a:lnTo>
                  <a:pt x="297" y="80"/>
                </a:lnTo>
                <a:lnTo>
                  <a:pt x="283" y="59"/>
                </a:lnTo>
                <a:lnTo>
                  <a:pt x="263" y="39"/>
                </a:lnTo>
                <a:lnTo>
                  <a:pt x="240" y="22"/>
                </a:lnTo>
                <a:lnTo>
                  <a:pt x="215" y="11"/>
                </a:lnTo>
                <a:lnTo>
                  <a:pt x="188" y="3"/>
                </a:lnTo>
                <a:lnTo>
                  <a:pt x="161" y="0"/>
                </a:lnTo>
                <a:lnTo>
                  <a:pt x="131" y="3"/>
                </a:lnTo>
                <a:lnTo>
                  <a:pt x="106" y="11"/>
                </a:lnTo>
                <a:lnTo>
                  <a:pt x="80" y="22"/>
                </a:lnTo>
                <a:lnTo>
                  <a:pt x="57" y="39"/>
                </a:lnTo>
                <a:lnTo>
                  <a:pt x="39" y="59"/>
                </a:lnTo>
                <a:lnTo>
                  <a:pt x="21" y="80"/>
                </a:lnTo>
                <a:lnTo>
                  <a:pt x="9" y="105"/>
                </a:lnTo>
                <a:lnTo>
                  <a:pt x="4" y="132"/>
                </a:lnTo>
                <a:lnTo>
                  <a:pt x="0" y="160"/>
                </a:lnTo>
                <a:lnTo>
                  <a:pt x="4" y="187"/>
                </a:lnTo>
                <a:lnTo>
                  <a:pt x="9" y="215"/>
                </a:lnTo>
                <a:lnTo>
                  <a:pt x="21" y="239"/>
                </a:lnTo>
                <a:lnTo>
                  <a:pt x="39" y="262"/>
                </a:lnTo>
                <a:lnTo>
                  <a:pt x="57" y="282"/>
                </a:lnTo>
                <a:lnTo>
                  <a:pt x="80" y="297"/>
                </a:lnTo>
                <a:lnTo>
                  <a:pt x="106" y="309"/>
                </a:lnTo>
                <a:lnTo>
                  <a:pt x="131" y="316"/>
                </a:lnTo>
                <a:lnTo>
                  <a:pt x="161" y="319"/>
                </a:lnTo>
                <a:lnTo>
                  <a:pt x="188" y="316"/>
                </a:lnTo>
                <a:lnTo>
                  <a:pt x="215" y="309"/>
                </a:lnTo>
                <a:lnTo>
                  <a:pt x="240" y="297"/>
                </a:lnTo>
                <a:lnTo>
                  <a:pt x="263" y="282"/>
                </a:lnTo>
                <a:lnTo>
                  <a:pt x="283" y="262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80" name="Line 491">
            <a:extLst>
              <a:ext uri="{FF2B5EF4-FFF2-40B4-BE49-F238E27FC236}">
                <a16:creationId xmlns:a16="http://schemas.microsoft.com/office/drawing/2014/main" id="{0C88A68E-7CA1-427E-80FF-405DD9A2612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2563" y="26860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81" name="Freeform 492">
            <a:extLst>
              <a:ext uri="{FF2B5EF4-FFF2-40B4-BE49-F238E27FC236}">
                <a16:creationId xmlns:a16="http://schemas.microsoft.com/office/drawing/2014/main" id="{2BF3EC8C-3B41-4108-BF88-8F0E41582FDE}"/>
              </a:ext>
            </a:extLst>
          </p:cNvPr>
          <p:cNvSpPr>
            <a:spLocks/>
          </p:cNvSpPr>
          <p:nvPr/>
        </p:nvSpPr>
        <p:spPr bwMode="auto">
          <a:xfrm>
            <a:off x="5189538" y="2649538"/>
            <a:ext cx="73025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5" y="131"/>
                </a:lnTo>
                <a:lnTo>
                  <a:pt x="308" y="105"/>
                </a:lnTo>
                <a:lnTo>
                  <a:pt x="297" y="80"/>
                </a:lnTo>
                <a:lnTo>
                  <a:pt x="280" y="56"/>
                </a:lnTo>
                <a:lnTo>
                  <a:pt x="260" y="39"/>
                </a:lnTo>
                <a:lnTo>
                  <a:pt x="238" y="21"/>
                </a:lnTo>
                <a:lnTo>
                  <a:pt x="213" y="11"/>
                </a:lnTo>
                <a:lnTo>
                  <a:pt x="186" y="3"/>
                </a:lnTo>
                <a:lnTo>
                  <a:pt x="158" y="0"/>
                </a:lnTo>
                <a:lnTo>
                  <a:pt x="130" y="3"/>
                </a:lnTo>
                <a:lnTo>
                  <a:pt x="104" y="11"/>
                </a:lnTo>
                <a:lnTo>
                  <a:pt x="80" y="21"/>
                </a:lnTo>
                <a:lnTo>
                  <a:pt x="56" y="39"/>
                </a:lnTo>
                <a:lnTo>
                  <a:pt x="36" y="56"/>
                </a:lnTo>
                <a:lnTo>
                  <a:pt x="21" y="80"/>
                </a:lnTo>
                <a:lnTo>
                  <a:pt x="9" y="105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9" y="215"/>
                </a:lnTo>
                <a:lnTo>
                  <a:pt x="21" y="239"/>
                </a:lnTo>
                <a:lnTo>
                  <a:pt x="36" y="262"/>
                </a:lnTo>
                <a:lnTo>
                  <a:pt x="56" y="282"/>
                </a:lnTo>
                <a:lnTo>
                  <a:pt x="80" y="297"/>
                </a:lnTo>
                <a:lnTo>
                  <a:pt x="104" y="309"/>
                </a:lnTo>
                <a:lnTo>
                  <a:pt x="130" y="317"/>
                </a:lnTo>
                <a:lnTo>
                  <a:pt x="158" y="319"/>
                </a:lnTo>
                <a:lnTo>
                  <a:pt x="186" y="317"/>
                </a:lnTo>
                <a:lnTo>
                  <a:pt x="213" y="309"/>
                </a:lnTo>
                <a:lnTo>
                  <a:pt x="238" y="297"/>
                </a:lnTo>
                <a:lnTo>
                  <a:pt x="260" y="282"/>
                </a:lnTo>
                <a:lnTo>
                  <a:pt x="280" y="262"/>
                </a:lnTo>
                <a:lnTo>
                  <a:pt x="297" y="239"/>
                </a:lnTo>
                <a:lnTo>
                  <a:pt x="308" y="215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82" name="Line 493">
            <a:extLst>
              <a:ext uri="{FF2B5EF4-FFF2-40B4-BE49-F238E27FC236}">
                <a16:creationId xmlns:a16="http://schemas.microsoft.com/office/drawing/2014/main" id="{4AFC0479-3081-496B-BB64-AF3EAA8359D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6713" y="45053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83" name="Freeform 494">
            <a:extLst>
              <a:ext uri="{FF2B5EF4-FFF2-40B4-BE49-F238E27FC236}">
                <a16:creationId xmlns:a16="http://schemas.microsoft.com/office/drawing/2014/main" id="{D4A0DFBD-2591-4CEC-9A69-09C78387326B}"/>
              </a:ext>
            </a:extLst>
          </p:cNvPr>
          <p:cNvSpPr>
            <a:spLocks/>
          </p:cNvSpPr>
          <p:nvPr/>
        </p:nvSpPr>
        <p:spPr bwMode="auto">
          <a:xfrm>
            <a:off x="5375275" y="4470400"/>
            <a:ext cx="71438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1"/>
                </a:lnTo>
                <a:lnTo>
                  <a:pt x="309" y="105"/>
                </a:lnTo>
                <a:lnTo>
                  <a:pt x="297" y="80"/>
                </a:lnTo>
                <a:lnTo>
                  <a:pt x="281" y="56"/>
                </a:lnTo>
                <a:lnTo>
                  <a:pt x="261" y="39"/>
                </a:lnTo>
                <a:lnTo>
                  <a:pt x="239" y="21"/>
                </a:lnTo>
                <a:lnTo>
                  <a:pt x="213" y="9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5" y="9"/>
                </a:lnTo>
                <a:lnTo>
                  <a:pt x="79" y="21"/>
                </a:lnTo>
                <a:lnTo>
                  <a:pt x="57" y="39"/>
                </a:lnTo>
                <a:lnTo>
                  <a:pt x="37" y="56"/>
                </a:lnTo>
                <a:lnTo>
                  <a:pt x="21" y="80"/>
                </a:lnTo>
                <a:lnTo>
                  <a:pt x="9" y="105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79" y="297"/>
                </a:lnTo>
                <a:lnTo>
                  <a:pt x="105" y="309"/>
                </a:lnTo>
                <a:lnTo>
                  <a:pt x="131" y="317"/>
                </a:lnTo>
                <a:lnTo>
                  <a:pt x="159" y="319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1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5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84" name="Line 495">
            <a:extLst>
              <a:ext uri="{FF2B5EF4-FFF2-40B4-BE49-F238E27FC236}">
                <a16:creationId xmlns:a16="http://schemas.microsoft.com/office/drawing/2014/main" id="{1772B9AD-A6B2-47C9-B766-03F6C807E4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9488" y="40687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85" name="Freeform 496">
            <a:extLst>
              <a:ext uri="{FF2B5EF4-FFF2-40B4-BE49-F238E27FC236}">
                <a16:creationId xmlns:a16="http://schemas.microsoft.com/office/drawing/2014/main" id="{503EFDEE-A301-4F5D-894C-5EAEF2807E37}"/>
              </a:ext>
            </a:extLst>
          </p:cNvPr>
          <p:cNvSpPr>
            <a:spLocks/>
          </p:cNvSpPr>
          <p:nvPr/>
        </p:nvSpPr>
        <p:spPr bwMode="auto">
          <a:xfrm>
            <a:off x="5988050" y="4032250"/>
            <a:ext cx="71438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1"/>
                </a:lnTo>
                <a:lnTo>
                  <a:pt x="309" y="105"/>
                </a:lnTo>
                <a:lnTo>
                  <a:pt x="297" y="79"/>
                </a:lnTo>
                <a:lnTo>
                  <a:pt x="282" y="56"/>
                </a:lnTo>
                <a:lnTo>
                  <a:pt x="263" y="38"/>
                </a:lnTo>
                <a:lnTo>
                  <a:pt x="239" y="22"/>
                </a:lnTo>
                <a:lnTo>
                  <a:pt x="214" y="10"/>
                </a:lnTo>
                <a:lnTo>
                  <a:pt x="187" y="3"/>
                </a:lnTo>
                <a:lnTo>
                  <a:pt x="161" y="0"/>
                </a:lnTo>
                <a:lnTo>
                  <a:pt x="131" y="3"/>
                </a:lnTo>
                <a:lnTo>
                  <a:pt x="105" y="10"/>
                </a:lnTo>
                <a:lnTo>
                  <a:pt x="80" y="22"/>
                </a:lnTo>
                <a:lnTo>
                  <a:pt x="57" y="38"/>
                </a:lnTo>
                <a:lnTo>
                  <a:pt x="37" y="56"/>
                </a:lnTo>
                <a:lnTo>
                  <a:pt x="21" y="79"/>
                </a:lnTo>
                <a:lnTo>
                  <a:pt x="9" y="105"/>
                </a:lnTo>
                <a:lnTo>
                  <a:pt x="4" y="131"/>
                </a:lnTo>
                <a:lnTo>
                  <a:pt x="0" y="158"/>
                </a:lnTo>
                <a:lnTo>
                  <a:pt x="4" y="188"/>
                </a:lnTo>
                <a:lnTo>
                  <a:pt x="9" y="214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7"/>
                </a:lnTo>
                <a:lnTo>
                  <a:pt x="105" y="310"/>
                </a:lnTo>
                <a:lnTo>
                  <a:pt x="131" y="316"/>
                </a:lnTo>
                <a:lnTo>
                  <a:pt x="161" y="318"/>
                </a:lnTo>
                <a:lnTo>
                  <a:pt x="187" y="316"/>
                </a:lnTo>
                <a:lnTo>
                  <a:pt x="214" y="310"/>
                </a:lnTo>
                <a:lnTo>
                  <a:pt x="239" y="297"/>
                </a:lnTo>
                <a:lnTo>
                  <a:pt x="263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4"/>
                </a:lnTo>
                <a:lnTo>
                  <a:pt x="316" y="188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86" name="Line 497">
            <a:extLst>
              <a:ext uri="{FF2B5EF4-FFF2-40B4-BE49-F238E27FC236}">
                <a16:creationId xmlns:a16="http://schemas.microsoft.com/office/drawing/2014/main" id="{FA25A470-FBAD-47DF-A359-B5361A9943B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2375" y="462756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87" name="Freeform 498">
            <a:extLst>
              <a:ext uri="{FF2B5EF4-FFF2-40B4-BE49-F238E27FC236}">
                <a16:creationId xmlns:a16="http://schemas.microsoft.com/office/drawing/2014/main" id="{41624F18-8F53-497E-8BCB-3956DBF2F668}"/>
              </a:ext>
            </a:extLst>
          </p:cNvPr>
          <p:cNvSpPr>
            <a:spLocks/>
          </p:cNvSpPr>
          <p:nvPr/>
        </p:nvSpPr>
        <p:spPr bwMode="auto">
          <a:xfrm>
            <a:off x="4960938" y="4591050"/>
            <a:ext cx="71437" cy="71438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9"/>
                </a:moveTo>
                <a:lnTo>
                  <a:pt x="316" y="130"/>
                </a:lnTo>
                <a:lnTo>
                  <a:pt x="309" y="105"/>
                </a:lnTo>
                <a:lnTo>
                  <a:pt x="297" y="78"/>
                </a:lnTo>
                <a:lnTo>
                  <a:pt x="280" y="57"/>
                </a:lnTo>
                <a:lnTo>
                  <a:pt x="262" y="37"/>
                </a:lnTo>
                <a:lnTo>
                  <a:pt x="239" y="21"/>
                </a:lnTo>
                <a:lnTo>
                  <a:pt x="214" y="10"/>
                </a:lnTo>
                <a:lnTo>
                  <a:pt x="187" y="3"/>
                </a:lnTo>
                <a:lnTo>
                  <a:pt x="161" y="0"/>
                </a:lnTo>
                <a:lnTo>
                  <a:pt x="131" y="3"/>
                </a:lnTo>
                <a:lnTo>
                  <a:pt x="104" y="10"/>
                </a:lnTo>
                <a:lnTo>
                  <a:pt x="80" y="21"/>
                </a:lnTo>
                <a:lnTo>
                  <a:pt x="57" y="37"/>
                </a:lnTo>
                <a:lnTo>
                  <a:pt x="37" y="57"/>
                </a:lnTo>
                <a:lnTo>
                  <a:pt x="21" y="78"/>
                </a:lnTo>
                <a:lnTo>
                  <a:pt x="9" y="105"/>
                </a:lnTo>
                <a:lnTo>
                  <a:pt x="2" y="130"/>
                </a:lnTo>
                <a:lnTo>
                  <a:pt x="0" y="159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80" y="296"/>
                </a:lnTo>
                <a:lnTo>
                  <a:pt x="104" y="309"/>
                </a:lnTo>
                <a:lnTo>
                  <a:pt x="131" y="316"/>
                </a:lnTo>
                <a:lnTo>
                  <a:pt x="161" y="317"/>
                </a:lnTo>
                <a:lnTo>
                  <a:pt x="187" y="316"/>
                </a:lnTo>
                <a:lnTo>
                  <a:pt x="214" y="309"/>
                </a:lnTo>
                <a:lnTo>
                  <a:pt x="239" y="296"/>
                </a:lnTo>
                <a:lnTo>
                  <a:pt x="262" y="281"/>
                </a:lnTo>
                <a:lnTo>
                  <a:pt x="280" y="261"/>
                </a:lnTo>
                <a:lnTo>
                  <a:pt x="297" y="239"/>
                </a:lnTo>
                <a:lnTo>
                  <a:pt x="309" y="214"/>
                </a:lnTo>
                <a:lnTo>
                  <a:pt x="316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88" name="Line 499">
            <a:extLst>
              <a:ext uri="{FF2B5EF4-FFF2-40B4-BE49-F238E27FC236}">
                <a16:creationId xmlns:a16="http://schemas.microsoft.com/office/drawing/2014/main" id="{0BE726D2-62DF-400C-9DC1-68A6838FC67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8400" y="43307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89" name="Freeform 500">
            <a:extLst>
              <a:ext uri="{FF2B5EF4-FFF2-40B4-BE49-F238E27FC236}">
                <a16:creationId xmlns:a16="http://schemas.microsoft.com/office/drawing/2014/main" id="{D53F64B2-FA63-4B44-B361-5C15F34525A9}"/>
              </a:ext>
            </a:extLst>
          </p:cNvPr>
          <p:cNvSpPr>
            <a:spLocks/>
          </p:cNvSpPr>
          <p:nvPr/>
        </p:nvSpPr>
        <p:spPr bwMode="auto">
          <a:xfrm>
            <a:off x="4906963" y="4294188"/>
            <a:ext cx="71437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7" y="132"/>
                </a:lnTo>
                <a:lnTo>
                  <a:pt x="309" y="106"/>
                </a:lnTo>
                <a:lnTo>
                  <a:pt x="298" y="80"/>
                </a:lnTo>
                <a:lnTo>
                  <a:pt x="281" y="57"/>
                </a:lnTo>
                <a:lnTo>
                  <a:pt x="261" y="37"/>
                </a:lnTo>
                <a:lnTo>
                  <a:pt x="239" y="23"/>
                </a:lnTo>
                <a:lnTo>
                  <a:pt x="215" y="10"/>
                </a:lnTo>
                <a:lnTo>
                  <a:pt x="187" y="4"/>
                </a:lnTo>
                <a:lnTo>
                  <a:pt x="160" y="0"/>
                </a:lnTo>
                <a:lnTo>
                  <a:pt x="132" y="4"/>
                </a:lnTo>
                <a:lnTo>
                  <a:pt x="105" y="10"/>
                </a:lnTo>
                <a:lnTo>
                  <a:pt x="81" y="23"/>
                </a:lnTo>
                <a:lnTo>
                  <a:pt x="58" y="37"/>
                </a:lnTo>
                <a:lnTo>
                  <a:pt x="38" y="57"/>
                </a:lnTo>
                <a:lnTo>
                  <a:pt x="21" y="80"/>
                </a:lnTo>
                <a:lnTo>
                  <a:pt x="10" y="106"/>
                </a:lnTo>
                <a:lnTo>
                  <a:pt x="2" y="132"/>
                </a:lnTo>
                <a:lnTo>
                  <a:pt x="0" y="159"/>
                </a:lnTo>
                <a:lnTo>
                  <a:pt x="2" y="189"/>
                </a:lnTo>
                <a:lnTo>
                  <a:pt x="10" y="214"/>
                </a:lnTo>
                <a:lnTo>
                  <a:pt x="21" y="240"/>
                </a:lnTo>
                <a:lnTo>
                  <a:pt x="38" y="263"/>
                </a:lnTo>
                <a:lnTo>
                  <a:pt x="58" y="283"/>
                </a:lnTo>
                <a:lnTo>
                  <a:pt x="81" y="298"/>
                </a:lnTo>
                <a:lnTo>
                  <a:pt x="105" y="310"/>
                </a:lnTo>
                <a:lnTo>
                  <a:pt x="132" y="317"/>
                </a:lnTo>
                <a:lnTo>
                  <a:pt x="160" y="319"/>
                </a:lnTo>
                <a:lnTo>
                  <a:pt x="187" y="317"/>
                </a:lnTo>
                <a:lnTo>
                  <a:pt x="215" y="310"/>
                </a:lnTo>
                <a:lnTo>
                  <a:pt x="239" y="298"/>
                </a:lnTo>
                <a:lnTo>
                  <a:pt x="261" y="283"/>
                </a:lnTo>
                <a:lnTo>
                  <a:pt x="281" y="263"/>
                </a:lnTo>
                <a:lnTo>
                  <a:pt x="298" y="240"/>
                </a:lnTo>
                <a:lnTo>
                  <a:pt x="309" y="214"/>
                </a:lnTo>
                <a:lnTo>
                  <a:pt x="317" y="189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90" name="Line 501">
            <a:extLst>
              <a:ext uri="{FF2B5EF4-FFF2-40B4-BE49-F238E27FC236}">
                <a16:creationId xmlns:a16="http://schemas.microsoft.com/office/drawing/2014/main" id="{D54100AE-4C33-43A0-9C87-1E518B46B37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1800" y="32845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91" name="Freeform 502">
            <a:extLst>
              <a:ext uri="{FF2B5EF4-FFF2-40B4-BE49-F238E27FC236}">
                <a16:creationId xmlns:a16="http://schemas.microsoft.com/office/drawing/2014/main" id="{2128A743-70AA-4EF0-BEFF-CC3607FA63EE}"/>
              </a:ext>
            </a:extLst>
          </p:cNvPr>
          <p:cNvSpPr>
            <a:spLocks/>
          </p:cNvSpPr>
          <p:nvPr/>
        </p:nvSpPr>
        <p:spPr bwMode="auto">
          <a:xfrm>
            <a:off x="7980363" y="3248025"/>
            <a:ext cx="71437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1"/>
                </a:lnTo>
                <a:lnTo>
                  <a:pt x="309" y="104"/>
                </a:lnTo>
                <a:lnTo>
                  <a:pt x="297" y="80"/>
                </a:lnTo>
                <a:lnTo>
                  <a:pt x="281" y="56"/>
                </a:lnTo>
                <a:lnTo>
                  <a:pt x="261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59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8" y="37"/>
                </a:lnTo>
                <a:lnTo>
                  <a:pt x="38" y="56"/>
                </a:lnTo>
                <a:lnTo>
                  <a:pt x="21" y="80"/>
                </a:lnTo>
                <a:lnTo>
                  <a:pt x="10" y="104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10" y="214"/>
                </a:lnTo>
                <a:lnTo>
                  <a:pt x="21" y="239"/>
                </a:lnTo>
                <a:lnTo>
                  <a:pt x="38" y="262"/>
                </a:lnTo>
                <a:lnTo>
                  <a:pt x="58" y="280"/>
                </a:lnTo>
                <a:lnTo>
                  <a:pt x="79" y="297"/>
                </a:lnTo>
                <a:lnTo>
                  <a:pt x="105" y="308"/>
                </a:lnTo>
                <a:lnTo>
                  <a:pt x="131" y="316"/>
                </a:lnTo>
                <a:lnTo>
                  <a:pt x="159" y="318"/>
                </a:lnTo>
                <a:lnTo>
                  <a:pt x="187" y="316"/>
                </a:lnTo>
                <a:lnTo>
                  <a:pt x="215" y="308"/>
                </a:lnTo>
                <a:lnTo>
                  <a:pt x="239" y="297"/>
                </a:lnTo>
                <a:lnTo>
                  <a:pt x="261" y="280"/>
                </a:lnTo>
                <a:lnTo>
                  <a:pt x="281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92" name="Line 503">
            <a:extLst>
              <a:ext uri="{FF2B5EF4-FFF2-40B4-BE49-F238E27FC236}">
                <a16:creationId xmlns:a16="http://schemas.microsoft.com/office/drawing/2014/main" id="{482B73E0-8A5C-4C15-AD7A-DCB65DA85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2838" y="53705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93" name="Freeform 504">
            <a:extLst>
              <a:ext uri="{FF2B5EF4-FFF2-40B4-BE49-F238E27FC236}">
                <a16:creationId xmlns:a16="http://schemas.microsoft.com/office/drawing/2014/main" id="{EA44136B-31E6-4ACD-AB23-2B4D2E2D278D}"/>
              </a:ext>
            </a:extLst>
          </p:cNvPr>
          <p:cNvSpPr>
            <a:spLocks/>
          </p:cNvSpPr>
          <p:nvPr/>
        </p:nvSpPr>
        <p:spPr bwMode="auto">
          <a:xfrm>
            <a:off x="7389813" y="5334000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0"/>
                </a:lnTo>
                <a:lnTo>
                  <a:pt x="308" y="104"/>
                </a:lnTo>
                <a:lnTo>
                  <a:pt x="297" y="79"/>
                </a:lnTo>
                <a:lnTo>
                  <a:pt x="280" y="56"/>
                </a:lnTo>
                <a:lnTo>
                  <a:pt x="260" y="36"/>
                </a:lnTo>
                <a:lnTo>
                  <a:pt x="237" y="20"/>
                </a:lnTo>
                <a:lnTo>
                  <a:pt x="213" y="8"/>
                </a:lnTo>
                <a:lnTo>
                  <a:pt x="186" y="2"/>
                </a:lnTo>
                <a:lnTo>
                  <a:pt x="159" y="0"/>
                </a:lnTo>
                <a:lnTo>
                  <a:pt x="131" y="2"/>
                </a:lnTo>
                <a:lnTo>
                  <a:pt x="103" y="8"/>
                </a:lnTo>
                <a:lnTo>
                  <a:pt x="79" y="20"/>
                </a:lnTo>
                <a:lnTo>
                  <a:pt x="57" y="36"/>
                </a:lnTo>
                <a:lnTo>
                  <a:pt x="37" y="56"/>
                </a:lnTo>
                <a:lnTo>
                  <a:pt x="21" y="79"/>
                </a:lnTo>
                <a:lnTo>
                  <a:pt x="9" y="104"/>
                </a:lnTo>
                <a:lnTo>
                  <a:pt x="1" y="130"/>
                </a:lnTo>
                <a:lnTo>
                  <a:pt x="0" y="158"/>
                </a:lnTo>
                <a:lnTo>
                  <a:pt x="1" y="186"/>
                </a:lnTo>
                <a:lnTo>
                  <a:pt x="9" y="213"/>
                </a:lnTo>
                <a:lnTo>
                  <a:pt x="21" y="238"/>
                </a:lnTo>
                <a:lnTo>
                  <a:pt x="37" y="260"/>
                </a:lnTo>
                <a:lnTo>
                  <a:pt x="57" y="280"/>
                </a:lnTo>
                <a:lnTo>
                  <a:pt x="79" y="296"/>
                </a:lnTo>
                <a:lnTo>
                  <a:pt x="103" y="307"/>
                </a:lnTo>
                <a:lnTo>
                  <a:pt x="131" y="315"/>
                </a:lnTo>
                <a:lnTo>
                  <a:pt x="159" y="318"/>
                </a:lnTo>
                <a:lnTo>
                  <a:pt x="186" y="315"/>
                </a:lnTo>
                <a:lnTo>
                  <a:pt x="213" y="307"/>
                </a:lnTo>
                <a:lnTo>
                  <a:pt x="237" y="296"/>
                </a:lnTo>
                <a:lnTo>
                  <a:pt x="260" y="280"/>
                </a:lnTo>
                <a:lnTo>
                  <a:pt x="280" y="260"/>
                </a:lnTo>
                <a:lnTo>
                  <a:pt x="297" y="238"/>
                </a:lnTo>
                <a:lnTo>
                  <a:pt x="308" y="213"/>
                </a:lnTo>
                <a:lnTo>
                  <a:pt x="315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94" name="Line 505">
            <a:extLst>
              <a:ext uri="{FF2B5EF4-FFF2-40B4-BE49-F238E27FC236}">
                <a16:creationId xmlns:a16="http://schemas.microsoft.com/office/drawing/2014/main" id="{E40EC2B8-47F7-47A2-A811-19D8AF666C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9838" y="326390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95" name="Freeform 506">
            <a:extLst>
              <a:ext uri="{FF2B5EF4-FFF2-40B4-BE49-F238E27FC236}">
                <a16:creationId xmlns:a16="http://schemas.microsoft.com/office/drawing/2014/main" id="{5D976AB2-D4B0-420D-9EEC-ED92028005D4}"/>
              </a:ext>
            </a:extLst>
          </p:cNvPr>
          <p:cNvSpPr>
            <a:spLocks/>
          </p:cNvSpPr>
          <p:nvPr/>
        </p:nvSpPr>
        <p:spPr bwMode="auto">
          <a:xfrm>
            <a:off x="6248400" y="3227388"/>
            <a:ext cx="71438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1"/>
                </a:lnTo>
                <a:lnTo>
                  <a:pt x="309" y="104"/>
                </a:lnTo>
                <a:lnTo>
                  <a:pt x="297" y="79"/>
                </a:lnTo>
                <a:lnTo>
                  <a:pt x="280" y="56"/>
                </a:lnTo>
                <a:lnTo>
                  <a:pt x="261" y="38"/>
                </a:lnTo>
                <a:lnTo>
                  <a:pt x="238" y="21"/>
                </a:lnTo>
                <a:lnTo>
                  <a:pt x="213" y="9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3" y="9"/>
                </a:lnTo>
                <a:lnTo>
                  <a:pt x="79" y="21"/>
                </a:lnTo>
                <a:lnTo>
                  <a:pt x="55" y="38"/>
                </a:lnTo>
                <a:lnTo>
                  <a:pt x="37" y="56"/>
                </a:lnTo>
                <a:lnTo>
                  <a:pt x="21" y="79"/>
                </a:lnTo>
                <a:lnTo>
                  <a:pt x="9" y="104"/>
                </a:lnTo>
                <a:lnTo>
                  <a:pt x="1" y="131"/>
                </a:lnTo>
                <a:lnTo>
                  <a:pt x="0" y="159"/>
                </a:lnTo>
                <a:lnTo>
                  <a:pt x="1" y="187"/>
                </a:lnTo>
                <a:lnTo>
                  <a:pt x="9" y="214"/>
                </a:lnTo>
                <a:lnTo>
                  <a:pt x="21" y="238"/>
                </a:lnTo>
                <a:lnTo>
                  <a:pt x="37" y="262"/>
                </a:lnTo>
                <a:lnTo>
                  <a:pt x="55" y="281"/>
                </a:lnTo>
                <a:lnTo>
                  <a:pt x="79" y="297"/>
                </a:lnTo>
                <a:lnTo>
                  <a:pt x="103" y="309"/>
                </a:lnTo>
                <a:lnTo>
                  <a:pt x="131" y="317"/>
                </a:lnTo>
                <a:lnTo>
                  <a:pt x="160" y="318"/>
                </a:lnTo>
                <a:lnTo>
                  <a:pt x="187" y="317"/>
                </a:lnTo>
                <a:lnTo>
                  <a:pt x="213" y="309"/>
                </a:lnTo>
                <a:lnTo>
                  <a:pt x="238" y="297"/>
                </a:lnTo>
                <a:lnTo>
                  <a:pt x="261" y="281"/>
                </a:lnTo>
                <a:lnTo>
                  <a:pt x="280" y="262"/>
                </a:lnTo>
                <a:lnTo>
                  <a:pt x="297" y="238"/>
                </a:lnTo>
                <a:lnTo>
                  <a:pt x="309" y="214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96" name="Line 507">
            <a:extLst>
              <a:ext uri="{FF2B5EF4-FFF2-40B4-BE49-F238E27FC236}">
                <a16:creationId xmlns:a16="http://schemas.microsoft.com/office/drawing/2014/main" id="{30BF52B2-3D4A-4699-BE12-8BD933A5F704}"/>
              </a:ext>
            </a:extLst>
          </p:cNvPr>
          <p:cNvSpPr>
            <a:spLocks noChangeShapeType="1"/>
          </p:cNvSpPr>
          <p:nvPr/>
        </p:nvSpPr>
        <p:spPr bwMode="auto">
          <a:xfrm>
            <a:off x="7134225" y="43322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97" name="Freeform 508">
            <a:extLst>
              <a:ext uri="{FF2B5EF4-FFF2-40B4-BE49-F238E27FC236}">
                <a16:creationId xmlns:a16="http://schemas.microsoft.com/office/drawing/2014/main" id="{30DF9269-09E5-4B8B-B466-4CD7A0CA3600}"/>
              </a:ext>
            </a:extLst>
          </p:cNvPr>
          <p:cNvSpPr>
            <a:spLocks/>
          </p:cNvSpPr>
          <p:nvPr/>
        </p:nvSpPr>
        <p:spPr bwMode="auto">
          <a:xfrm>
            <a:off x="7061200" y="4295775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1"/>
                </a:lnTo>
                <a:lnTo>
                  <a:pt x="309" y="104"/>
                </a:lnTo>
                <a:lnTo>
                  <a:pt x="297" y="79"/>
                </a:lnTo>
                <a:lnTo>
                  <a:pt x="281" y="55"/>
                </a:lnTo>
                <a:lnTo>
                  <a:pt x="261" y="38"/>
                </a:lnTo>
                <a:lnTo>
                  <a:pt x="239" y="21"/>
                </a:lnTo>
                <a:lnTo>
                  <a:pt x="215" y="9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5" y="9"/>
                </a:lnTo>
                <a:lnTo>
                  <a:pt x="79" y="21"/>
                </a:lnTo>
                <a:lnTo>
                  <a:pt x="57" y="38"/>
                </a:lnTo>
                <a:lnTo>
                  <a:pt x="38" y="55"/>
                </a:lnTo>
                <a:lnTo>
                  <a:pt x="21" y="79"/>
                </a:lnTo>
                <a:lnTo>
                  <a:pt x="9" y="104"/>
                </a:lnTo>
                <a:lnTo>
                  <a:pt x="4" y="131"/>
                </a:lnTo>
                <a:lnTo>
                  <a:pt x="0" y="158"/>
                </a:lnTo>
                <a:lnTo>
                  <a:pt x="4" y="187"/>
                </a:lnTo>
                <a:lnTo>
                  <a:pt x="9" y="214"/>
                </a:lnTo>
                <a:lnTo>
                  <a:pt x="21" y="238"/>
                </a:lnTo>
                <a:lnTo>
                  <a:pt x="38" y="261"/>
                </a:lnTo>
                <a:lnTo>
                  <a:pt x="57" y="281"/>
                </a:lnTo>
                <a:lnTo>
                  <a:pt x="79" y="297"/>
                </a:lnTo>
                <a:lnTo>
                  <a:pt x="105" y="309"/>
                </a:lnTo>
                <a:lnTo>
                  <a:pt x="131" y="317"/>
                </a:lnTo>
                <a:lnTo>
                  <a:pt x="160" y="318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1" y="281"/>
                </a:lnTo>
                <a:lnTo>
                  <a:pt x="281" y="261"/>
                </a:lnTo>
                <a:lnTo>
                  <a:pt x="297" y="238"/>
                </a:lnTo>
                <a:lnTo>
                  <a:pt x="309" y="214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98" name="Line 509">
            <a:extLst>
              <a:ext uri="{FF2B5EF4-FFF2-40B4-BE49-F238E27FC236}">
                <a16:creationId xmlns:a16="http://schemas.microsoft.com/office/drawing/2014/main" id="{206786EF-F19C-4B78-BF73-4DDD153910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0700" y="31067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799" name="Freeform 510">
            <a:extLst>
              <a:ext uri="{FF2B5EF4-FFF2-40B4-BE49-F238E27FC236}">
                <a16:creationId xmlns:a16="http://schemas.microsoft.com/office/drawing/2014/main" id="{2D734A0B-7B76-4DF3-9BDD-1AD111F2778B}"/>
              </a:ext>
            </a:extLst>
          </p:cNvPr>
          <p:cNvSpPr>
            <a:spLocks/>
          </p:cNvSpPr>
          <p:nvPr/>
        </p:nvSpPr>
        <p:spPr bwMode="auto">
          <a:xfrm>
            <a:off x="5527675" y="3071813"/>
            <a:ext cx="73025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9"/>
                </a:moveTo>
                <a:lnTo>
                  <a:pt x="315" y="130"/>
                </a:lnTo>
                <a:lnTo>
                  <a:pt x="309" y="105"/>
                </a:lnTo>
                <a:lnTo>
                  <a:pt x="297" y="79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3" y="11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5" y="11"/>
                </a:lnTo>
                <a:lnTo>
                  <a:pt x="79" y="21"/>
                </a:lnTo>
                <a:lnTo>
                  <a:pt x="57" y="37"/>
                </a:lnTo>
                <a:lnTo>
                  <a:pt x="37" y="57"/>
                </a:lnTo>
                <a:lnTo>
                  <a:pt x="21" y="79"/>
                </a:lnTo>
                <a:lnTo>
                  <a:pt x="9" y="105"/>
                </a:lnTo>
                <a:lnTo>
                  <a:pt x="2" y="130"/>
                </a:lnTo>
                <a:lnTo>
                  <a:pt x="0" y="159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2"/>
                </a:lnTo>
                <a:lnTo>
                  <a:pt x="57" y="281"/>
                </a:lnTo>
                <a:lnTo>
                  <a:pt x="79" y="296"/>
                </a:lnTo>
                <a:lnTo>
                  <a:pt x="105" y="309"/>
                </a:lnTo>
                <a:lnTo>
                  <a:pt x="131" y="316"/>
                </a:lnTo>
                <a:lnTo>
                  <a:pt x="160" y="317"/>
                </a:lnTo>
                <a:lnTo>
                  <a:pt x="187" y="316"/>
                </a:lnTo>
                <a:lnTo>
                  <a:pt x="213" y="309"/>
                </a:lnTo>
                <a:lnTo>
                  <a:pt x="239" y="296"/>
                </a:lnTo>
                <a:lnTo>
                  <a:pt x="261" y="281"/>
                </a:lnTo>
                <a:lnTo>
                  <a:pt x="281" y="262"/>
                </a:lnTo>
                <a:lnTo>
                  <a:pt x="297" y="239"/>
                </a:lnTo>
                <a:lnTo>
                  <a:pt x="309" y="214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0" name="Line 511">
            <a:extLst>
              <a:ext uri="{FF2B5EF4-FFF2-40B4-BE49-F238E27FC236}">
                <a16:creationId xmlns:a16="http://schemas.microsoft.com/office/drawing/2014/main" id="{023C3AFB-D428-4DE1-AC46-C0789D1212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26035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1" name="Freeform 512">
            <a:extLst>
              <a:ext uri="{FF2B5EF4-FFF2-40B4-BE49-F238E27FC236}">
                <a16:creationId xmlns:a16="http://schemas.microsoft.com/office/drawing/2014/main" id="{A070A9D6-F5F7-42AD-97EF-4262168F07B5}"/>
              </a:ext>
            </a:extLst>
          </p:cNvPr>
          <p:cNvSpPr>
            <a:spLocks/>
          </p:cNvSpPr>
          <p:nvPr/>
        </p:nvSpPr>
        <p:spPr bwMode="auto">
          <a:xfrm>
            <a:off x="6557963" y="2566988"/>
            <a:ext cx="71437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1"/>
                </a:lnTo>
                <a:lnTo>
                  <a:pt x="309" y="103"/>
                </a:lnTo>
                <a:lnTo>
                  <a:pt x="297" y="78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3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7" y="36"/>
                </a:lnTo>
                <a:lnTo>
                  <a:pt x="37" y="56"/>
                </a:lnTo>
                <a:lnTo>
                  <a:pt x="21" y="78"/>
                </a:lnTo>
                <a:lnTo>
                  <a:pt x="9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6"/>
                </a:lnTo>
                <a:lnTo>
                  <a:pt x="9" y="212"/>
                </a:lnTo>
                <a:lnTo>
                  <a:pt x="21" y="237"/>
                </a:lnTo>
                <a:lnTo>
                  <a:pt x="37" y="260"/>
                </a:lnTo>
                <a:lnTo>
                  <a:pt x="57" y="280"/>
                </a:lnTo>
                <a:lnTo>
                  <a:pt x="79" y="297"/>
                </a:lnTo>
                <a:lnTo>
                  <a:pt x="105" y="308"/>
                </a:lnTo>
                <a:lnTo>
                  <a:pt x="131" y="315"/>
                </a:lnTo>
                <a:lnTo>
                  <a:pt x="160" y="318"/>
                </a:lnTo>
                <a:lnTo>
                  <a:pt x="187" y="315"/>
                </a:lnTo>
                <a:lnTo>
                  <a:pt x="213" y="308"/>
                </a:lnTo>
                <a:lnTo>
                  <a:pt x="239" y="297"/>
                </a:lnTo>
                <a:lnTo>
                  <a:pt x="261" y="280"/>
                </a:lnTo>
                <a:lnTo>
                  <a:pt x="281" y="260"/>
                </a:lnTo>
                <a:lnTo>
                  <a:pt x="297" y="237"/>
                </a:lnTo>
                <a:lnTo>
                  <a:pt x="309" y="212"/>
                </a:lnTo>
                <a:lnTo>
                  <a:pt x="316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2" name="Line 513">
            <a:extLst>
              <a:ext uri="{FF2B5EF4-FFF2-40B4-BE49-F238E27FC236}">
                <a16:creationId xmlns:a16="http://schemas.microsoft.com/office/drawing/2014/main" id="{C1082F77-96F9-4F92-9A6C-8457D3CA7B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0125" y="265588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3" name="Freeform 514">
            <a:extLst>
              <a:ext uri="{FF2B5EF4-FFF2-40B4-BE49-F238E27FC236}">
                <a16:creationId xmlns:a16="http://schemas.microsoft.com/office/drawing/2014/main" id="{1EA35EAD-4AB2-4EEF-8326-52C29BBD052D}"/>
              </a:ext>
            </a:extLst>
          </p:cNvPr>
          <p:cNvSpPr>
            <a:spLocks/>
          </p:cNvSpPr>
          <p:nvPr/>
        </p:nvSpPr>
        <p:spPr bwMode="auto">
          <a:xfrm>
            <a:off x="6007100" y="2619375"/>
            <a:ext cx="73025" cy="73025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8"/>
                </a:moveTo>
                <a:lnTo>
                  <a:pt x="315" y="131"/>
                </a:lnTo>
                <a:lnTo>
                  <a:pt x="308" y="104"/>
                </a:lnTo>
                <a:lnTo>
                  <a:pt x="296" y="80"/>
                </a:lnTo>
                <a:lnTo>
                  <a:pt x="280" y="56"/>
                </a:lnTo>
                <a:lnTo>
                  <a:pt x="260" y="36"/>
                </a:lnTo>
                <a:lnTo>
                  <a:pt x="237" y="21"/>
                </a:lnTo>
                <a:lnTo>
                  <a:pt x="212" y="9"/>
                </a:lnTo>
                <a:lnTo>
                  <a:pt x="186" y="2"/>
                </a:lnTo>
                <a:lnTo>
                  <a:pt x="158" y="0"/>
                </a:lnTo>
                <a:lnTo>
                  <a:pt x="130" y="2"/>
                </a:lnTo>
                <a:lnTo>
                  <a:pt x="103" y="9"/>
                </a:lnTo>
                <a:lnTo>
                  <a:pt x="78" y="21"/>
                </a:lnTo>
                <a:lnTo>
                  <a:pt x="56" y="36"/>
                </a:lnTo>
                <a:lnTo>
                  <a:pt x="36" y="56"/>
                </a:lnTo>
                <a:lnTo>
                  <a:pt x="20" y="80"/>
                </a:lnTo>
                <a:lnTo>
                  <a:pt x="9" y="104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4"/>
                </a:lnTo>
                <a:lnTo>
                  <a:pt x="20" y="239"/>
                </a:lnTo>
                <a:lnTo>
                  <a:pt x="36" y="262"/>
                </a:lnTo>
                <a:lnTo>
                  <a:pt x="56" y="280"/>
                </a:lnTo>
                <a:lnTo>
                  <a:pt x="78" y="297"/>
                </a:lnTo>
                <a:lnTo>
                  <a:pt x="103" y="309"/>
                </a:lnTo>
                <a:lnTo>
                  <a:pt x="130" y="315"/>
                </a:lnTo>
                <a:lnTo>
                  <a:pt x="158" y="319"/>
                </a:lnTo>
                <a:lnTo>
                  <a:pt x="186" y="315"/>
                </a:lnTo>
                <a:lnTo>
                  <a:pt x="212" y="309"/>
                </a:lnTo>
                <a:lnTo>
                  <a:pt x="237" y="297"/>
                </a:lnTo>
                <a:lnTo>
                  <a:pt x="260" y="280"/>
                </a:lnTo>
                <a:lnTo>
                  <a:pt x="280" y="262"/>
                </a:lnTo>
                <a:lnTo>
                  <a:pt x="296" y="239"/>
                </a:lnTo>
                <a:lnTo>
                  <a:pt x="308" y="214"/>
                </a:lnTo>
                <a:lnTo>
                  <a:pt x="315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4" name="Line 515">
            <a:extLst>
              <a:ext uri="{FF2B5EF4-FFF2-40B4-BE49-F238E27FC236}">
                <a16:creationId xmlns:a16="http://schemas.microsoft.com/office/drawing/2014/main" id="{38D282D6-98E8-497A-9A38-2B8B5CE94CC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1988" y="30765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5" name="Freeform 516">
            <a:extLst>
              <a:ext uri="{FF2B5EF4-FFF2-40B4-BE49-F238E27FC236}">
                <a16:creationId xmlns:a16="http://schemas.microsoft.com/office/drawing/2014/main" id="{6218ED7A-12A2-4E92-ACEF-5B298F6B1F15}"/>
              </a:ext>
            </a:extLst>
          </p:cNvPr>
          <p:cNvSpPr>
            <a:spLocks/>
          </p:cNvSpPr>
          <p:nvPr/>
        </p:nvSpPr>
        <p:spPr bwMode="auto">
          <a:xfrm>
            <a:off x="6940550" y="3040063"/>
            <a:ext cx="71438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1"/>
                </a:lnTo>
                <a:lnTo>
                  <a:pt x="309" y="103"/>
                </a:lnTo>
                <a:lnTo>
                  <a:pt x="297" y="79"/>
                </a:lnTo>
                <a:lnTo>
                  <a:pt x="283" y="57"/>
                </a:lnTo>
                <a:lnTo>
                  <a:pt x="263" y="37"/>
                </a:lnTo>
                <a:lnTo>
                  <a:pt x="240" y="21"/>
                </a:lnTo>
                <a:lnTo>
                  <a:pt x="215" y="9"/>
                </a:lnTo>
                <a:lnTo>
                  <a:pt x="188" y="1"/>
                </a:lnTo>
                <a:lnTo>
                  <a:pt x="161" y="0"/>
                </a:lnTo>
                <a:lnTo>
                  <a:pt x="133" y="1"/>
                </a:lnTo>
                <a:lnTo>
                  <a:pt x="106" y="9"/>
                </a:lnTo>
                <a:lnTo>
                  <a:pt x="81" y="21"/>
                </a:lnTo>
                <a:lnTo>
                  <a:pt x="58" y="37"/>
                </a:lnTo>
                <a:lnTo>
                  <a:pt x="39" y="57"/>
                </a:lnTo>
                <a:lnTo>
                  <a:pt x="22" y="79"/>
                </a:lnTo>
                <a:lnTo>
                  <a:pt x="12" y="103"/>
                </a:lnTo>
                <a:lnTo>
                  <a:pt x="4" y="131"/>
                </a:lnTo>
                <a:lnTo>
                  <a:pt x="0" y="159"/>
                </a:lnTo>
                <a:lnTo>
                  <a:pt x="4" y="186"/>
                </a:lnTo>
                <a:lnTo>
                  <a:pt x="12" y="213"/>
                </a:lnTo>
                <a:lnTo>
                  <a:pt x="22" y="239"/>
                </a:lnTo>
                <a:lnTo>
                  <a:pt x="39" y="260"/>
                </a:lnTo>
                <a:lnTo>
                  <a:pt x="58" y="280"/>
                </a:lnTo>
                <a:lnTo>
                  <a:pt x="81" y="297"/>
                </a:lnTo>
                <a:lnTo>
                  <a:pt x="106" y="308"/>
                </a:lnTo>
                <a:lnTo>
                  <a:pt x="133" y="316"/>
                </a:lnTo>
                <a:lnTo>
                  <a:pt x="161" y="318"/>
                </a:lnTo>
                <a:lnTo>
                  <a:pt x="188" y="316"/>
                </a:lnTo>
                <a:lnTo>
                  <a:pt x="215" y="308"/>
                </a:lnTo>
                <a:lnTo>
                  <a:pt x="240" y="297"/>
                </a:lnTo>
                <a:lnTo>
                  <a:pt x="263" y="280"/>
                </a:lnTo>
                <a:lnTo>
                  <a:pt x="283" y="260"/>
                </a:lnTo>
                <a:lnTo>
                  <a:pt x="297" y="239"/>
                </a:lnTo>
                <a:lnTo>
                  <a:pt x="309" y="213"/>
                </a:lnTo>
                <a:lnTo>
                  <a:pt x="317" y="186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6" name="Line 517">
            <a:extLst>
              <a:ext uri="{FF2B5EF4-FFF2-40B4-BE49-F238E27FC236}">
                <a16:creationId xmlns:a16="http://schemas.microsoft.com/office/drawing/2014/main" id="{429D7D14-3EB9-43EE-8859-F6215BE503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0488" y="46259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7" name="Freeform 518">
            <a:extLst>
              <a:ext uri="{FF2B5EF4-FFF2-40B4-BE49-F238E27FC236}">
                <a16:creationId xmlns:a16="http://schemas.microsoft.com/office/drawing/2014/main" id="{6A1F99D5-6495-48B2-B192-3E42321C6AA4}"/>
              </a:ext>
            </a:extLst>
          </p:cNvPr>
          <p:cNvSpPr>
            <a:spLocks/>
          </p:cNvSpPr>
          <p:nvPr/>
        </p:nvSpPr>
        <p:spPr bwMode="auto">
          <a:xfrm>
            <a:off x="6369050" y="4589463"/>
            <a:ext cx="71438" cy="73025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61"/>
                </a:moveTo>
                <a:lnTo>
                  <a:pt x="316" y="133"/>
                </a:lnTo>
                <a:lnTo>
                  <a:pt x="308" y="105"/>
                </a:lnTo>
                <a:lnTo>
                  <a:pt x="296" y="81"/>
                </a:lnTo>
                <a:lnTo>
                  <a:pt x="281" y="59"/>
                </a:lnTo>
                <a:lnTo>
                  <a:pt x="261" y="39"/>
                </a:lnTo>
                <a:lnTo>
                  <a:pt x="239" y="22"/>
                </a:lnTo>
                <a:lnTo>
                  <a:pt x="214" y="11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5" y="11"/>
                </a:lnTo>
                <a:lnTo>
                  <a:pt x="78" y="22"/>
                </a:lnTo>
                <a:lnTo>
                  <a:pt x="56" y="39"/>
                </a:lnTo>
                <a:lnTo>
                  <a:pt x="37" y="59"/>
                </a:lnTo>
                <a:lnTo>
                  <a:pt x="21" y="81"/>
                </a:lnTo>
                <a:lnTo>
                  <a:pt x="8" y="105"/>
                </a:lnTo>
                <a:lnTo>
                  <a:pt x="3" y="133"/>
                </a:lnTo>
                <a:lnTo>
                  <a:pt x="0" y="161"/>
                </a:lnTo>
                <a:lnTo>
                  <a:pt x="3" y="187"/>
                </a:lnTo>
                <a:lnTo>
                  <a:pt x="8" y="215"/>
                </a:lnTo>
                <a:lnTo>
                  <a:pt x="21" y="239"/>
                </a:lnTo>
                <a:lnTo>
                  <a:pt x="37" y="262"/>
                </a:lnTo>
                <a:lnTo>
                  <a:pt x="56" y="282"/>
                </a:lnTo>
                <a:lnTo>
                  <a:pt x="78" y="297"/>
                </a:lnTo>
                <a:lnTo>
                  <a:pt x="105" y="309"/>
                </a:lnTo>
                <a:lnTo>
                  <a:pt x="130" y="317"/>
                </a:lnTo>
                <a:lnTo>
                  <a:pt x="159" y="319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1" y="282"/>
                </a:lnTo>
                <a:lnTo>
                  <a:pt x="281" y="262"/>
                </a:lnTo>
                <a:lnTo>
                  <a:pt x="296" y="239"/>
                </a:lnTo>
                <a:lnTo>
                  <a:pt x="308" y="215"/>
                </a:lnTo>
                <a:lnTo>
                  <a:pt x="316" y="187"/>
                </a:lnTo>
                <a:lnTo>
                  <a:pt x="317" y="161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8" name="Line 519">
            <a:extLst>
              <a:ext uri="{FF2B5EF4-FFF2-40B4-BE49-F238E27FC236}">
                <a16:creationId xmlns:a16="http://schemas.microsoft.com/office/drawing/2014/main" id="{9964A27B-E996-4F44-A3EA-326BA7FC85E7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9225" y="330358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9" name="Freeform 520">
            <a:extLst>
              <a:ext uri="{FF2B5EF4-FFF2-40B4-BE49-F238E27FC236}">
                <a16:creationId xmlns:a16="http://schemas.microsoft.com/office/drawing/2014/main" id="{48DE9196-7185-49D1-A1ED-58247E6840DF}"/>
              </a:ext>
            </a:extLst>
          </p:cNvPr>
          <p:cNvSpPr>
            <a:spLocks/>
          </p:cNvSpPr>
          <p:nvPr/>
        </p:nvSpPr>
        <p:spPr bwMode="auto">
          <a:xfrm>
            <a:off x="7696200" y="3267075"/>
            <a:ext cx="73025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4" y="131"/>
                </a:lnTo>
                <a:lnTo>
                  <a:pt x="308" y="105"/>
                </a:lnTo>
                <a:lnTo>
                  <a:pt x="297" y="79"/>
                </a:lnTo>
                <a:lnTo>
                  <a:pt x="280" y="57"/>
                </a:lnTo>
                <a:lnTo>
                  <a:pt x="260" y="38"/>
                </a:lnTo>
                <a:lnTo>
                  <a:pt x="239" y="21"/>
                </a:lnTo>
                <a:lnTo>
                  <a:pt x="213" y="10"/>
                </a:lnTo>
                <a:lnTo>
                  <a:pt x="187" y="2"/>
                </a:lnTo>
                <a:lnTo>
                  <a:pt x="158" y="0"/>
                </a:lnTo>
                <a:lnTo>
                  <a:pt x="131" y="2"/>
                </a:lnTo>
                <a:lnTo>
                  <a:pt x="103" y="10"/>
                </a:lnTo>
                <a:lnTo>
                  <a:pt x="79" y="21"/>
                </a:lnTo>
                <a:lnTo>
                  <a:pt x="57" y="38"/>
                </a:lnTo>
                <a:lnTo>
                  <a:pt x="37" y="57"/>
                </a:lnTo>
                <a:lnTo>
                  <a:pt x="21" y="79"/>
                </a:lnTo>
                <a:lnTo>
                  <a:pt x="9" y="105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79" y="297"/>
                </a:lnTo>
                <a:lnTo>
                  <a:pt x="103" y="309"/>
                </a:lnTo>
                <a:lnTo>
                  <a:pt x="131" y="317"/>
                </a:lnTo>
                <a:lnTo>
                  <a:pt x="158" y="318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0" y="281"/>
                </a:lnTo>
                <a:lnTo>
                  <a:pt x="280" y="261"/>
                </a:lnTo>
                <a:lnTo>
                  <a:pt x="297" y="239"/>
                </a:lnTo>
                <a:lnTo>
                  <a:pt x="308" y="215"/>
                </a:lnTo>
                <a:lnTo>
                  <a:pt x="314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10" name="Line 521">
            <a:extLst>
              <a:ext uri="{FF2B5EF4-FFF2-40B4-BE49-F238E27FC236}">
                <a16:creationId xmlns:a16="http://schemas.microsoft.com/office/drawing/2014/main" id="{3EC03CBB-AA97-4698-AC79-05E50E75259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8338" y="473710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11" name="Freeform 522">
            <a:extLst>
              <a:ext uri="{FF2B5EF4-FFF2-40B4-BE49-F238E27FC236}">
                <a16:creationId xmlns:a16="http://schemas.microsoft.com/office/drawing/2014/main" id="{7F69D7BD-679B-48E8-8169-119A444B7DFF}"/>
              </a:ext>
            </a:extLst>
          </p:cNvPr>
          <p:cNvSpPr>
            <a:spLocks/>
          </p:cNvSpPr>
          <p:nvPr/>
        </p:nvSpPr>
        <p:spPr bwMode="auto">
          <a:xfrm>
            <a:off x="6945313" y="4700588"/>
            <a:ext cx="73025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5" y="131"/>
                </a:lnTo>
                <a:lnTo>
                  <a:pt x="308" y="105"/>
                </a:lnTo>
                <a:lnTo>
                  <a:pt x="297" y="80"/>
                </a:lnTo>
                <a:lnTo>
                  <a:pt x="280" y="57"/>
                </a:lnTo>
                <a:lnTo>
                  <a:pt x="260" y="37"/>
                </a:lnTo>
                <a:lnTo>
                  <a:pt x="239" y="22"/>
                </a:lnTo>
                <a:lnTo>
                  <a:pt x="214" y="9"/>
                </a:lnTo>
                <a:lnTo>
                  <a:pt x="187" y="2"/>
                </a:lnTo>
                <a:lnTo>
                  <a:pt x="158" y="0"/>
                </a:lnTo>
                <a:lnTo>
                  <a:pt x="130" y="2"/>
                </a:lnTo>
                <a:lnTo>
                  <a:pt x="104" y="9"/>
                </a:lnTo>
                <a:lnTo>
                  <a:pt x="80" y="22"/>
                </a:lnTo>
                <a:lnTo>
                  <a:pt x="56" y="37"/>
                </a:lnTo>
                <a:lnTo>
                  <a:pt x="36" y="57"/>
                </a:lnTo>
                <a:lnTo>
                  <a:pt x="21" y="80"/>
                </a:lnTo>
                <a:lnTo>
                  <a:pt x="9" y="105"/>
                </a:lnTo>
                <a:lnTo>
                  <a:pt x="2" y="131"/>
                </a:lnTo>
                <a:lnTo>
                  <a:pt x="0" y="159"/>
                </a:lnTo>
                <a:lnTo>
                  <a:pt x="2" y="188"/>
                </a:lnTo>
                <a:lnTo>
                  <a:pt x="9" y="214"/>
                </a:lnTo>
                <a:lnTo>
                  <a:pt x="21" y="240"/>
                </a:lnTo>
                <a:lnTo>
                  <a:pt x="36" y="261"/>
                </a:lnTo>
                <a:lnTo>
                  <a:pt x="56" y="281"/>
                </a:lnTo>
                <a:lnTo>
                  <a:pt x="80" y="297"/>
                </a:lnTo>
                <a:lnTo>
                  <a:pt x="104" y="308"/>
                </a:lnTo>
                <a:lnTo>
                  <a:pt x="130" y="316"/>
                </a:lnTo>
                <a:lnTo>
                  <a:pt x="158" y="318"/>
                </a:lnTo>
                <a:lnTo>
                  <a:pt x="187" y="316"/>
                </a:lnTo>
                <a:lnTo>
                  <a:pt x="214" y="308"/>
                </a:lnTo>
                <a:lnTo>
                  <a:pt x="239" y="297"/>
                </a:lnTo>
                <a:lnTo>
                  <a:pt x="260" y="281"/>
                </a:lnTo>
                <a:lnTo>
                  <a:pt x="280" y="261"/>
                </a:lnTo>
                <a:lnTo>
                  <a:pt x="297" y="240"/>
                </a:lnTo>
                <a:lnTo>
                  <a:pt x="308" y="214"/>
                </a:lnTo>
                <a:lnTo>
                  <a:pt x="315" y="188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12" name="Line 523">
            <a:extLst>
              <a:ext uri="{FF2B5EF4-FFF2-40B4-BE49-F238E27FC236}">
                <a16:creationId xmlns:a16="http://schemas.microsoft.com/office/drawing/2014/main" id="{2C38E143-2C27-4D3A-AB26-934324D6CA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9988" y="29146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13" name="Freeform 524">
            <a:extLst>
              <a:ext uri="{FF2B5EF4-FFF2-40B4-BE49-F238E27FC236}">
                <a16:creationId xmlns:a16="http://schemas.microsoft.com/office/drawing/2014/main" id="{D18B6C24-5BC9-4B5F-BAF3-5170FC035CC0}"/>
              </a:ext>
            </a:extLst>
          </p:cNvPr>
          <p:cNvSpPr>
            <a:spLocks/>
          </p:cNvSpPr>
          <p:nvPr/>
        </p:nvSpPr>
        <p:spPr bwMode="auto">
          <a:xfrm>
            <a:off x="6176963" y="2879725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0"/>
                </a:lnTo>
                <a:lnTo>
                  <a:pt x="310" y="105"/>
                </a:lnTo>
                <a:lnTo>
                  <a:pt x="298" y="79"/>
                </a:lnTo>
                <a:lnTo>
                  <a:pt x="282" y="56"/>
                </a:lnTo>
                <a:lnTo>
                  <a:pt x="262" y="36"/>
                </a:lnTo>
                <a:lnTo>
                  <a:pt x="239" y="21"/>
                </a:lnTo>
                <a:lnTo>
                  <a:pt x="214" y="9"/>
                </a:lnTo>
                <a:lnTo>
                  <a:pt x="188" y="3"/>
                </a:lnTo>
                <a:lnTo>
                  <a:pt x="161" y="0"/>
                </a:lnTo>
                <a:lnTo>
                  <a:pt x="132" y="3"/>
                </a:lnTo>
                <a:lnTo>
                  <a:pt x="105" y="9"/>
                </a:lnTo>
                <a:lnTo>
                  <a:pt x="80" y="21"/>
                </a:lnTo>
                <a:lnTo>
                  <a:pt x="57" y="36"/>
                </a:lnTo>
                <a:lnTo>
                  <a:pt x="37" y="56"/>
                </a:lnTo>
                <a:lnTo>
                  <a:pt x="22" y="79"/>
                </a:lnTo>
                <a:lnTo>
                  <a:pt x="10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0" y="213"/>
                </a:lnTo>
                <a:lnTo>
                  <a:pt x="22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6"/>
                </a:lnTo>
                <a:lnTo>
                  <a:pt x="105" y="309"/>
                </a:lnTo>
                <a:lnTo>
                  <a:pt x="132" y="315"/>
                </a:lnTo>
                <a:lnTo>
                  <a:pt x="161" y="318"/>
                </a:lnTo>
                <a:lnTo>
                  <a:pt x="188" y="315"/>
                </a:lnTo>
                <a:lnTo>
                  <a:pt x="214" y="309"/>
                </a:lnTo>
                <a:lnTo>
                  <a:pt x="239" y="296"/>
                </a:lnTo>
                <a:lnTo>
                  <a:pt x="262" y="282"/>
                </a:lnTo>
                <a:lnTo>
                  <a:pt x="282" y="262"/>
                </a:lnTo>
                <a:lnTo>
                  <a:pt x="298" y="239"/>
                </a:lnTo>
                <a:lnTo>
                  <a:pt x="310" y="213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14" name="Line 525">
            <a:extLst>
              <a:ext uri="{FF2B5EF4-FFF2-40B4-BE49-F238E27FC236}">
                <a16:creationId xmlns:a16="http://schemas.microsoft.com/office/drawing/2014/main" id="{7E61801F-3942-4DE8-8112-BA7AD8AA0E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1250" y="37449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15" name="Freeform 526">
            <a:extLst>
              <a:ext uri="{FF2B5EF4-FFF2-40B4-BE49-F238E27FC236}">
                <a16:creationId xmlns:a16="http://schemas.microsoft.com/office/drawing/2014/main" id="{6EA8D57C-B8F1-4FBE-A7AC-E9403F427C72}"/>
              </a:ext>
            </a:extLst>
          </p:cNvPr>
          <p:cNvSpPr>
            <a:spLocks/>
          </p:cNvSpPr>
          <p:nvPr/>
        </p:nvSpPr>
        <p:spPr bwMode="auto">
          <a:xfrm>
            <a:off x="6119813" y="3709988"/>
            <a:ext cx="71437" cy="71437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9"/>
                </a:moveTo>
                <a:lnTo>
                  <a:pt x="314" y="130"/>
                </a:lnTo>
                <a:lnTo>
                  <a:pt x="307" y="105"/>
                </a:lnTo>
                <a:lnTo>
                  <a:pt x="296" y="79"/>
                </a:lnTo>
                <a:lnTo>
                  <a:pt x="280" y="57"/>
                </a:lnTo>
                <a:lnTo>
                  <a:pt x="260" y="37"/>
                </a:lnTo>
                <a:lnTo>
                  <a:pt x="237" y="21"/>
                </a:lnTo>
                <a:lnTo>
                  <a:pt x="212" y="11"/>
                </a:lnTo>
                <a:lnTo>
                  <a:pt x="186" y="3"/>
                </a:lnTo>
                <a:lnTo>
                  <a:pt x="158" y="0"/>
                </a:lnTo>
                <a:lnTo>
                  <a:pt x="130" y="3"/>
                </a:lnTo>
                <a:lnTo>
                  <a:pt x="103" y="11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79"/>
                </a:lnTo>
                <a:lnTo>
                  <a:pt x="8" y="105"/>
                </a:lnTo>
                <a:lnTo>
                  <a:pt x="1" y="130"/>
                </a:lnTo>
                <a:lnTo>
                  <a:pt x="0" y="159"/>
                </a:lnTo>
                <a:lnTo>
                  <a:pt x="1" y="187"/>
                </a:lnTo>
                <a:lnTo>
                  <a:pt x="8" y="214"/>
                </a:lnTo>
                <a:lnTo>
                  <a:pt x="21" y="239"/>
                </a:lnTo>
                <a:lnTo>
                  <a:pt x="36" y="262"/>
                </a:lnTo>
                <a:lnTo>
                  <a:pt x="56" y="281"/>
                </a:lnTo>
                <a:lnTo>
                  <a:pt x="78" y="296"/>
                </a:lnTo>
                <a:lnTo>
                  <a:pt x="103" y="309"/>
                </a:lnTo>
                <a:lnTo>
                  <a:pt x="130" y="316"/>
                </a:lnTo>
                <a:lnTo>
                  <a:pt x="158" y="317"/>
                </a:lnTo>
                <a:lnTo>
                  <a:pt x="186" y="316"/>
                </a:lnTo>
                <a:lnTo>
                  <a:pt x="212" y="309"/>
                </a:lnTo>
                <a:lnTo>
                  <a:pt x="237" y="296"/>
                </a:lnTo>
                <a:lnTo>
                  <a:pt x="260" y="281"/>
                </a:lnTo>
                <a:lnTo>
                  <a:pt x="280" y="262"/>
                </a:lnTo>
                <a:lnTo>
                  <a:pt x="296" y="239"/>
                </a:lnTo>
                <a:lnTo>
                  <a:pt x="307" y="214"/>
                </a:lnTo>
                <a:lnTo>
                  <a:pt x="314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16" name="Line 527">
            <a:extLst>
              <a:ext uri="{FF2B5EF4-FFF2-40B4-BE49-F238E27FC236}">
                <a16:creationId xmlns:a16="http://schemas.microsoft.com/office/drawing/2014/main" id="{328BEEB0-1504-4896-BEAF-1FEDF5747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4650" y="580707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17" name="Freeform 528">
            <a:extLst>
              <a:ext uri="{FF2B5EF4-FFF2-40B4-BE49-F238E27FC236}">
                <a16:creationId xmlns:a16="http://schemas.microsoft.com/office/drawing/2014/main" id="{3916463A-86BD-4CAA-82F7-20964ED68E5F}"/>
              </a:ext>
            </a:extLst>
          </p:cNvPr>
          <p:cNvSpPr>
            <a:spLocks/>
          </p:cNvSpPr>
          <p:nvPr/>
        </p:nvSpPr>
        <p:spPr bwMode="auto">
          <a:xfrm>
            <a:off x="6651625" y="5770563"/>
            <a:ext cx="73025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5" y="131"/>
                </a:lnTo>
                <a:lnTo>
                  <a:pt x="307" y="105"/>
                </a:lnTo>
                <a:lnTo>
                  <a:pt x="296" y="79"/>
                </a:lnTo>
                <a:lnTo>
                  <a:pt x="280" y="56"/>
                </a:lnTo>
                <a:lnTo>
                  <a:pt x="260" y="37"/>
                </a:lnTo>
                <a:lnTo>
                  <a:pt x="238" y="21"/>
                </a:lnTo>
                <a:lnTo>
                  <a:pt x="213" y="9"/>
                </a:lnTo>
                <a:lnTo>
                  <a:pt x="186" y="3"/>
                </a:lnTo>
                <a:lnTo>
                  <a:pt x="158" y="0"/>
                </a:lnTo>
                <a:lnTo>
                  <a:pt x="130" y="3"/>
                </a:lnTo>
                <a:lnTo>
                  <a:pt x="104" y="9"/>
                </a:lnTo>
                <a:lnTo>
                  <a:pt x="79" y="21"/>
                </a:lnTo>
                <a:lnTo>
                  <a:pt x="56" y="37"/>
                </a:lnTo>
                <a:lnTo>
                  <a:pt x="36" y="56"/>
                </a:lnTo>
                <a:lnTo>
                  <a:pt x="21" y="79"/>
                </a:lnTo>
                <a:lnTo>
                  <a:pt x="8" y="105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8" y="213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9" y="297"/>
                </a:lnTo>
                <a:lnTo>
                  <a:pt x="104" y="309"/>
                </a:lnTo>
                <a:lnTo>
                  <a:pt x="130" y="316"/>
                </a:lnTo>
                <a:lnTo>
                  <a:pt x="158" y="318"/>
                </a:lnTo>
                <a:lnTo>
                  <a:pt x="186" y="316"/>
                </a:lnTo>
                <a:lnTo>
                  <a:pt x="213" y="309"/>
                </a:lnTo>
                <a:lnTo>
                  <a:pt x="238" y="297"/>
                </a:lnTo>
                <a:lnTo>
                  <a:pt x="260" y="281"/>
                </a:lnTo>
                <a:lnTo>
                  <a:pt x="280" y="261"/>
                </a:lnTo>
                <a:lnTo>
                  <a:pt x="296" y="239"/>
                </a:lnTo>
                <a:lnTo>
                  <a:pt x="307" y="213"/>
                </a:lnTo>
                <a:lnTo>
                  <a:pt x="315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18" name="Line 529">
            <a:extLst>
              <a:ext uri="{FF2B5EF4-FFF2-40B4-BE49-F238E27FC236}">
                <a16:creationId xmlns:a16="http://schemas.microsoft.com/office/drawing/2014/main" id="{DA32EADE-DC29-445E-852A-B37C00C458A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1088" y="51038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19" name="Freeform 530">
            <a:extLst>
              <a:ext uri="{FF2B5EF4-FFF2-40B4-BE49-F238E27FC236}">
                <a16:creationId xmlns:a16="http://schemas.microsoft.com/office/drawing/2014/main" id="{251957CC-7EF7-4046-B515-21B3FD84A716}"/>
              </a:ext>
            </a:extLst>
          </p:cNvPr>
          <p:cNvSpPr>
            <a:spLocks/>
          </p:cNvSpPr>
          <p:nvPr/>
        </p:nvSpPr>
        <p:spPr bwMode="auto">
          <a:xfrm>
            <a:off x="7358063" y="5067300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1"/>
                </a:lnTo>
                <a:lnTo>
                  <a:pt x="309" y="105"/>
                </a:lnTo>
                <a:lnTo>
                  <a:pt x="296" y="80"/>
                </a:lnTo>
                <a:lnTo>
                  <a:pt x="282" y="57"/>
                </a:lnTo>
                <a:lnTo>
                  <a:pt x="262" y="38"/>
                </a:lnTo>
                <a:lnTo>
                  <a:pt x="239" y="21"/>
                </a:lnTo>
                <a:lnTo>
                  <a:pt x="215" y="9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5" y="9"/>
                </a:lnTo>
                <a:lnTo>
                  <a:pt x="79" y="21"/>
                </a:lnTo>
                <a:lnTo>
                  <a:pt x="56" y="38"/>
                </a:lnTo>
                <a:lnTo>
                  <a:pt x="38" y="57"/>
                </a:lnTo>
                <a:lnTo>
                  <a:pt x="22" y="80"/>
                </a:lnTo>
                <a:lnTo>
                  <a:pt x="10" y="105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0" y="215"/>
                </a:lnTo>
                <a:lnTo>
                  <a:pt x="22" y="239"/>
                </a:lnTo>
                <a:lnTo>
                  <a:pt x="38" y="262"/>
                </a:lnTo>
                <a:lnTo>
                  <a:pt x="56" y="281"/>
                </a:lnTo>
                <a:lnTo>
                  <a:pt x="79" y="297"/>
                </a:lnTo>
                <a:lnTo>
                  <a:pt x="105" y="309"/>
                </a:lnTo>
                <a:lnTo>
                  <a:pt x="131" y="317"/>
                </a:lnTo>
                <a:lnTo>
                  <a:pt x="160" y="318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2" y="281"/>
                </a:lnTo>
                <a:lnTo>
                  <a:pt x="282" y="262"/>
                </a:lnTo>
                <a:lnTo>
                  <a:pt x="296" y="239"/>
                </a:lnTo>
                <a:lnTo>
                  <a:pt x="309" y="215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20" name="Line 531">
            <a:extLst>
              <a:ext uri="{FF2B5EF4-FFF2-40B4-BE49-F238E27FC236}">
                <a16:creationId xmlns:a16="http://schemas.microsoft.com/office/drawing/2014/main" id="{7163BB63-FDCC-4579-83B8-FDB706DA4C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0050" y="553878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21" name="Freeform 532">
            <a:extLst>
              <a:ext uri="{FF2B5EF4-FFF2-40B4-BE49-F238E27FC236}">
                <a16:creationId xmlns:a16="http://schemas.microsoft.com/office/drawing/2014/main" id="{561559DB-6353-44A3-B1FF-1D2D48A50C68}"/>
              </a:ext>
            </a:extLst>
          </p:cNvPr>
          <p:cNvSpPr>
            <a:spLocks/>
          </p:cNvSpPr>
          <p:nvPr/>
        </p:nvSpPr>
        <p:spPr bwMode="auto">
          <a:xfrm>
            <a:off x="5407025" y="5503863"/>
            <a:ext cx="73025" cy="71437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8"/>
                </a:moveTo>
                <a:lnTo>
                  <a:pt x="314" y="130"/>
                </a:lnTo>
                <a:lnTo>
                  <a:pt x="309" y="103"/>
                </a:lnTo>
                <a:lnTo>
                  <a:pt x="296" y="78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2" y="9"/>
                </a:lnTo>
                <a:lnTo>
                  <a:pt x="187" y="1"/>
                </a:lnTo>
                <a:lnTo>
                  <a:pt x="159" y="0"/>
                </a:lnTo>
                <a:lnTo>
                  <a:pt x="130" y="1"/>
                </a:lnTo>
                <a:lnTo>
                  <a:pt x="105" y="9"/>
                </a:lnTo>
                <a:lnTo>
                  <a:pt x="78" y="21"/>
                </a:lnTo>
                <a:lnTo>
                  <a:pt x="56" y="36"/>
                </a:lnTo>
                <a:lnTo>
                  <a:pt x="36" y="56"/>
                </a:lnTo>
                <a:lnTo>
                  <a:pt x="21" y="78"/>
                </a:lnTo>
                <a:lnTo>
                  <a:pt x="9" y="103"/>
                </a:lnTo>
                <a:lnTo>
                  <a:pt x="3" y="130"/>
                </a:lnTo>
                <a:lnTo>
                  <a:pt x="0" y="158"/>
                </a:lnTo>
                <a:lnTo>
                  <a:pt x="3" y="186"/>
                </a:lnTo>
                <a:lnTo>
                  <a:pt x="9" y="212"/>
                </a:lnTo>
                <a:lnTo>
                  <a:pt x="21" y="237"/>
                </a:lnTo>
                <a:lnTo>
                  <a:pt x="36" y="260"/>
                </a:lnTo>
                <a:lnTo>
                  <a:pt x="56" y="280"/>
                </a:lnTo>
                <a:lnTo>
                  <a:pt x="78" y="296"/>
                </a:lnTo>
                <a:lnTo>
                  <a:pt x="105" y="308"/>
                </a:lnTo>
                <a:lnTo>
                  <a:pt x="130" y="315"/>
                </a:lnTo>
                <a:lnTo>
                  <a:pt x="159" y="317"/>
                </a:lnTo>
                <a:lnTo>
                  <a:pt x="187" y="315"/>
                </a:lnTo>
                <a:lnTo>
                  <a:pt x="212" y="308"/>
                </a:lnTo>
                <a:lnTo>
                  <a:pt x="239" y="296"/>
                </a:lnTo>
                <a:lnTo>
                  <a:pt x="261" y="280"/>
                </a:lnTo>
                <a:lnTo>
                  <a:pt x="281" y="260"/>
                </a:lnTo>
                <a:lnTo>
                  <a:pt x="296" y="237"/>
                </a:lnTo>
                <a:lnTo>
                  <a:pt x="309" y="212"/>
                </a:lnTo>
                <a:lnTo>
                  <a:pt x="314" y="186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22" name="Line 533">
            <a:extLst>
              <a:ext uri="{FF2B5EF4-FFF2-40B4-BE49-F238E27FC236}">
                <a16:creationId xmlns:a16="http://schemas.microsoft.com/office/drawing/2014/main" id="{0993066C-74F3-4C3C-BA5B-222287DA75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7113" y="43021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23" name="Freeform 534">
            <a:extLst>
              <a:ext uri="{FF2B5EF4-FFF2-40B4-BE49-F238E27FC236}">
                <a16:creationId xmlns:a16="http://schemas.microsoft.com/office/drawing/2014/main" id="{5EB71404-C49B-4873-837C-494D9DADACB7}"/>
              </a:ext>
            </a:extLst>
          </p:cNvPr>
          <p:cNvSpPr>
            <a:spLocks/>
          </p:cNvSpPr>
          <p:nvPr/>
        </p:nvSpPr>
        <p:spPr bwMode="auto">
          <a:xfrm>
            <a:off x="6035675" y="4265613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1"/>
                </a:lnTo>
                <a:lnTo>
                  <a:pt x="309" y="103"/>
                </a:lnTo>
                <a:lnTo>
                  <a:pt x="296" y="79"/>
                </a:lnTo>
                <a:lnTo>
                  <a:pt x="282" y="55"/>
                </a:lnTo>
                <a:lnTo>
                  <a:pt x="262" y="37"/>
                </a:lnTo>
                <a:lnTo>
                  <a:pt x="239" y="21"/>
                </a:lnTo>
                <a:lnTo>
                  <a:pt x="213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6" y="37"/>
                </a:lnTo>
                <a:lnTo>
                  <a:pt x="36" y="55"/>
                </a:lnTo>
                <a:lnTo>
                  <a:pt x="22" y="79"/>
                </a:lnTo>
                <a:lnTo>
                  <a:pt x="10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5"/>
                </a:lnTo>
                <a:lnTo>
                  <a:pt x="10" y="213"/>
                </a:lnTo>
                <a:lnTo>
                  <a:pt x="22" y="237"/>
                </a:lnTo>
                <a:lnTo>
                  <a:pt x="36" y="260"/>
                </a:lnTo>
                <a:lnTo>
                  <a:pt x="56" y="280"/>
                </a:lnTo>
                <a:lnTo>
                  <a:pt x="79" y="297"/>
                </a:lnTo>
                <a:lnTo>
                  <a:pt x="105" y="307"/>
                </a:lnTo>
                <a:lnTo>
                  <a:pt x="131" y="314"/>
                </a:lnTo>
                <a:lnTo>
                  <a:pt x="160" y="318"/>
                </a:lnTo>
                <a:lnTo>
                  <a:pt x="187" y="314"/>
                </a:lnTo>
                <a:lnTo>
                  <a:pt x="213" y="307"/>
                </a:lnTo>
                <a:lnTo>
                  <a:pt x="239" y="297"/>
                </a:lnTo>
                <a:lnTo>
                  <a:pt x="262" y="280"/>
                </a:lnTo>
                <a:lnTo>
                  <a:pt x="282" y="260"/>
                </a:lnTo>
                <a:lnTo>
                  <a:pt x="296" y="237"/>
                </a:lnTo>
                <a:lnTo>
                  <a:pt x="309" y="213"/>
                </a:lnTo>
                <a:lnTo>
                  <a:pt x="315" y="185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24" name="Line 535">
            <a:extLst>
              <a:ext uri="{FF2B5EF4-FFF2-40B4-BE49-F238E27FC236}">
                <a16:creationId xmlns:a16="http://schemas.microsoft.com/office/drawing/2014/main" id="{CD8489A8-3BD8-42F6-96E8-6DA4ED21AD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9500" y="380206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25" name="Freeform 536">
            <a:extLst>
              <a:ext uri="{FF2B5EF4-FFF2-40B4-BE49-F238E27FC236}">
                <a16:creationId xmlns:a16="http://schemas.microsoft.com/office/drawing/2014/main" id="{64827990-29D9-4568-937F-821D7003AB55}"/>
              </a:ext>
            </a:extLst>
          </p:cNvPr>
          <p:cNvSpPr>
            <a:spLocks/>
          </p:cNvSpPr>
          <p:nvPr/>
        </p:nvSpPr>
        <p:spPr bwMode="auto">
          <a:xfrm>
            <a:off x="4818063" y="3765550"/>
            <a:ext cx="71437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2"/>
                </a:lnTo>
                <a:lnTo>
                  <a:pt x="309" y="104"/>
                </a:lnTo>
                <a:lnTo>
                  <a:pt x="297" y="80"/>
                </a:lnTo>
                <a:lnTo>
                  <a:pt x="283" y="57"/>
                </a:lnTo>
                <a:lnTo>
                  <a:pt x="263" y="38"/>
                </a:lnTo>
                <a:lnTo>
                  <a:pt x="239" y="21"/>
                </a:lnTo>
                <a:lnTo>
                  <a:pt x="215" y="10"/>
                </a:lnTo>
                <a:lnTo>
                  <a:pt x="187" y="2"/>
                </a:lnTo>
                <a:lnTo>
                  <a:pt x="161" y="0"/>
                </a:lnTo>
                <a:lnTo>
                  <a:pt x="132" y="2"/>
                </a:lnTo>
                <a:lnTo>
                  <a:pt x="105" y="10"/>
                </a:lnTo>
                <a:lnTo>
                  <a:pt x="80" y="21"/>
                </a:lnTo>
                <a:lnTo>
                  <a:pt x="57" y="38"/>
                </a:lnTo>
                <a:lnTo>
                  <a:pt x="39" y="57"/>
                </a:lnTo>
                <a:lnTo>
                  <a:pt x="22" y="80"/>
                </a:lnTo>
                <a:lnTo>
                  <a:pt x="11" y="104"/>
                </a:lnTo>
                <a:lnTo>
                  <a:pt x="4" y="132"/>
                </a:lnTo>
                <a:lnTo>
                  <a:pt x="0" y="159"/>
                </a:lnTo>
                <a:lnTo>
                  <a:pt x="4" y="187"/>
                </a:lnTo>
                <a:lnTo>
                  <a:pt x="11" y="214"/>
                </a:lnTo>
                <a:lnTo>
                  <a:pt x="22" y="238"/>
                </a:lnTo>
                <a:lnTo>
                  <a:pt x="39" y="261"/>
                </a:lnTo>
                <a:lnTo>
                  <a:pt x="57" y="281"/>
                </a:lnTo>
                <a:lnTo>
                  <a:pt x="80" y="297"/>
                </a:lnTo>
                <a:lnTo>
                  <a:pt x="105" y="309"/>
                </a:lnTo>
                <a:lnTo>
                  <a:pt x="132" y="317"/>
                </a:lnTo>
                <a:lnTo>
                  <a:pt x="161" y="318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3" y="281"/>
                </a:lnTo>
                <a:lnTo>
                  <a:pt x="283" y="261"/>
                </a:lnTo>
                <a:lnTo>
                  <a:pt x="297" y="238"/>
                </a:lnTo>
                <a:lnTo>
                  <a:pt x="309" y="214"/>
                </a:lnTo>
                <a:lnTo>
                  <a:pt x="317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26" name="Line 537">
            <a:extLst>
              <a:ext uri="{FF2B5EF4-FFF2-40B4-BE49-F238E27FC236}">
                <a16:creationId xmlns:a16="http://schemas.microsoft.com/office/drawing/2014/main" id="{F496EB84-29B8-4541-B6E1-6E608A8C0A2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5413" y="56022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27" name="Freeform 538">
            <a:extLst>
              <a:ext uri="{FF2B5EF4-FFF2-40B4-BE49-F238E27FC236}">
                <a16:creationId xmlns:a16="http://schemas.microsoft.com/office/drawing/2014/main" id="{67B22D0B-C6FD-44B0-8DE2-2DDC7BFD1F1D}"/>
              </a:ext>
            </a:extLst>
          </p:cNvPr>
          <p:cNvSpPr>
            <a:spLocks/>
          </p:cNvSpPr>
          <p:nvPr/>
        </p:nvSpPr>
        <p:spPr bwMode="auto">
          <a:xfrm>
            <a:off x="7672388" y="5565775"/>
            <a:ext cx="73025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1"/>
                </a:lnTo>
                <a:lnTo>
                  <a:pt x="308" y="106"/>
                </a:lnTo>
                <a:lnTo>
                  <a:pt x="297" y="79"/>
                </a:lnTo>
                <a:lnTo>
                  <a:pt x="280" y="57"/>
                </a:lnTo>
                <a:lnTo>
                  <a:pt x="260" y="37"/>
                </a:lnTo>
                <a:lnTo>
                  <a:pt x="237" y="21"/>
                </a:lnTo>
                <a:lnTo>
                  <a:pt x="212" y="9"/>
                </a:lnTo>
                <a:lnTo>
                  <a:pt x="186" y="4"/>
                </a:lnTo>
                <a:lnTo>
                  <a:pt x="158" y="0"/>
                </a:lnTo>
                <a:lnTo>
                  <a:pt x="131" y="4"/>
                </a:lnTo>
                <a:lnTo>
                  <a:pt x="103" y="9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79"/>
                </a:lnTo>
                <a:lnTo>
                  <a:pt x="9" y="106"/>
                </a:lnTo>
                <a:lnTo>
                  <a:pt x="1" y="131"/>
                </a:lnTo>
                <a:lnTo>
                  <a:pt x="0" y="159"/>
                </a:lnTo>
                <a:lnTo>
                  <a:pt x="1" y="188"/>
                </a:lnTo>
                <a:lnTo>
                  <a:pt x="9" y="213"/>
                </a:lnTo>
                <a:lnTo>
                  <a:pt x="21" y="240"/>
                </a:lnTo>
                <a:lnTo>
                  <a:pt x="36" y="262"/>
                </a:lnTo>
                <a:lnTo>
                  <a:pt x="56" y="282"/>
                </a:lnTo>
                <a:lnTo>
                  <a:pt x="78" y="297"/>
                </a:lnTo>
                <a:lnTo>
                  <a:pt x="103" y="309"/>
                </a:lnTo>
                <a:lnTo>
                  <a:pt x="131" y="315"/>
                </a:lnTo>
                <a:lnTo>
                  <a:pt x="158" y="318"/>
                </a:lnTo>
                <a:lnTo>
                  <a:pt x="186" y="315"/>
                </a:lnTo>
                <a:lnTo>
                  <a:pt x="212" y="309"/>
                </a:lnTo>
                <a:lnTo>
                  <a:pt x="237" y="297"/>
                </a:lnTo>
                <a:lnTo>
                  <a:pt x="260" y="282"/>
                </a:lnTo>
                <a:lnTo>
                  <a:pt x="280" y="262"/>
                </a:lnTo>
                <a:lnTo>
                  <a:pt x="297" y="240"/>
                </a:lnTo>
                <a:lnTo>
                  <a:pt x="308" y="213"/>
                </a:lnTo>
                <a:lnTo>
                  <a:pt x="315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28" name="Line 539">
            <a:extLst>
              <a:ext uri="{FF2B5EF4-FFF2-40B4-BE49-F238E27FC236}">
                <a16:creationId xmlns:a16="http://schemas.microsoft.com/office/drawing/2014/main" id="{9B3B7C46-B725-4E42-9E34-F83731BD6B6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5538" y="52244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29" name="Freeform 540">
            <a:extLst>
              <a:ext uri="{FF2B5EF4-FFF2-40B4-BE49-F238E27FC236}">
                <a16:creationId xmlns:a16="http://schemas.microsoft.com/office/drawing/2014/main" id="{A9BCDA73-2253-4B9D-ACE0-584B9D8DF319}"/>
              </a:ext>
            </a:extLst>
          </p:cNvPr>
          <p:cNvSpPr>
            <a:spLocks/>
          </p:cNvSpPr>
          <p:nvPr/>
        </p:nvSpPr>
        <p:spPr bwMode="auto">
          <a:xfrm>
            <a:off x="6132513" y="5187950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60"/>
                </a:moveTo>
                <a:lnTo>
                  <a:pt x="314" y="131"/>
                </a:lnTo>
                <a:lnTo>
                  <a:pt x="309" y="104"/>
                </a:lnTo>
                <a:lnTo>
                  <a:pt x="297" y="79"/>
                </a:lnTo>
                <a:lnTo>
                  <a:pt x="280" y="58"/>
                </a:lnTo>
                <a:lnTo>
                  <a:pt x="261" y="38"/>
                </a:lnTo>
                <a:lnTo>
                  <a:pt x="239" y="21"/>
                </a:lnTo>
                <a:lnTo>
                  <a:pt x="213" y="10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3" y="10"/>
                </a:lnTo>
                <a:lnTo>
                  <a:pt x="79" y="21"/>
                </a:lnTo>
                <a:lnTo>
                  <a:pt x="57" y="38"/>
                </a:lnTo>
                <a:lnTo>
                  <a:pt x="37" y="58"/>
                </a:lnTo>
                <a:lnTo>
                  <a:pt x="21" y="79"/>
                </a:lnTo>
                <a:lnTo>
                  <a:pt x="9" y="104"/>
                </a:lnTo>
                <a:lnTo>
                  <a:pt x="1" y="131"/>
                </a:lnTo>
                <a:lnTo>
                  <a:pt x="0" y="160"/>
                </a:lnTo>
                <a:lnTo>
                  <a:pt x="1" y="188"/>
                </a:lnTo>
                <a:lnTo>
                  <a:pt x="9" y="214"/>
                </a:lnTo>
                <a:lnTo>
                  <a:pt x="21" y="238"/>
                </a:lnTo>
                <a:lnTo>
                  <a:pt x="37" y="262"/>
                </a:lnTo>
                <a:lnTo>
                  <a:pt x="57" y="282"/>
                </a:lnTo>
                <a:lnTo>
                  <a:pt x="79" y="297"/>
                </a:lnTo>
                <a:lnTo>
                  <a:pt x="103" y="309"/>
                </a:lnTo>
                <a:lnTo>
                  <a:pt x="131" y="317"/>
                </a:lnTo>
                <a:lnTo>
                  <a:pt x="159" y="318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1" y="282"/>
                </a:lnTo>
                <a:lnTo>
                  <a:pt x="280" y="262"/>
                </a:lnTo>
                <a:lnTo>
                  <a:pt x="297" y="238"/>
                </a:lnTo>
                <a:lnTo>
                  <a:pt x="309" y="214"/>
                </a:lnTo>
                <a:lnTo>
                  <a:pt x="314" y="188"/>
                </a:lnTo>
                <a:lnTo>
                  <a:pt x="318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30" name="Line 541">
            <a:extLst>
              <a:ext uri="{FF2B5EF4-FFF2-40B4-BE49-F238E27FC236}">
                <a16:creationId xmlns:a16="http://schemas.microsoft.com/office/drawing/2014/main" id="{7D86F614-8269-4E26-94FA-0F764A9F489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9225" y="55118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31" name="Freeform 542">
            <a:extLst>
              <a:ext uri="{FF2B5EF4-FFF2-40B4-BE49-F238E27FC236}">
                <a16:creationId xmlns:a16="http://schemas.microsoft.com/office/drawing/2014/main" id="{7D907B20-80D1-4951-9349-BDB676C1D952}"/>
              </a:ext>
            </a:extLst>
          </p:cNvPr>
          <p:cNvSpPr>
            <a:spLocks/>
          </p:cNvSpPr>
          <p:nvPr/>
        </p:nvSpPr>
        <p:spPr bwMode="auto">
          <a:xfrm>
            <a:off x="6426200" y="5475288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1"/>
                </a:lnTo>
                <a:lnTo>
                  <a:pt x="309" y="105"/>
                </a:lnTo>
                <a:lnTo>
                  <a:pt x="297" y="79"/>
                </a:lnTo>
                <a:lnTo>
                  <a:pt x="283" y="56"/>
                </a:lnTo>
                <a:lnTo>
                  <a:pt x="263" y="38"/>
                </a:lnTo>
                <a:lnTo>
                  <a:pt x="240" y="21"/>
                </a:lnTo>
                <a:lnTo>
                  <a:pt x="214" y="9"/>
                </a:lnTo>
                <a:lnTo>
                  <a:pt x="188" y="3"/>
                </a:lnTo>
                <a:lnTo>
                  <a:pt x="161" y="0"/>
                </a:lnTo>
                <a:lnTo>
                  <a:pt x="131" y="3"/>
                </a:lnTo>
                <a:lnTo>
                  <a:pt x="106" y="9"/>
                </a:lnTo>
                <a:lnTo>
                  <a:pt x="80" y="21"/>
                </a:lnTo>
                <a:lnTo>
                  <a:pt x="57" y="38"/>
                </a:lnTo>
                <a:lnTo>
                  <a:pt x="37" y="56"/>
                </a:lnTo>
                <a:lnTo>
                  <a:pt x="21" y="79"/>
                </a:lnTo>
                <a:lnTo>
                  <a:pt x="9" y="105"/>
                </a:lnTo>
                <a:lnTo>
                  <a:pt x="4" y="131"/>
                </a:lnTo>
                <a:lnTo>
                  <a:pt x="0" y="158"/>
                </a:lnTo>
                <a:lnTo>
                  <a:pt x="4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80" y="297"/>
                </a:lnTo>
                <a:lnTo>
                  <a:pt x="106" y="309"/>
                </a:lnTo>
                <a:lnTo>
                  <a:pt x="131" y="317"/>
                </a:lnTo>
                <a:lnTo>
                  <a:pt x="161" y="318"/>
                </a:lnTo>
                <a:lnTo>
                  <a:pt x="188" y="317"/>
                </a:lnTo>
                <a:lnTo>
                  <a:pt x="214" y="309"/>
                </a:lnTo>
                <a:lnTo>
                  <a:pt x="240" y="297"/>
                </a:lnTo>
                <a:lnTo>
                  <a:pt x="263" y="281"/>
                </a:lnTo>
                <a:lnTo>
                  <a:pt x="283" y="261"/>
                </a:lnTo>
                <a:lnTo>
                  <a:pt x="297" y="239"/>
                </a:lnTo>
                <a:lnTo>
                  <a:pt x="309" y="215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32" name="Line 543">
            <a:extLst>
              <a:ext uri="{FF2B5EF4-FFF2-40B4-BE49-F238E27FC236}">
                <a16:creationId xmlns:a16="http://schemas.microsoft.com/office/drawing/2014/main" id="{A0CD7A98-FE1C-4FD9-BD33-B7AF6A35D8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6825" y="507047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33" name="Freeform 544">
            <a:extLst>
              <a:ext uri="{FF2B5EF4-FFF2-40B4-BE49-F238E27FC236}">
                <a16:creationId xmlns:a16="http://schemas.microsoft.com/office/drawing/2014/main" id="{3E31B1C9-3DB2-4ED9-818C-D0AFE887E692}"/>
              </a:ext>
            </a:extLst>
          </p:cNvPr>
          <p:cNvSpPr>
            <a:spLocks/>
          </p:cNvSpPr>
          <p:nvPr/>
        </p:nvSpPr>
        <p:spPr bwMode="auto">
          <a:xfrm>
            <a:off x="7543800" y="5035550"/>
            <a:ext cx="73025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4" y="132"/>
                </a:lnTo>
                <a:lnTo>
                  <a:pt x="309" y="105"/>
                </a:lnTo>
                <a:lnTo>
                  <a:pt x="297" y="80"/>
                </a:lnTo>
                <a:lnTo>
                  <a:pt x="281" y="57"/>
                </a:lnTo>
                <a:lnTo>
                  <a:pt x="261" y="37"/>
                </a:lnTo>
                <a:lnTo>
                  <a:pt x="239" y="22"/>
                </a:lnTo>
                <a:lnTo>
                  <a:pt x="212" y="10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5" y="10"/>
                </a:lnTo>
                <a:lnTo>
                  <a:pt x="78" y="22"/>
                </a:lnTo>
                <a:lnTo>
                  <a:pt x="56" y="37"/>
                </a:lnTo>
                <a:lnTo>
                  <a:pt x="36" y="57"/>
                </a:lnTo>
                <a:lnTo>
                  <a:pt x="21" y="80"/>
                </a:lnTo>
                <a:lnTo>
                  <a:pt x="9" y="105"/>
                </a:lnTo>
                <a:lnTo>
                  <a:pt x="2" y="132"/>
                </a:lnTo>
                <a:lnTo>
                  <a:pt x="0" y="158"/>
                </a:lnTo>
                <a:lnTo>
                  <a:pt x="2" y="188"/>
                </a:lnTo>
                <a:lnTo>
                  <a:pt x="9" y="214"/>
                </a:lnTo>
                <a:lnTo>
                  <a:pt x="21" y="239"/>
                </a:lnTo>
                <a:lnTo>
                  <a:pt x="36" y="262"/>
                </a:lnTo>
                <a:lnTo>
                  <a:pt x="56" y="282"/>
                </a:lnTo>
                <a:lnTo>
                  <a:pt x="78" y="298"/>
                </a:lnTo>
                <a:lnTo>
                  <a:pt x="105" y="310"/>
                </a:lnTo>
                <a:lnTo>
                  <a:pt x="130" y="316"/>
                </a:lnTo>
                <a:lnTo>
                  <a:pt x="159" y="319"/>
                </a:lnTo>
                <a:lnTo>
                  <a:pt x="187" y="316"/>
                </a:lnTo>
                <a:lnTo>
                  <a:pt x="212" y="310"/>
                </a:lnTo>
                <a:lnTo>
                  <a:pt x="239" y="298"/>
                </a:lnTo>
                <a:lnTo>
                  <a:pt x="261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4"/>
                </a:lnTo>
                <a:lnTo>
                  <a:pt x="314" y="188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34" name="Line 545">
            <a:extLst>
              <a:ext uri="{FF2B5EF4-FFF2-40B4-BE49-F238E27FC236}">
                <a16:creationId xmlns:a16="http://schemas.microsoft.com/office/drawing/2014/main" id="{DEBFEC1A-1764-48CF-85B3-832CEE97237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3063" y="42005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35" name="Freeform 546">
            <a:extLst>
              <a:ext uri="{FF2B5EF4-FFF2-40B4-BE49-F238E27FC236}">
                <a16:creationId xmlns:a16="http://schemas.microsoft.com/office/drawing/2014/main" id="{1809C1E8-761A-48C9-8B92-FF153F1EFBCD}"/>
              </a:ext>
            </a:extLst>
          </p:cNvPr>
          <p:cNvSpPr>
            <a:spLocks/>
          </p:cNvSpPr>
          <p:nvPr/>
        </p:nvSpPr>
        <p:spPr bwMode="auto">
          <a:xfrm>
            <a:off x="5381625" y="4165600"/>
            <a:ext cx="71438" cy="71438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8"/>
                </a:moveTo>
                <a:lnTo>
                  <a:pt x="314" y="132"/>
                </a:lnTo>
                <a:lnTo>
                  <a:pt x="309" y="105"/>
                </a:lnTo>
                <a:lnTo>
                  <a:pt x="296" y="80"/>
                </a:lnTo>
                <a:lnTo>
                  <a:pt x="280" y="57"/>
                </a:lnTo>
                <a:lnTo>
                  <a:pt x="261" y="37"/>
                </a:lnTo>
                <a:lnTo>
                  <a:pt x="239" y="22"/>
                </a:lnTo>
                <a:lnTo>
                  <a:pt x="212" y="10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3" y="10"/>
                </a:lnTo>
                <a:lnTo>
                  <a:pt x="78" y="22"/>
                </a:lnTo>
                <a:lnTo>
                  <a:pt x="56" y="37"/>
                </a:lnTo>
                <a:lnTo>
                  <a:pt x="36" y="57"/>
                </a:lnTo>
                <a:lnTo>
                  <a:pt x="21" y="80"/>
                </a:lnTo>
                <a:lnTo>
                  <a:pt x="9" y="105"/>
                </a:lnTo>
                <a:lnTo>
                  <a:pt x="1" y="132"/>
                </a:lnTo>
                <a:lnTo>
                  <a:pt x="0" y="158"/>
                </a:lnTo>
                <a:lnTo>
                  <a:pt x="1" y="188"/>
                </a:lnTo>
                <a:lnTo>
                  <a:pt x="9" y="214"/>
                </a:lnTo>
                <a:lnTo>
                  <a:pt x="21" y="239"/>
                </a:lnTo>
                <a:lnTo>
                  <a:pt x="36" y="263"/>
                </a:lnTo>
                <a:lnTo>
                  <a:pt x="56" y="282"/>
                </a:lnTo>
                <a:lnTo>
                  <a:pt x="78" y="298"/>
                </a:lnTo>
                <a:lnTo>
                  <a:pt x="103" y="310"/>
                </a:lnTo>
                <a:lnTo>
                  <a:pt x="130" y="316"/>
                </a:lnTo>
                <a:lnTo>
                  <a:pt x="159" y="319"/>
                </a:lnTo>
                <a:lnTo>
                  <a:pt x="187" y="316"/>
                </a:lnTo>
                <a:lnTo>
                  <a:pt x="212" y="310"/>
                </a:lnTo>
                <a:lnTo>
                  <a:pt x="239" y="298"/>
                </a:lnTo>
                <a:lnTo>
                  <a:pt x="261" y="282"/>
                </a:lnTo>
                <a:lnTo>
                  <a:pt x="280" y="263"/>
                </a:lnTo>
                <a:lnTo>
                  <a:pt x="296" y="239"/>
                </a:lnTo>
                <a:lnTo>
                  <a:pt x="309" y="214"/>
                </a:lnTo>
                <a:lnTo>
                  <a:pt x="314" y="188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36" name="Line 547">
            <a:extLst>
              <a:ext uri="{FF2B5EF4-FFF2-40B4-BE49-F238E27FC236}">
                <a16:creationId xmlns:a16="http://schemas.microsoft.com/office/drawing/2014/main" id="{6CD67C80-7A28-4E21-B28B-C9DC05688A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5575" y="588486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37" name="Freeform 548">
            <a:extLst>
              <a:ext uri="{FF2B5EF4-FFF2-40B4-BE49-F238E27FC236}">
                <a16:creationId xmlns:a16="http://schemas.microsoft.com/office/drawing/2014/main" id="{33C6C12B-6A93-48EB-83E2-45F7D8717B75}"/>
              </a:ext>
            </a:extLst>
          </p:cNvPr>
          <p:cNvSpPr>
            <a:spLocks/>
          </p:cNvSpPr>
          <p:nvPr/>
        </p:nvSpPr>
        <p:spPr bwMode="auto">
          <a:xfrm>
            <a:off x="5164138" y="5848350"/>
            <a:ext cx="71437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4" y="133"/>
                </a:lnTo>
                <a:lnTo>
                  <a:pt x="306" y="105"/>
                </a:lnTo>
                <a:lnTo>
                  <a:pt x="296" y="81"/>
                </a:lnTo>
                <a:lnTo>
                  <a:pt x="280" y="58"/>
                </a:lnTo>
                <a:lnTo>
                  <a:pt x="260" y="38"/>
                </a:lnTo>
                <a:lnTo>
                  <a:pt x="239" y="21"/>
                </a:lnTo>
                <a:lnTo>
                  <a:pt x="212" y="11"/>
                </a:lnTo>
                <a:lnTo>
                  <a:pt x="187" y="3"/>
                </a:lnTo>
                <a:lnTo>
                  <a:pt x="158" y="0"/>
                </a:lnTo>
                <a:lnTo>
                  <a:pt x="130" y="3"/>
                </a:lnTo>
                <a:lnTo>
                  <a:pt x="103" y="11"/>
                </a:lnTo>
                <a:lnTo>
                  <a:pt x="78" y="21"/>
                </a:lnTo>
                <a:lnTo>
                  <a:pt x="56" y="38"/>
                </a:lnTo>
                <a:lnTo>
                  <a:pt x="36" y="58"/>
                </a:lnTo>
                <a:lnTo>
                  <a:pt x="21" y="81"/>
                </a:lnTo>
                <a:lnTo>
                  <a:pt x="9" y="105"/>
                </a:lnTo>
                <a:lnTo>
                  <a:pt x="1" y="133"/>
                </a:lnTo>
                <a:lnTo>
                  <a:pt x="0" y="159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8" y="298"/>
                </a:lnTo>
                <a:lnTo>
                  <a:pt x="103" y="309"/>
                </a:lnTo>
                <a:lnTo>
                  <a:pt x="130" y="317"/>
                </a:lnTo>
                <a:lnTo>
                  <a:pt x="158" y="318"/>
                </a:lnTo>
                <a:lnTo>
                  <a:pt x="187" y="317"/>
                </a:lnTo>
                <a:lnTo>
                  <a:pt x="212" y="309"/>
                </a:lnTo>
                <a:lnTo>
                  <a:pt x="239" y="298"/>
                </a:lnTo>
                <a:lnTo>
                  <a:pt x="260" y="281"/>
                </a:lnTo>
                <a:lnTo>
                  <a:pt x="280" y="261"/>
                </a:lnTo>
                <a:lnTo>
                  <a:pt x="296" y="239"/>
                </a:lnTo>
                <a:lnTo>
                  <a:pt x="306" y="215"/>
                </a:lnTo>
                <a:lnTo>
                  <a:pt x="314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38" name="Line 549">
            <a:extLst>
              <a:ext uri="{FF2B5EF4-FFF2-40B4-BE49-F238E27FC236}">
                <a16:creationId xmlns:a16="http://schemas.microsoft.com/office/drawing/2014/main" id="{684920D8-664B-4619-B20F-BE2496C8206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2300" y="29337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39" name="Freeform 550">
            <a:extLst>
              <a:ext uri="{FF2B5EF4-FFF2-40B4-BE49-F238E27FC236}">
                <a16:creationId xmlns:a16="http://schemas.microsoft.com/office/drawing/2014/main" id="{19755173-239B-43B5-9A89-8BAF6627C8EA}"/>
              </a:ext>
            </a:extLst>
          </p:cNvPr>
          <p:cNvSpPr>
            <a:spLocks/>
          </p:cNvSpPr>
          <p:nvPr/>
        </p:nvSpPr>
        <p:spPr bwMode="auto">
          <a:xfrm>
            <a:off x="6899275" y="2897188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60"/>
                </a:moveTo>
                <a:lnTo>
                  <a:pt x="317" y="132"/>
                </a:lnTo>
                <a:lnTo>
                  <a:pt x="309" y="105"/>
                </a:lnTo>
                <a:lnTo>
                  <a:pt x="297" y="80"/>
                </a:lnTo>
                <a:lnTo>
                  <a:pt x="281" y="58"/>
                </a:lnTo>
                <a:lnTo>
                  <a:pt x="261" y="38"/>
                </a:lnTo>
                <a:lnTo>
                  <a:pt x="239" y="22"/>
                </a:lnTo>
                <a:lnTo>
                  <a:pt x="215" y="11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5" y="11"/>
                </a:lnTo>
                <a:lnTo>
                  <a:pt x="79" y="22"/>
                </a:lnTo>
                <a:lnTo>
                  <a:pt x="58" y="38"/>
                </a:lnTo>
                <a:lnTo>
                  <a:pt x="38" y="58"/>
                </a:lnTo>
                <a:lnTo>
                  <a:pt x="21" y="80"/>
                </a:lnTo>
                <a:lnTo>
                  <a:pt x="11" y="105"/>
                </a:lnTo>
                <a:lnTo>
                  <a:pt x="3" y="132"/>
                </a:lnTo>
                <a:lnTo>
                  <a:pt x="0" y="160"/>
                </a:lnTo>
                <a:lnTo>
                  <a:pt x="3" y="188"/>
                </a:lnTo>
                <a:lnTo>
                  <a:pt x="11" y="214"/>
                </a:lnTo>
                <a:lnTo>
                  <a:pt x="21" y="239"/>
                </a:lnTo>
                <a:lnTo>
                  <a:pt x="38" y="262"/>
                </a:lnTo>
                <a:lnTo>
                  <a:pt x="58" y="282"/>
                </a:lnTo>
                <a:lnTo>
                  <a:pt x="79" y="297"/>
                </a:lnTo>
                <a:lnTo>
                  <a:pt x="105" y="310"/>
                </a:lnTo>
                <a:lnTo>
                  <a:pt x="131" y="316"/>
                </a:lnTo>
                <a:lnTo>
                  <a:pt x="160" y="318"/>
                </a:lnTo>
                <a:lnTo>
                  <a:pt x="187" y="316"/>
                </a:lnTo>
                <a:lnTo>
                  <a:pt x="215" y="310"/>
                </a:lnTo>
                <a:lnTo>
                  <a:pt x="239" y="297"/>
                </a:lnTo>
                <a:lnTo>
                  <a:pt x="261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8"/>
                </a:lnTo>
                <a:lnTo>
                  <a:pt x="318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40" name="Line 551">
            <a:extLst>
              <a:ext uri="{FF2B5EF4-FFF2-40B4-BE49-F238E27FC236}">
                <a16:creationId xmlns:a16="http://schemas.microsoft.com/office/drawing/2014/main" id="{EAD20E09-1E23-4BA0-B83D-B0802CC231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5563" y="55181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41" name="Freeform 552">
            <a:extLst>
              <a:ext uri="{FF2B5EF4-FFF2-40B4-BE49-F238E27FC236}">
                <a16:creationId xmlns:a16="http://schemas.microsoft.com/office/drawing/2014/main" id="{795ECD15-D481-4D61-A8DF-53F1EF3E21C9}"/>
              </a:ext>
            </a:extLst>
          </p:cNvPr>
          <p:cNvSpPr>
            <a:spLocks/>
          </p:cNvSpPr>
          <p:nvPr/>
        </p:nvSpPr>
        <p:spPr bwMode="auto">
          <a:xfrm>
            <a:off x="6334125" y="5481638"/>
            <a:ext cx="71438" cy="73025"/>
          </a:xfrm>
          <a:custGeom>
            <a:avLst/>
            <a:gdLst>
              <a:gd name="T0" fmla="*/ 2147483647 w 317"/>
              <a:gd name="T1" fmla="*/ 2147483647 h 316"/>
              <a:gd name="T2" fmla="*/ 2147483647 w 317"/>
              <a:gd name="T3" fmla="*/ 2147483647 h 316"/>
              <a:gd name="T4" fmla="*/ 2147483647 w 317"/>
              <a:gd name="T5" fmla="*/ 2147483647 h 316"/>
              <a:gd name="T6" fmla="*/ 2147483647 w 317"/>
              <a:gd name="T7" fmla="*/ 2147483647 h 316"/>
              <a:gd name="T8" fmla="*/ 2147483647 w 317"/>
              <a:gd name="T9" fmla="*/ 2147483647 h 316"/>
              <a:gd name="T10" fmla="*/ 2147483647 w 317"/>
              <a:gd name="T11" fmla="*/ 2147483647 h 316"/>
              <a:gd name="T12" fmla="*/ 2147483647 w 317"/>
              <a:gd name="T13" fmla="*/ 2147483647 h 316"/>
              <a:gd name="T14" fmla="*/ 2147483647 w 317"/>
              <a:gd name="T15" fmla="*/ 2147483647 h 316"/>
              <a:gd name="T16" fmla="*/ 2147483647 w 317"/>
              <a:gd name="T17" fmla="*/ 2147483647 h 316"/>
              <a:gd name="T18" fmla="*/ 2147483647 w 317"/>
              <a:gd name="T19" fmla="*/ 0 h 316"/>
              <a:gd name="T20" fmla="*/ 2147483647 w 317"/>
              <a:gd name="T21" fmla="*/ 2147483647 h 316"/>
              <a:gd name="T22" fmla="*/ 2147483647 w 317"/>
              <a:gd name="T23" fmla="*/ 2147483647 h 316"/>
              <a:gd name="T24" fmla="*/ 2147483647 w 317"/>
              <a:gd name="T25" fmla="*/ 2147483647 h 316"/>
              <a:gd name="T26" fmla="*/ 2147483647 w 317"/>
              <a:gd name="T27" fmla="*/ 2147483647 h 316"/>
              <a:gd name="T28" fmla="*/ 2147483647 w 317"/>
              <a:gd name="T29" fmla="*/ 2147483647 h 316"/>
              <a:gd name="T30" fmla="*/ 2147483647 w 317"/>
              <a:gd name="T31" fmla="*/ 2147483647 h 316"/>
              <a:gd name="T32" fmla="*/ 2147483647 w 317"/>
              <a:gd name="T33" fmla="*/ 2147483647 h 316"/>
              <a:gd name="T34" fmla="*/ 2147483647 w 317"/>
              <a:gd name="T35" fmla="*/ 2147483647 h 316"/>
              <a:gd name="T36" fmla="*/ 0 w 317"/>
              <a:gd name="T37" fmla="*/ 2147483647 h 316"/>
              <a:gd name="T38" fmla="*/ 2147483647 w 317"/>
              <a:gd name="T39" fmla="*/ 2147483647 h 316"/>
              <a:gd name="T40" fmla="*/ 2147483647 w 317"/>
              <a:gd name="T41" fmla="*/ 2147483647 h 316"/>
              <a:gd name="T42" fmla="*/ 2147483647 w 317"/>
              <a:gd name="T43" fmla="*/ 2147483647 h 316"/>
              <a:gd name="T44" fmla="*/ 2147483647 w 317"/>
              <a:gd name="T45" fmla="*/ 2147483647 h 316"/>
              <a:gd name="T46" fmla="*/ 2147483647 w 317"/>
              <a:gd name="T47" fmla="*/ 2147483647 h 316"/>
              <a:gd name="T48" fmla="*/ 2147483647 w 317"/>
              <a:gd name="T49" fmla="*/ 2147483647 h 316"/>
              <a:gd name="T50" fmla="*/ 2147483647 w 317"/>
              <a:gd name="T51" fmla="*/ 2147483647 h 316"/>
              <a:gd name="T52" fmla="*/ 2147483647 w 317"/>
              <a:gd name="T53" fmla="*/ 2147483647 h 316"/>
              <a:gd name="T54" fmla="*/ 2147483647 w 317"/>
              <a:gd name="T55" fmla="*/ 2147483647 h 316"/>
              <a:gd name="T56" fmla="*/ 2147483647 w 317"/>
              <a:gd name="T57" fmla="*/ 2147483647 h 316"/>
              <a:gd name="T58" fmla="*/ 2147483647 w 317"/>
              <a:gd name="T59" fmla="*/ 2147483647 h 316"/>
              <a:gd name="T60" fmla="*/ 2147483647 w 317"/>
              <a:gd name="T61" fmla="*/ 2147483647 h 316"/>
              <a:gd name="T62" fmla="*/ 2147483647 w 317"/>
              <a:gd name="T63" fmla="*/ 2147483647 h 316"/>
              <a:gd name="T64" fmla="*/ 2147483647 w 317"/>
              <a:gd name="T65" fmla="*/ 2147483647 h 316"/>
              <a:gd name="T66" fmla="*/ 2147483647 w 317"/>
              <a:gd name="T67" fmla="*/ 2147483647 h 316"/>
              <a:gd name="T68" fmla="*/ 2147483647 w 317"/>
              <a:gd name="T69" fmla="*/ 2147483647 h 316"/>
              <a:gd name="T70" fmla="*/ 2147483647 w 317"/>
              <a:gd name="T71" fmla="*/ 2147483647 h 316"/>
              <a:gd name="T72" fmla="*/ 2147483647 w 317"/>
              <a:gd name="T73" fmla="*/ 2147483647 h 31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6"/>
              <a:gd name="T113" fmla="*/ 317 w 317"/>
              <a:gd name="T114" fmla="*/ 316 h 31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6">
                <a:moveTo>
                  <a:pt x="317" y="158"/>
                </a:moveTo>
                <a:lnTo>
                  <a:pt x="314" y="130"/>
                </a:lnTo>
                <a:lnTo>
                  <a:pt x="308" y="104"/>
                </a:lnTo>
                <a:lnTo>
                  <a:pt x="296" y="79"/>
                </a:lnTo>
                <a:lnTo>
                  <a:pt x="280" y="56"/>
                </a:lnTo>
                <a:lnTo>
                  <a:pt x="261" y="36"/>
                </a:lnTo>
                <a:lnTo>
                  <a:pt x="238" y="20"/>
                </a:lnTo>
                <a:lnTo>
                  <a:pt x="212" y="9"/>
                </a:lnTo>
                <a:lnTo>
                  <a:pt x="187" y="1"/>
                </a:lnTo>
                <a:lnTo>
                  <a:pt x="159" y="0"/>
                </a:lnTo>
                <a:lnTo>
                  <a:pt x="130" y="1"/>
                </a:lnTo>
                <a:lnTo>
                  <a:pt x="103" y="9"/>
                </a:lnTo>
                <a:lnTo>
                  <a:pt x="78" y="20"/>
                </a:lnTo>
                <a:lnTo>
                  <a:pt x="55" y="36"/>
                </a:lnTo>
                <a:lnTo>
                  <a:pt x="36" y="56"/>
                </a:lnTo>
                <a:lnTo>
                  <a:pt x="21" y="79"/>
                </a:lnTo>
                <a:lnTo>
                  <a:pt x="8" y="104"/>
                </a:lnTo>
                <a:lnTo>
                  <a:pt x="1" y="130"/>
                </a:lnTo>
                <a:lnTo>
                  <a:pt x="0" y="158"/>
                </a:lnTo>
                <a:lnTo>
                  <a:pt x="1" y="186"/>
                </a:lnTo>
                <a:lnTo>
                  <a:pt x="8" y="213"/>
                </a:lnTo>
                <a:lnTo>
                  <a:pt x="21" y="238"/>
                </a:lnTo>
                <a:lnTo>
                  <a:pt x="36" y="260"/>
                </a:lnTo>
                <a:lnTo>
                  <a:pt x="55" y="280"/>
                </a:lnTo>
                <a:lnTo>
                  <a:pt x="78" y="296"/>
                </a:lnTo>
                <a:lnTo>
                  <a:pt x="103" y="308"/>
                </a:lnTo>
                <a:lnTo>
                  <a:pt x="130" y="315"/>
                </a:lnTo>
                <a:lnTo>
                  <a:pt x="159" y="316"/>
                </a:lnTo>
                <a:lnTo>
                  <a:pt x="187" y="315"/>
                </a:lnTo>
                <a:lnTo>
                  <a:pt x="212" y="308"/>
                </a:lnTo>
                <a:lnTo>
                  <a:pt x="238" y="296"/>
                </a:lnTo>
                <a:lnTo>
                  <a:pt x="261" y="280"/>
                </a:lnTo>
                <a:lnTo>
                  <a:pt x="280" y="260"/>
                </a:lnTo>
                <a:lnTo>
                  <a:pt x="296" y="238"/>
                </a:lnTo>
                <a:lnTo>
                  <a:pt x="308" y="213"/>
                </a:lnTo>
                <a:lnTo>
                  <a:pt x="314" y="186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42" name="Line 553">
            <a:extLst>
              <a:ext uri="{FF2B5EF4-FFF2-40B4-BE49-F238E27FC236}">
                <a16:creationId xmlns:a16="http://schemas.microsoft.com/office/drawing/2014/main" id="{6F271878-2DD6-4165-B503-8B67763A2AA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9575" y="228758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43" name="Freeform 554">
            <a:extLst>
              <a:ext uri="{FF2B5EF4-FFF2-40B4-BE49-F238E27FC236}">
                <a16:creationId xmlns:a16="http://schemas.microsoft.com/office/drawing/2014/main" id="{6DFAAB06-16EB-462E-9AA5-CAD6DD361BEC}"/>
              </a:ext>
            </a:extLst>
          </p:cNvPr>
          <p:cNvSpPr>
            <a:spLocks/>
          </p:cNvSpPr>
          <p:nvPr/>
        </p:nvSpPr>
        <p:spPr bwMode="auto">
          <a:xfrm>
            <a:off x="6686550" y="2251075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7" y="132"/>
                </a:lnTo>
                <a:lnTo>
                  <a:pt x="309" y="105"/>
                </a:lnTo>
                <a:lnTo>
                  <a:pt x="297" y="80"/>
                </a:lnTo>
                <a:lnTo>
                  <a:pt x="282" y="56"/>
                </a:lnTo>
                <a:lnTo>
                  <a:pt x="262" y="37"/>
                </a:lnTo>
                <a:lnTo>
                  <a:pt x="238" y="22"/>
                </a:lnTo>
                <a:lnTo>
                  <a:pt x="214" y="10"/>
                </a:lnTo>
                <a:lnTo>
                  <a:pt x="187" y="3"/>
                </a:lnTo>
                <a:lnTo>
                  <a:pt x="160" y="0"/>
                </a:lnTo>
                <a:lnTo>
                  <a:pt x="132" y="3"/>
                </a:lnTo>
                <a:lnTo>
                  <a:pt x="104" y="10"/>
                </a:lnTo>
                <a:lnTo>
                  <a:pt x="80" y="22"/>
                </a:lnTo>
                <a:lnTo>
                  <a:pt x="58" y="37"/>
                </a:lnTo>
                <a:lnTo>
                  <a:pt x="38" y="56"/>
                </a:lnTo>
                <a:lnTo>
                  <a:pt x="21" y="80"/>
                </a:lnTo>
                <a:lnTo>
                  <a:pt x="10" y="105"/>
                </a:lnTo>
                <a:lnTo>
                  <a:pt x="3" y="132"/>
                </a:lnTo>
                <a:lnTo>
                  <a:pt x="0" y="158"/>
                </a:lnTo>
                <a:lnTo>
                  <a:pt x="3" y="188"/>
                </a:lnTo>
                <a:lnTo>
                  <a:pt x="10" y="214"/>
                </a:lnTo>
                <a:lnTo>
                  <a:pt x="21" y="239"/>
                </a:lnTo>
                <a:lnTo>
                  <a:pt x="38" y="262"/>
                </a:lnTo>
                <a:lnTo>
                  <a:pt x="58" y="282"/>
                </a:lnTo>
                <a:lnTo>
                  <a:pt x="80" y="298"/>
                </a:lnTo>
                <a:lnTo>
                  <a:pt x="104" y="310"/>
                </a:lnTo>
                <a:lnTo>
                  <a:pt x="132" y="317"/>
                </a:lnTo>
                <a:lnTo>
                  <a:pt x="160" y="319"/>
                </a:lnTo>
                <a:lnTo>
                  <a:pt x="187" y="317"/>
                </a:lnTo>
                <a:lnTo>
                  <a:pt x="214" y="310"/>
                </a:lnTo>
                <a:lnTo>
                  <a:pt x="238" y="298"/>
                </a:lnTo>
                <a:lnTo>
                  <a:pt x="262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8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44" name="Line 555">
            <a:extLst>
              <a:ext uri="{FF2B5EF4-FFF2-40B4-BE49-F238E27FC236}">
                <a16:creationId xmlns:a16="http://schemas.microsoft.com/office/drawing/2014/main" id="{D5391DF2-5297-46F0-B3EF-59891B19A4D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4963" y="23907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45" name="Freeform 556">
            <a:extLst>
              <a:ext uri="{FF2B5EF4-FFF2-40B4-BE49-F238E27FC236}">
                <a16:creationId xmlns:a16="http://schemas.microsoft.com/office/drawing/2014/main" id="{BFB314C4-F108-4A18-A8CB-C9A387B217FB}"/>
              </a:ext>
            </a:extLst>
          </p:cNvPr>
          <p:cNvSpPr>
            <a:spLocks/>
          </p:cNvSpPr>
          <p:nvPr/>
        </p:nvSpPr>
        <p:spPr bwMode="auto">
          <a:xfrm>
            <a:off x="5343525" y="2354263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0"/>
                </a:moveTo>
                <a:lnTo>
                  <a:pt x="317" y="133"/>
                </a:lnTo>
                <a:lnTo>
                  <a:pt x="309" y="105"/>
                </a:lnTo>
                <a:lnTo>
                  <a:pt x="297" y="80"/>
                </a:lnTo>
                <a:lnTo>
                  <a:pt x="282" y="57"/>
                </a:lnTo>
                <a:lnTo>
                  <a:pt x="263" y="39"/>
                </a:lnTo>
                <a:lnTo>
                  <a:pt x="239" y="21"/>
                </a:lnTo>
                <a:lnTo>
                  <a:pt x="215" y="11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6" y="11"/>
                </a:lnTo>
                <a:lnTo>
                  <a:pt x="80" y="21"/>
                </a:lnTo>
                <a:lnTo>
                  <a:pt x="57" y="39"/>
                </a:lnTo>
                <a:lnTo>
                  <a:pt x="38" y="57"/>
                </a:lnTo>
                <a:lnTo>
                  <a:pt x="21" y="80"/>
                </a:lnTo>
                <a:lnTo>
                  <a:pt x="9" y="105"/>
                </a:lnTo>
                <a:lnTo>
                  <a:pt x="4" y="133"/>
                </a:lnTo>
                <a:lnTo>
                  <a:pt x="0" y="160"/>
                </a:lnTo>
                <a:lnTo>
                  <a:pt x="4" y="187"/>
                </a:lnTo>
                <a:lnTo>
                  <a:pt x="9" y="215"/>
                </a:lnTo>
                <a:lnTo>
                  <a:pt x="21" y="239"/>
                </a:lnTo>
                <a:lnTo>
                  <a:pt x="38" y="262"/>
                </a:lnTo>
                <a:lnTo>
                  <a:pt x="57" y="282"/>
                </a:lnTo>
                <a:lnTo>
                  <a:pt x="80" y="297"/>
                </a:lnTo>
                <a:lnTo>
                  <a:pt x="106" y="309"/>
                </a:lnTo>
                <a:lnTo>
                  <a:pt x="131" y="317"/>
                </a:lnTo>
                <a:lnTo>
                  <a:pt x="160" y="319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3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8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46" name="Line 557">
            <a:extLst>
              <a:ext uri="{FF2B5EF4-FFF2-40B4-BE49-F238E27FC236}">
                <a16:creationId xmlns:a16="http://schemas.microsoft.com/office/drawing/2014/main" id="{C6A1904B-D4BA-44A9-A5FD-AC02D822C4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9438" y="35274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47" name="Freeform 558">
            <a:extLst>
              <a:ext uri="{FF2B5EF4-FFF2-40B4-BE49-F238E27FC236}">
                <a16:creationId xmlns:a16="http://schemas.microsoft.com/office/drawing/2014/main" id="{98AF2C45-4F22-41F3-B027-B37B4D54DE0F}"/>
              </a:ext>
            </a:extLst>
          </p:cNvPr>
          <p:cNvSpPr>
            <a:spLocks/>
          </p:cNvSpPr>
          <p:nvPr/>
        </p:nvSpPr>
        <p:spPr bwMode="auto">
          <a:xfrm>
            <a:off x="5586413" y="3490913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5" y="132"/>
                </a:lnTo>
                <a:lnTo>
                  <a:pt x="308" y="104"/>
                </a:lnTo>
                <a:lnTo>
                  <a:pt x="297" y="79"/>
                </a:lnTo>
                <a:lnTo>
                  <a:pt x="280" y="56"/>
                </a:lnTo>
                <a:lnTo>
                  <a:pt x="260" y="36"/>
                </a:lnTo>
                <a:lnTo>
                  <a:pt x="239" y="22"/>
                </a:lnTo>
                <a:lnTo>
                  <a:pt x="213" y="10"/>
                </a:lnTo>
                <a:lnTo>
                  <a:pt x="187" y="2"/>
                </a:lnTo>
                <a:lnTo>
                  <a:pt x="159" y="0"/>
                </a:lnTo>
                <a:lnTo>
                  <a:pt x="131" y="2"/>
                </a:lnTo>
                <a:lnTo>
                  <a:pt x="103" y="10"/>
                </a:lnTo>
                <a:lnTo>
                  <a:pt x="79" y="22"/>
                </a:lnTo>
                <a:lnTo>
                  <a:pt x="57" y="36"/>
                </a:lnTo>
                <a:lnTo>
                  <a:pt x="37" y="56"/>
                </a:lnTo>
                <a:lnTo>
                  <a:pt x="21" y="79"/>
                </a:lnTo>
                <a:lnTo>
                  <a:pt x="9" y="104"/>
                </a:lnTo>
                <a:lnTo>
                  <a:pt x="1" y="132"/>
                </a:lnTo>
                <a:lnTo>
                  <a:pt x="0" y="158"/>
                </a:lnTo>
                <a:lnTo>
                  <a:pt x="1" y="188"/>
                </a:lnTo>
                <a:lnTo>
                  <a:pt x="9" y="213"/>
                </a:lnTo>
                <a:lnTo>
                  <a:pt x="21" y="239"/>
                </a:lnTo>
                <a:lnTo>
                  <a:pt x="37" y="261"/>
                </a:lnTo>
                <a:lnTo>
                  <a:pt x="57" y="280"/>
                </a:lnTo>
                <a:lnTo>
                  <a:pt x="79" y="298"/>
                </a:lnTo>
                <a:lnTo>
                  <a:pt x="103" y="308"/>
                </a:lnTo>
                <a:lnTo>
                  <a:pt x="131" y="315"/>
                </a:lnTo>
                <a:lnTo>
                  <a:pt x="159" y="319"/>
                </a:lnTo>
                <a:lnTo>
                  <a:pt x="187" y="315"/>
                </a:lnTo>
                <a:lnTo>
                  <a:pt x="213" y="308"/>
                </a:lnTo>
                <a:lnTo>
                  <a:pt x="239" y="298"/>
                </a:lnTo>
                <a:lnTo>
                  <a:pt x="260" y="280"/>
                </a:lnTo>
                <a:lnTo>
                  <a:pt x="280" y="261"/>
                </a:lnTo>
                <a:lnTo>
                  <a:pt x="297" y="239"/>
                </a:lnTo>
                <a:lnTo>
                  <a:pt x="308" y="213"/>
                </a:lnTo>
                <a:lnTo>
                  <a:pt x="315" y="188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48" name="Line 559">
            <a:extLst>
              <a:ext uri="{FF2B5EF4-FFF2-40B4-BE49-F238E27FC236}">
                <a16:creationId xmlns:a16="http://schemas.microsoft.com/office/drawing/2014/main" id="{4037A809-6B98-49A4-9D35-080DFD9D1D7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3950" y="383222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49" name="Freeform 560">
            <a:extLst>
              <a:ext uri="{FF2B5EF4-FFF2-40B4-BE49-F238E27FC236}">
                <a16:creationId xmlns:a16="http://schemas.microsoft.com/office/drawing/2014/main" id="{0CCDD717-ABA2-4CD5-9E71-1279D1868881}"/>
              </a:ext>
            </a:extLst>
          </p:cNvPr>
          <p:cNvSpPr>
            <a:spLocks/>
          </p:cNvSpPr>
          <p:nvPr/>
        </p:nvSpPr>
        <p:spPr bwMode="auto">
          <a:xfrm>
            <a:off x="7400925" y="3797300"/>
            <a:ext cx="73025" cy="71438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5" y="132"/>
                </a:lnTo>
                <a:lnTo>
                  <a:pt x="310" y="104"/>
                </a:lnTo>
                <a:lnTo>
                  <a:pt x="298" y="80"/>
                </a:lnTo>
                <a:lnTo>
                  <a:pt x="282" y="57"/>
                </a:lnTo>
                <a:lnTo>
                  <a:pt x="262" y="37"/>
                </a:lnTo>
                <a:lnTo>
                  <a:pt x="239" y="22"/>
                </a:lnTo>
                <a:lnTo>
                  <a:pt x="213" y="10"/>
                </a:lnTo>
                <a:lnTo>
                  <a:pt x="188" y="2"/>
                </a:lnTo>
                <a:lnTo>
                  <a:pt x="160" y="0"/>
                </a:lnTo>
                <a:lnTo>
                  <a:pt x="132" y="2"/>
                </a:lnTo>
                <a:lnTo>
                  <a:pt x="105" y="10"/>
                </a:lnTo>
                <a:lnTo>
                  <a:pt x="80" y="22"/>
                </a:lnTo>
                <a:lnTo>
                  <a:pt x="56" y="37"/>
                </a:lnTo>
                <a:lnTo>
                  <a:pt x="36" y="57"/>
                </a:lnTo>
                <a:lnTo>
                  <a:pt x="22" y="80"/>
                </a:lnTo>
                <a:lnTo>
                  <a:pt x="10" y="104"/>
                </a:lnTo>
                <a:lnTo>
                  <a:pt x="3" y="132"/>
                </a:lnTo>
                <a:lnTo>
                  <a:pt x="0" y="158"/>
                </a:lnTo>
                <a:lnTo>
                  <a:pt x="3" y="187"/>
                </a:lnTo>
                <a:lnTo>
                  <a:pt x="10" y="214"/>
                </a:lnTo>
                <a:lnTo>
                  <a:pt x="22" y="239"/>
                </a:lnTo>
                <a:lnTo>
                  <a:pt x="36" y="260"/>
                </a:lnTo>
                <a:lnTo>
                  <a:pt x="56" y="280"/>
                </a:lnTo>
                <a:lnTo>
                  <a:pt x="80" y="297"/>
                </a:lnTo>
                <a:lnTo>
                  <a:pt x="105" y="308"/>
                </a:lnTo>
                <a:lnTo>
                  <a:pt x="132" y="316"/>
                </a:lnTo>
                <a:lnTo>
                  <a:pt x="160" y="319"/>
                </a:lnTo>
                <a:lnTo>
                  <a:pt x="188" y="316"/>
                </a:lnTo>
                <a:lnTo>
                  <a:pt x="213" y="308"/>
                </a:lnTo>
                <a:lnTo>
                  <a:pt x="239" y="297"/>
                </a:lnTo>
                <a:lnTo>
                  <a:pt x="262" y="280"/>
                </a:lnTo>
                <a:lnTo>
                  <a:pt x="282" y="260"/>
                </a:lnTo>
                <a:lnTo>
                  <a:pt x="298" y="239"/>
                </a:lnTo>
                <a:lnTo>
                  <a:pt x="310" y="214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50" name="Line 561">
            <a:extLst>
              <a:ext uri="{FF2B5EF4-FFF2-40B4-BE49-F238E27FC236}">
                <a16:creationId xmlns:a16="http://schemas.microsoft.com/office/drawing/2014/main" id="{6C8A9C0E-5E1C-4AD8-B55A-234C50A3E1D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7950" y="31908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51" name="Freeform 562">
            <a:extLst>
              <a:ext uri="{FF2B5EF4-FFF2-40B4-BE49-F238E27FC236}">
                <a16:creationId xmlns:a16="http://schemas.microsoft.com/office/drawing/2014/main" id="{B280B11B-CE02-476B-9044-DD0D3A400CD6}"/>
              </a:ext>
            </a:extLst>
          </p:cNvPr>
          <p:cNvSpPr>
            <a:spLocks/>
          </p:cNvSpPr>
          <p:nvPr/>
        </p:nvSpPr>
        <p:spPr bwMode="auto">
          <a:xfrm>
            <a:off x="5114925" y="3154363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5" y="131"/>
                </a:lnTo>
                <a:lnTo>
                  <a:pt x="307" y="106"/>
                </a:lnTo>
                <a:lnTo>
                  <a:pt x="297" y="80"/>
                </a:lnTo>
                <a:lnTo>
                  <a:pt x="280" y="57"/>
                </a:lnTo>
                <a:lnTo>
                  <a:pt x="260" y="37"/>
                </a:lnTo>
                <a:lnTo>
                  <a:pt x="237" y="21"/>
                </a:lnTo>
                <a:lnTo>
                  <a:pt x="213" y="9"/>
                </a:lnTo>
                <a:lnTo>
                  <a:pt x="185" y="4"/>
                </a:lnTo>
                <a:lnTo>
                  <a:pt x="159" y="0"/>
                </a:lnTo>
                <a:lnTo>
                  <a:pt x="131" y="4"/>
                </a:lnTo>
                <a:lnTo>
                  <a:pt x="103" y="9"/>
                </a:lnTo>
                <a:lnTo>
                  <a:pt x="79" y="21"/>
                </a:lnTo>
                <a:lnTo>
                  <a:pt x="56" y="37"/>
                </a:lnTo>
                <a:lnTo>
                  <a:pt x="37" y="57"/>
                </a:lnTo>
                <a:lnTo>
                  <a:pt x="21" y="80"/>
                </a:lnTo>
                <a:lnTo>
                  <a:pt x="9" y="106"/>
                </a:lnTo>
                <a:lnTo>
                  <a:pt x="1" y="131"/>
                </a:lnTo>
                <a:lnTo>
                  <a:pt x="0" y="159"/>
                </a:lnTo>
                <a:lnTo>
                  <a:pt x="1" y="188"/>
                </a:lnTo>
                <a:lnTo>
                  <a:pt x="9" y="215"/>
                </a:lnTo>
                <a:lnTo>
                  <a:pt x="21" y="240"/>
                </a:lnTo>
                <a:lnTo>
                  <a:pt x="37" y="263"/>
                </a:lnTo>
                <a:lnTo>
                  <a:pt x="56" y="283"/>
                </a:lnTo>
                <a:lnTo>
                  <a:pt x="79" y="297"/>
                </a:lnTo>
                <a:lnTo>
                  <a:pt x="103" y="309"/>
                </a:lnTo>
                <a:lnTo>
                  <a:pt x="131" y="317"/>
                </a:lnTo>
                <a:lnTo>
                  <a:pt x="159" y="319"/>
                </a:lnTo>
                <a:lnTo>
                  <a:pt x="185" y="317"/>
                </a:lnTo>
                <a:lnTo>
                  <a:pt x="213" y="309"/>
                </a:lnTo>
                <a:lnTo>
                  <a:pt x="237" y="297"/>
                </a:lnTo>
                <a:lnTo>
                  <a:pt x="260" y="283"/>
                </a:lnTo>
                <a:lnTo>
                  <a:pt x="280" y="263"/>
                </a:lnTo>
                <a:lnTo>
                  <a:pt x="297" y="240"/>
                </a:lnTo>
                <a:lnTo>
                  <a:pt x="307" y="215"/>
                </a:lnTo>
                <a:lnTo>
                  <a:pt x="315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52" name="Line 563">
            <a:extLst>
              <a:ext uri="{FF2B5EF4-FFF2-40B4-BE49-F238E27FC236}">
                <a16:creationId xmlns:a16="http://schemas.microsoft.com/office/drawing/2014/main" id="{ECB74F51-6FEE-4D50-B9D7-53C7018090F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9325" y="39258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53" name="Freeform 564">
            <a:extLst>
              <a:ext uri="{FF2B5EF4-FFF2-40B4-BE49-F238E27FC236}">
                <a16:creationId xmlns:a16="http://schemas.microsoft.com/office/drawing/2014/main" id="{2D1D80DA-1B17-4334-B533-CC718A51BAE2}"/>
              </a:ext>
            </a:extLst>
          </p:cNvPr>
          <p:cNvSpPr>
            <a:spLocks/>
          </p:cNvSpPr>
          <p:nvPr/>
        </p:nvSpPr>
        <p:spPr bwMode="auto">
          <a:xfrm>
            <a:off x="7226300" y="3889375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0"/>
                </a:lnTo>
                <a:lnTo>
                  <a:pt x="310" y="104"/>
                </a:lnTo>
                <a:lnTo>
                  <a:pt x="297" y="79"/>
                </a:lnTo>
                <a:lnTo>
                  <a:pt x="282" y="56"/>
                </a:lnTo>
                <a:lnTo>
                  <a:pt x="262" y="36"/>
                </a:lnTo>
                <a:lnTo>
                  <a:pt x="239" y="20"/>
                </a:lnTo>
                <a:lnTo>
                  <a:pt x="214" y="9"/>
                </a:lnTo>
                <a:lnTo>
                  <a:pt x="188" y="2"/>
                </a:lnTo>
                <a:lnTo>
                  <a:pt x="160" y="0"/>
                </a:lnTo>
                <a:lnTo>
                  <a:pt x="131" y="2"/>
                </a:lnTo>
                <a:lnTo>
                  <a:pt x="105" y="9"/>
                </a:lnTo>
                <a:lnTo>
                  <a:pt x="79" y="20"/>
                </a:lnTo>
                <a:lnTo>
                  <a:pt x="56" y="36"/>
                </a:lnTo>
                <a:lnTo>
                  <a:pt x="38" y="56"/>
                </a:lnTo>
                <a:lnTo>
                  <a:pt x="22" y="79"/>
                </a:lnTo>
                <a:lnTo>
                  <a:pt x="10" y="104"/>
                </a:lnTo>
                <a:lnTo>
                  <a:pt x="3" y="130"/>
                </a:lnTo>
                <a:lnTo>
                  <a:pt x="0" y="158"/>
                </a:lnTo>
                <a:lnTo>
                  <a:pt x="3" y="186"/>
                </a:lnTo>
                <a:lnTo>
                  <a:pt x="10" y="213"/>
                </a:lnTo>
                <a:lnTo>
                  <a:pt x="22" y="238"/>
                </a:lnTo>
                <a:lnTo>
                  <a:pt x="38" y="260"/>
                </a:lnTo>
                <a:lnTo>
                  <a:pt x="56" y="280"/>
                </a:lnTo>
                <a:lnTo>
                  <a:pt x="79" y="296"/>
                </a:lnTo>
                <a:lnTo>
                  <a:pt x="105" y="307"/>
                </a:lnTo>
                <a:lnTo>
                  <a:pt x="131" y="315"/>
                </a:lnTo>
                <a:lnTo>
                  <a:pt x="160" y="319"/>
                </a:lnTo>
                <a:lnTo>
                  <a:pt x="188" y="315"/>
                </a:lnTo>
                <a:lnTo>
                  <a:pt x="214" y="307"/>
                </a:lnTo>
                <a:lnTo>
                  <a:pt x="239" y="296"/>
                </a:lnTo>
                <a:lnTo>
                  <a:pt x="262" y="280"/>
                </a:lnTo>
                <a:lnTo>
                  <a:pt x="282" y="260"/>
                </a:lnTo>
                <a:lnTo>
                  <a:pt x="297" y="238"/>
                </a:lnTo>
                <a:lnTo>
                  <a:pt x="310" y="213"/>
                </a:lnTo>
                <a:lnTo>
                  <a:pt x="316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54" name="Line 565">
            <a:extLst>
              <a:ext uri="{FF2B5EF4-FFF2-40B4-BE49-F238E27FC236}">
                <a16:creationId xmlns:a16="http://schemas.microsoft.com/office/drawing/2014/main" id="{E767D6EF-B22B-49BD-AF26-3F512C833B4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5050" y="358775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55" name="Freeform 566">
            <a:extLst>
              <a:ext uri="{FF2B5EF4-FFF2-40B4-BE49-F238E27FC236}">
                <a16:creationId xmlns:a16="http://schemas.microsoft.com/office/drawing/2014/main" id="{AC179A53-883A-4B6E-AF9B-D76361311CD7}"/>
              </a:ext>
            </a:extLst>
          </p:cNvPr>
          <p:cNvSpPr>
            <a:spLocks/>
          </p:cNvSpPr>
          <p:nvPr/>
        </p:nvSpPr>
        <p:spPr bwMode="auto">
          <a:xfrm>
            <a:off x="7313613" y="3552825"/>
            <a:ext cx="71437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4" y="131"/>
                </a:lnTo>
                <a:lnTo>
                  <a:pt x="306" y="105"/>
                </a:lnTo>
                <a:lnTo>
                  <a:pt x="296" y="78"/>
                </a:lnTo>
                <a:lnTo>
                  <a:pt x="280" y="56"/>
                </a:lnTo>
                <a:lnTo>
                  <a:pt x="260" y="36"/>
                </a:lnTo>
                <a:lnTo>
                  <a:pt x="238" y="21"/>
                </a:lnTo>
                <a:lnTo>
                  <a:pt x="212" y="9"/>
                </a:lnTo>
                <a:lnTo>
                  <a:pt x="187" y="3"/>
                </a:lnTo>
                <a:lnTo>
                  <a:pt x="158" y="0"/>
                </a:lnTo>
                <a:lnTo>
                  <a:pt x="130" y="3"/>
                </a:lnTo>
                <a:lnTo>
                  <a:pt x="103" y="9"/>
                </a:lnTo>
                <a:lnTo>
                  <a:pt x="78" y="21"/>
                </a:lnTo>
                <a:lnTo>
                  <a:pt x="55" y="36"/>
                </a:lnTo>
                <a:lnTo>
                  <a:pt x="36" y="56"/>
                </a:lnTo>
                <a:lnTo>
                  <a:pt x="21" y="78"/>
                </a:lnTo>
                <a:lnTo>
                  <a:pt x="9" y="105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2"/>
                </a:lnTo>
                <a:lnTo>
                  <a:pt x="21" y="239"/>
                </a:lnTo>
                <a:lnTo>
                  <a:pt x="36" y="261"/>
                </a:lnTo>
                <a:lnTo>
                  <a:pt x="55" y="281"/>
                </a:lnTo>
                <a:lnTo>
                  <a:pt x="78" y="297"/>
                </a:lnTo>
                <a:lnTo>
                  <a:pt x="103" y="309"/>
                </a:lnTo>
                <a:lnTo>
                  <a:pt x="130" y="314"/>
                </a:lnTo>
                <a:lnTo>
                  <a:pt x="158" y="318"/>
                </a:lnTo>
                <a:lnTo>
                  <a:pt x="187" y="314"/>
                </a:lnTo>
                <a:lnTo>
                  <a:pt x="212" y="309"/>
                </a:lnTo>
                <a:lnTo>
                  <a:pt x="238" y="297"/>
                </a:lnTo>
                <a:lnTo>
                  <a:pt x="260" y="281"/>
                </a:lnTo>
                <a:lnTo>
                  <a:pt x="280" y="261"/>
                </a:lnTo>
                <a:lnTo>
                  <a:pt x="296" y="239"/>
                </a:lnTo>
                <a:lnTo>
                  <a:pt x="306" y="212"/>
                </a:lnTo>
                <a:lnTo>
                  <a:pt x="314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56" name="Line 567">
            <a:extLst>
              <a:ext uri="{FF2B5EF4-FFF2-40B4-BE49-F238E27FC236}">
                <a16:creationId xmlns:a16="http://schemas.microsoft.com/office/drawing/2014/main" id="{9E74F155-CC29-4587-923B-C3878B82A6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7250" y="40878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57" name="Freeform 568">
            <a:extLst>
              <a:ext uri="{FF2B5EF4-FFF2-40B4-BE49-F238E27FC236}">
                <a16:creationId xmlns:a16="http://schemas.microsoft.com/office/drawing/2014/main" id="{1516BC30-FDD9-4160-8BCF-98623B5CBFFB}"/>
              </a:ext>
            </a:extLst>
          </p:cNvPr>
          <p:cNvSpPr>
            <a:spLocks/>
          </p:cNvSpPr>
          <p:nvPr/>
        </p:nvSpPr>
        <p:spPr bwMode="auto">
          <a:xfrm>
            <a:off x="7135813" y="4051300"/>
            <a:ext cx="71437" cy="71438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9"/>
                </a:moveTo>
                <a:lnTo>
                  <a:pt x="315" y="131"/>
                </a:lnTo>
                <a:lnTo>
                  <a:pt x="309" y="105"/>
                </a:lnTo>
                <a:lnTo>
                  <a:pt x="296" y="80"/>
                </a:lnTo>
                <a:lnTo>
                  <a:pt x="281" y="57"/>
                </a:lnTo>
                <a:lnTo>
                  <a:pt x="262" y="37"/>
                </a:lnTo>
                <a:lnTo>
                  <a:pt x="239" y="21"/>
                </a:lnTo>
                <a:lnTo>
                  <a:pt x="213" y="10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5" y="10"/>
                </a:lnTo>
                <a:lnTo>
                  <a:pt x="79" y="21"/>
                </a:lnTo>
                <a:lnTo>
                  <a:pt x="56" y="37"/>
                </a:lnTo>
                <a:lnTo>
                  <a:pt x="36" y="57"/>
                </a:lnTo>
                <a:lnTo>
                  <a:pt x="21" y="80"/>
                </a:lnTo>
                <a:lnTo>
                  <a:pt x="9" y="105"/>
                </a:lnTo>
                <a:lnTo>
                  <a:pt x="3" y="131"/>
                </a:lnTo>
                <a:lnTo>
                  <a:pt x="0" y="159"/>
                </a:lnTo>
                <a:lnTo>
                  <a:pt x="3" y="187"/>
                </a:lnTo>
                <a:lnTo>
                  <a:pt x="9" y="214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9" y="296"/>
                </a:lnTo>
                <a:lnTo>
                  <a:pt x="105" y="309"/>
                </a:lnTo>
                <a:lnTo>
                  <a:pt x="130" y="316"/>
                </a:lnTo>
                <a:lnTo>
                  <a:pt x="159" y="317"/>
                </a:lnTo>
                <a:lnTo>
                  <a:pt x="187" y="316"/>
                </a:lnTo>
                <a:lnTo>
                  <a:pt x="213" y="309"/>
                </a:lnTo>
                <a:lnTo>
                  <a:pt x="239" y="296"/>
                </a:lnTo>
                <a:lnTo>
                  <a:pt x="262" y="281"/>
                </a:lnTo>
                <a:lnTo>
                  <a:pt x="281" y="261"/>
                </a:lnTo>
                <a:lnTo>
                  <a:pt x="296" y="239"/>
                </a:lnTo>
                <a:lnTo>
                  <a:pt x="309" y="214"/>
                </a:lnTo>
                <a:lnTo>
                  <a:pt x="315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58" name="Line 569">
            <a:extLst>
              <a:ext uri="{FF2B5EF4-FFF2-40B4-BE49-F238E27FC236}">
                <a16:creationId xmlns:a16="http://schemas.microsoft.com/office/drawing/2014/main" id="{0F8DE9F1-785E-4A27-A375-8C557104886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1988" y="56356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59" name="Freeform 570">
            <a:extLst>
              <a:ext uri="{FF2B5EF4-FFF2-40B4-BE49-F238E27FC236}">
                <a16:creationId xmlns:a16="http://schemas.microsoft.com/office/drawing/2014/main" id="{1FD3445B-9C5F-49D4-A6EF-5AEAD4603156}"/>
              </a:ext>
            </a:extLst>
          </p:cNvPr>
          <p:cNvSpPr>
            <a:spLocks/>
          </p:cNvSpPr>
          <p:nvPr/>
        </p:nvSpPr>
        <p:spPr bwMode="auto">
          <a:xfrm>
            <a:off x="6940550" y="5599113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1"/>
                </a:lnTo>
                <a:lnTo>
                  <a:pt x="308" y="103"/>
                </a:lnTo>
                <a:lnTo>
                  <a:pt x="297" y="78"/>
                </a:lnTo>
                <a:lnTo>
                  <a:pt x="280" y="55"/>
                </a:lnTo>
                <a:lnTo>
                  <a:pt x="261" y="36"/>
                </a:lnTo>
                <a:lnTo>
                  <a:pt x="237" y="21"/>
                </a:lnTo>
                <a:lnTo>
                  <a:pt x="213" y="9"/>
                </a:lnTo>
                <a:lnTo>
                  <a:pt x="186" y="1"/>
                </a:lnTo>
                <a:lnTo>
                  <a:pt x="159" y="0"/>
                </a:lnTo>
                <a:lnTo>
                  <a:pt x="131" y="1"/>
                </a:lnTo>
                <a:lnTo>
                  <a:pt x="103" y="9"/>
                </a:lnTo>
                <a:lnTo>
                  <a:pt x="79" y="21"/>
                </a:lnTo>
                <a:lnTo>
                  <a:pt x="57" y="36"/>
                </a:lnTo>
                <a:lnTo>
                  <a:pt x="37" y="55"/>
                </a:lnTo>
                <a:lnTo>
                  <a:pt x="21" y="78"/>
                </a:lnTo>
                <a:lnTo>
                  <a:pt x="9" y="103"/>
                </a:lnTo>
                <a:lnTo>
                  <a:pt x="1" y="131"/>
                </a:lnTo>
                <a:lnTo>
                  <a:pt x="0" y="158"/>
                </a:lnTo>
                <a:lnTo>
                  <a:pt x="1" y="185"/>
                </a:lnTo>
                <a:lnTo>
                  <a:pt x="9" y="212"/>
                </a:lnTo>
                <a:lnTo>
                  <a:pt x="21" y="237"/>
                </a:lnTo>
                <a:lnTo>
                  <a:pt x="37" y="260"/>
                </a:lnTo>
                <a:lnTo>
                  <a:pt x="57" y="280"/>
                </a:lnTo>
                <a:lnTo>
                  <a:pt x="79" y="297"/>
                </a:lnTo>
                <a:lnTo>
                  <a:pt x="103" y="307"/>
                </a:lnTo>
                <a:lnTo>
                  <a:pt x="131" y="314"/>
                </a:lnTo>
                <a:lnTo>
                  <a:pt x="159" y="318"/>
                </a:lnTo>
                <a:lnTo>
                  <a:pt x="186" y="314"/>
                </a:lnTo>
                <a:lnTo>
                  <a:pt x="213" y="307"/>
                </a:lnTo>
                <a:lnTo>
                  <a:pt x="237" y="297"/>
                </a:lnTo>
                <a:lnTo>
                  <a:pt x="261" y="280"/>
                </a:lnTo>
                <a:lnTo>
                  <a:pt x="280" y="260"/>
                </a:lnTo>
                <a:lnTo>
                  <a:pt x="297" y="237"/>
                </a:lnTo>
                <a:lnTo>
                  <a:pt x="308" y="212"/>
                </a:lnTo>
                <a:lnTo>
                  <a:pt x="315" y="185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60" name="Line 571">
            <a:extLst>
              <a:ext uri="{FF2B5EF4-FFF2-40B4-BE49-F238E27FC236}">
                <a16:creationId xmlns:a16="http://schemas.microsoft.com/office/drawing/2014/main" id="{025DC4D0-6FA0-40A2-8754-325240B88C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8788" y="24463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61" name="Freeform 572">
            <a:extLst>
              <a:ext uri="{FF2B5EF4-FFF2-40B4-BE49-F238E27FC236}">
                <a16:creationId xmlns:a16="http://schemas.microsoft.com/office/drawing/2014/main" id="{5CC59D3A-97C2-49BE-BEE3-888B540746B6}"/>
              </a:ext>
            </a:extLst>
          </p:cNvPr>
          <p:cNvSpPr>
            <a:spLocks/>
          </p:cNvSpPr>
          <p:nvPr/>
        </p:nvSpPr>
        <p:spPr bwMode="auto">
          <a:xfrm>
            <a:off x="6735763" y="2409825"/>
            <a:ext cx="73025" cy="71438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1"/>
                </a:moveTo>
                <a:lnTo>
                  <a:pt x="316" y="133"/>
                </a:lnTo>
                <a:lnTo>
                  <a:pt x="308" y="106"/>
                </a:lnTo>
                <a:lnTo>
                  <a:pt x="297" y="80"/>
                </a:lnTo>
                <a:lnTo>
                  <a:pt x="280" y="58"/>
                </a:lnTo>
                <a:lnTo>
                  <a:pt x="260" y="39"/>
                </a:lnTo>
                <a:lnTo>
                  <a:pt x="239" y="21"/>
                </a:lnTo>
                <a:lnTo>
                  <a:pt x="214" y="12"/>
                </a:lnTo>
                <a:lnTo>
                  <a:pt x="187" y="4"/>
                </a:lnTo>
                <a:lnTo>
                  <a:pt x="159" y="0"/>
                </a:lnTo>
                <a:lnTo>
                  <a:pt x="131" y="4"/>
                </a:lnTo>
                <a:lnTo>
                  <a:pt x="104" y="12"/>
                </a:lnTo>
                <a:lnTo>
                  <a:pt x="80" y="21"/>
                </a:lnTo>
                <a:lnTo>
                  <a:pt x="57" y="39"/>
                </a:lnTo>
                <a:lnTo>
                  <a:pt x="37" y="58"/>
                </a:lnTo>
                <a:lnTo>
                  <a:pt x="21" y="80"/>
                </a:lnTo>
                <a:lnTo>
                  <a:pt x="9" y="106"/>
                </a:lnTo>
                <a:lnTo>
                  <a:pt x="3" y="133"/>
                </a:lnTo>
                <a:lnTo>
                  <a:pt x="0" y="161"/>
                </a:lnTo>
                <a:lnTo>
                  <a:pt x="3" y="188"/>
                </a:lnTo>
                <a:lnTo>
                  <a:pt x="9" y="215"/>
                </a:lnTo>
                <a:lnTo>
                  <a:pt x="21" y="240"/>
                </a:lnTo>
                <a:lnTo>
                  <a:pt x="37" y="263"/>
                </a:lnTo>
                <a:lnTo>
                  <a:pt x="57" y="283"/>
                </a:lnTo>
                <a:lnTo>
                  <a:pt x="80" y="297"/>
                </a:lnTo>
                <a:lnTo>
                  <a:pt x="104" y="309"/>
                </a:lnTo>
                <a:lnTo>
                  <a:pt x="131" y="317"/>
                </a:lnTo>
                <a:lnTo>
                  <a:pt x="159" y="319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0" y="283"/>
                </a:lnTo>
                <a:lnTo>
                  <a:pt x="280" y="263"/>
                </a:lnTo>
                <a:lnTo>
                  <a:pt x="297" y="240"/>
                </a:lnTo>
                <a:lnTo>
                  <a:pt x="308" y="215"/>
                </a:lnTo>
                <a:lnTo>
                  <a:pt x="316" y="188"/>
                </a:lnTo>
                <a:lnTo>
                  <a:pt x="319" y="161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62" name="Line 573">
            <a:extLst>
              <a:ext uri="{FF2B5EF4-FFF2-40B4-BE49-F238E27FC236}">
                <a16:creationId xmlns:a16="http://schemas.microsoft.com/office/drawing/2014/main" id="{6DEFB5CD-FD46-496A-A0FB-9855F1A056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6075" y="23622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63" name="Freeform 574">
            <a:extLst>
              <a:ext uri="{FF2B5EF4-FFF2-40B4-BE49-F238E27FC236}">
                <a16:creationId xmlns:a16="http://schemas.microsoft.com/office/drawing/2014/main" id="{5CE55708-0F1E-49D3-9EEF-ACE9086DCB62}"/>
              </a:ext>
            </a:extLst>
          </p:cNvPr>
          <p:cNvSpPr>
            <a:spLocks/>
          </p:cNvSpPr>
          <p:nvPr/>
        </p:nvSpPr>
        <p:spPr bwMode="auto">
          <a:xfrm>
            <a:off x="7893050" y="2327275"/>
            <a:ext cx="73025" cy="71438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5" y="131"/>
                </a:lnTo>
                <a:lnTo>
                  <a:pt x="309" y="105"/>
                </a:lnTo>
                <a:lnTo>
                  <a:pt x="296" y="80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3" y="9"/>
                </a:lnTo>
                <a:lnTo>
                  <a:pt x="187" y="3"/>
                </a:lnTo>
                <a:lnTo>
                  <a:pt x="160" y="0"/>
                </a:lnTo>
                <a:lnTo>
                  <a:pt x="130" y="3"/>
                </a:lnTo>
                <a:lnTo>
                  <a:pt x="105" y="9"/>
                </a:lnTo>
                <a:lnTo>
                  <a:pt x="79" y="21"/>
                </a:lnTo>
                <a:lnTo>
                  <a:pt x="56" y="37"/>
                </a:lnTo>
                <a:lnTo>
                  <a:pt x="36" y="57"/>
                </a:lnTo>
                <a:lnTo>
                  <a:pt x="21" y="80"/>
                </a:lnTo>
                <a:lnTo>
                  <a:pt x="9" y="105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6" y="262"/>
                </a:lnTo>
                <a:lnTo>
                  <a:pt x="56" y="282"/>
                </a:lnTo>
                <a:lnTo>
                  <a:pt x="79" y="297"/>
                </a:lnTo>
                <a:lnTo>
                  <a:pt x="105" y="309"/>
                </a:lnTo>
                <a:lnTo>
                  <a:pt x="130" y="316"/>
                </a:lnTo>
                <a:lnTo>
                  <a:pt x="160" y="319"/>
                </a:lnTo>
                <a:lnTo>
                  <a:pt x="187" y="316"/>
                </a:lnTo>
                <a:lnTo>
                  <a:pt x="213" y="309"/>
                </a:lnTo>
                <a:lnTo>
                  <a:pt x="239" y="297"/>
                </a:lnTo>
                <a:lnTo>
                  <a:pt x="262" y="282"/>
                </a:lnTo>
                <a:lnTo>
                  <a:pt x="282" y="262"/>
                </a:lnTo>
                <a:lnTo>
                  <a:pt x="296" y="239"/>
                </a:lnTo>
                <a:lnTo>
                  <a:pt x="309" y="214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64" name="Line 575">
            <a:extLst>
              <a:ext uri="{FF2B5EF4-FFF2-40B4-BE49-F238E27FC236}">
                <a16:creationId xmlns:a16="http://schemas.microsoft.com/office/drawing/2014/main" id="{B104B374-F1CC-4FBC-B1F3-FADCD184DF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9413" y="50974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65" name="Freeform 576">
            <a:extLst>
              <a:ext uri="{FF2B5EF4-FFF2-40B4-BE49-F238E27FC236}">
                <a16:creationId xmlns:a16="http://schemas.microsoft.com/office/drawing/2014/main" id="{B2411DFC-73B9-4A2D-8A1D-FF04BA4F128F}"/>
              </a:ext>
            </a:extLst>
          </p:cNvPr>
          <p:cNvSpPr>
            <a:spLocks/>
          </p:cNvSpPr>
          <p:nvPr/>
        </p:nvSpPr>
        <p:spPr bwMode="auto">
          <a:xfrm>
            <a:off x="6657975" y="5062538"/>
            <a:ext cx="71438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4" y="130"/>
                </a:lnTo>
                <a:lnTo>
                  <a:pt x="306" y="103"/>
                </a:lnTo>
                <a:lnTo>
                  <a:pt x="297" y="78"/>
                </a:lnTo>
                <a:lnTo>
                  <a:pt x="280" y="56"/>
                </a:lnTo>
                <a:lnTo>
                  <a:pt x="260" y="36"/>
                </a:lnTo>
                <a:lnTo>
                  <a:pt x="239" y="21"/>
                </a:lnTo>
                <a:lnTo>
                  <a:pt x="212" y="9"/>
                </a:lnTo>
                <a:lnTo>
                  <a:pt x="187" y="1"/>
                </a:lnTo>
                <a:lnTo>
                  <a:pt x="158" y="0"/>
                </a:lnTo>
                <a:lnTo>
                  <a:pt x="130" y="1"/>
                </a:lnTo>
                <a:lnTo>
                  <a:pt x="103" y="9"/>
                </a:lnTo>
                <a:lnTo>
                  <a:pt x="78" y="21"/>
                </a:lnTo>
                <a:lnTo>
                  <a:pt x="56" y="36"/>
                </a:lnTo>
                <a:lnTo>
                  <a:pt x="36" y="56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5"/>
                </a:lnTo>
                <a:lnTo>
                  <a:pt x="9" y="212"/>
                </a:lnTo>
                <a:lnTo>
                  <a:pt x="21" y="239"/>
                </a:lnTo>
                <a:lnTo>
                  <a:pt x="36" y="260"/>
                </a:lnTo>
                <a:lnTo>
                  <a:pt x="56" y="280"/>
                </a:lnTo>
                <a:lnTo>
                  <a:pt x="78" y="296"/>
                </a:lnTo>
                <a:lnTo>
                  <a:pt x="103" y="306"/>
                </a:lnTo>
                <a:lnTo>
                  <a:pt x="130" y="314"/>
                </a:lnTo>
                <a:lnTo>
                  <a:pt x="158" y="317"/>
                </a:lnTo>
                <a:lnTo>
                  <a:pt x="187" y="314"/>
                </a:lnTo>
                <a:lnTo>
                  <a:pt x="212" y="306"/>
                </a:lnTo>
                <a:lnTo>
                  <a:pt x="239" y="296"/>
                </a:lnTo>
                <a:lnTo>
                  <a:pt x="260" y="280"/>
                </a:lnTo>
                <a:lnTo>
                  <a:pt x="280" y="260"/>
                </a:lnTo>
                <a:lnTo>
                  <a:pt x="297" y="239"/>
                </a:lnTo>
                <a:lnTo>
                  <a:pt x="306" y="212"/>
                </a:lnTo>
                <a:lnTo>
                  <a:pt x="314" y="185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66" name="Line 577">
            <a:extLst>
              <a:ext uri="{FF2B5EF4-FFF2-40B4-BE49-F238E27FC236}">
                <a16:creationId xmlns:a16="http://schemas.microsoft.com/office/drawing/2014/main" id="{6D1DE392-6516-4F25-97F0-4349D0C4C04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6088" y="35036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67" name="Freeform 578">
            <a:extLst>
              <a:ext uri="{FF2B5EF4-FFF2-40B4-BE49-F238E27FC236}">
                <a16:creationId xmlns:a16="http://schemas.microsoft.com/office/drawing/2014/main" id="{11EF2747-1FD0-45D5-8705-E4C27B9B4546}"/>
              </a:ext>
            </a:extLst>
          </p:cNvPr>
          <p:cNvSpPr>
            <a:spLocks/>
          </p:cNvSpPr>
          <p:nvPr/>
        </p:nvSpPr>
        <p:spPr bwMode="auto">
          <a:xfrm>
            <a:off x="7994650" y="3467100"/>
            <a:ext cx="71438" cy="73025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5" y="130"/>
                </a:lnTo>
                <a:lnTo>
                  <a:pt x="308" y="103"/>
                </a:lnTo>
                <a:lnTo>
                  <a:pt x="297" y="78"/>
                </a:lnTo>
                <a:lnTo>
                  <a:pt x="280" y="55"/>
                </a:lnTo>
                <a:lnTo>
                  <a:pt x="260" y="36"/>
                </a:lnTo>
                <a:lnTo>
                  <a:pt x="238" y="19"/>
                </a:lnTo>
                <a:lnTo>
                  <a:pt x="214" y="9"/>
                </a:lnTo>
                <a:lnTo>
                  <a:pt x="186" y="1"/>
                </a:lnTo>
                <a:lnTo>
                  <a:pt x="158" y="0"/>
                </a:lnTo>
                <a:lnTo>
                  <a:pt x="131" y="1"/>
                </a:lnTo>
                <a:lnTo>
                  <a:pt x="104" y="9"/>
                </a:lnTo>
                <a:lnTo>
                  <a:pt x="80" y="19"/>
                </a:lnTo>
                <a:lnTo>
                  <a:pt x="56" y="36"/>
                </a:lnTo>
                <a:lnTo>
                  <a:pt x="36" y="55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5"/>
                </a:lnTo>
                <a:lnTo>
                  <a:pt x="9" y="212"/>
                </a:lnTo>
                <a:lnTo>
                  <a:pt x="21" y="237"/>
                </a:lnTo>
                <a:lnTo>
                  <a:pt x="36" y="260"/>
                </a:lnTo>
                <a:lnTo>
                  <a:pt x="56" y="280"/>
                </a:lnTo>
                <a:lnTo>
                  <a:pt x="80" y="296"/>
                </a:lnTo>
                <a:lnTo>
                  <a:pt x="104" y="306"/>
                </a:lnTo>
                <a:lnTo>
                  <a:pt x="131" y="314"/>
                </a:lnTo>
                <a:lnTo>
                  <a:pt x="158" y="317"/>
                </a:lnTo>
                <a:lnTo>
                  <a:pt x="186" y="314"/>
                </a:lnTo>
                <a:lnTo>
                  <a:pt x="214" y="306"/>
                </a:lnTo>
                <a:lnTo>
                  <a:pt x="238" y="296"/>
                </a:lnTo>
                <a:lnTo>
                  <a:pt x="260" y="280"/>
                </a:lnTo>
                <a:lnTo>
                  <a:pt x="280" y="260"/>
                </a:lnTo>
                <a:lnTo>
                  <a:pt x="297" y="237"/>
                </a:lnTo>
                <a:lnTo>
                  <a:pt x="308" y="212"/>
                </a:lnTo>
                <a:lnTo>
                  <a:pt x="315" y="185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68" name="Line 579">
            <a:extLst>
              <a:ext uri="{FF2B5EF4-FFF2-40B4-BE49-F238E27FC236}">
                <a16:creationId xmlns:a16="http://schemas.microsoft.com/office/drawing/2014/main" id="{E84BA2F1-E02C-4BAD-AF2A-9860C60301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1450" y="29035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69" name="Freeform 580">
            <a:extLst>
              <a:ext uri="{FF2B5EF4-FFF2-40B4-BE49-F238E27FC236}">
                <a16:creationId xmlns:a16="http://schemas.microsoft.com/office/drawing/2014/main" id="{FCF02003-2700-4053-B457-F8F1A783A304}"/>
              </a:ext>
            </a:extLst>
          </p:cNvPr>
          <p:cNvSpPr>
            <a:spLocks/>
          </p:cNvSpPr>
          <p:nvPr/>
        </p:nvSpPr>
        <p:spPr bwMode="auto">
          <a:xfrm>
            <a:off x="6450013" y="2867025"/>
            <a:ext cx="71437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8"/>
                </a:lnTo>
                <a:lnTo>
                  <a:pt x="281" y="56"/>
                </a:lnTo>
                <a:lnTo>
                  <a:pt x="261" y="37"/>
                </a:lnTo>
                <a:lnTo>
                  <a:pt x="238" y="21"/>
                </a:lnTo>
                <a:lnTo>
                  <a:pt x="214" y="9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4" y="9"/>
                </a:lnTo>
                <a:lnTo>
                  <a:pt x="79" y="21"/>
                </a:lnTo>
                <a:lnTo>
                  <a:pt x="55" y="37"/>
                </a:lnTo>
                <a:lnTo>
                  <a:pt x="38" y="56"/>
                </a:lnTo>
                <a:lnTo>
                  <a:pt x="21" y="78"/>
                </a:lnTo>
                <a:lnTo>
                  <a:pt x="9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5"/>
                </a:lnTo>
                <a:lnTo>
                  <a:pt x="21" y="239"/>
                </a:lnTo>
                <a:lnTo>
                  <a:pt x="38" y="261"/>
                </a:lnTo>
                <a:lnTo>
                  <a:pt x="55" y="281"/>
                </a:lnTo>
                <a:lnTo>
                  <a:pt x="79" y="297"/>
                </a:lnTo>
                <a:lnTo>
                  <a:pt x="104" y="309"/>
                </a:lnTo>
                <a:lnTo>
                  <a:pt x="131" y="316"/>
                </a:lnTo>
                <a:lnTo>
                  <a:pt x="159" y="318"/>
                </a:lnTo>
                <a:lnTo>
                  <a:pt x="187" y="316"/>
                </a:lnTo>
                <a:lnTo>
                  <a:pt x="214" y="309"/>
                </a:lnTo>
                <a:lnTo>
                  <a:pt x="238" y="297"/>
                </a:lnTo>
                <a:lnTo>
                  <a:pt x="261" y="281"/>
                </a:lnTo>
                <a:lnTo>
                  <a:pt x="281" y="261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70" name="Line 581">
            <a:extLst>
              <a:ext uri="{FF2B5EF4-FFF2-40B4-BE49-F238E27FC236}">
                <a16:creationId xmlns:a16="http://schemas.microsoft.com/office/drawing/2014/main" id="{BEA80F8F-D3E4-4BA5-8387-B7C1D79D7E8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4688" y="463073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71" name="Freeform 582">
            <a:extLst>
              <a:ext uri="{FF2B5EF4-FFF2-40B4-BE49-F238E27FC236}">
                <a16:creationId xmlns:a16="http://schemas.microsoft.com/office/drawing/2014/main" id="{0D6C4C18-B052-4BE1-8935-6D66C545E257}"/>
              </a:ext>
            </a:extLst>
          </p:cNvPr>
          <p:cNvSpPr>
            <a:spLocks/>
          </p:cNvSpPr>
          <p:nvPr/>
        </p:nvSpPr>
        <p:spPr bwMode="auto">
          <a:xfrm>
            <a:off x="5681663" y="4594225"/>
            <a:ext cx="73025" cy="71438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1"/>
                </a:moveTo>
                <a:lnTo>
                  <a:pt x="315" y="133"/>
                </a:lnTo>
                <a:lnTo>
                  <a:pt x="308" y="105"/>
                </a:lnTo>
                <a:lnTo>
                  <a:pt x="297" y="81"/>
                </a:lnTo>
                <a:lnTo>
                  <a:pt x="280" y="58"/>
                </a:lnTo>
                <a:lnTo>
                  <a:pt x="260" y="39"/>
                </a:lnTo>
                <a:lnTo>
                  <a:pt x="239" y="21"/>
                </a:lnTo>
                <a:lnTo>
                  <a:pt x="214" y="11"/>
                </a:lnTo>
                <a:lnTo>
                  <a:pt x="187" y="3"/>
                </a:lnTo>
                <a:lnTo>
                  <a:pt x="158" y="0"/>
                </a:lnTo>
                <a:lnTo>
                  <a:pt x="132" y="3"/>
                </a:lnTo>
                <a:lnTo>
                  <a:pt x="104" y="11"/>
                </a:lnTo>
                <a:lnTo>
                  <a:pt x="80" y="21"/>
                </a:lnTo>
                <a:lnTo>
                  <a:pt x="56" y="39"/>
                </a:lnTo>
                <a:lnTo>
                  <a:pt x="36" y="58"/>
                </a:lnTo>
                <a:lnTo>
                  <a:pt x="22" y="81"/>
                </a:lnTo>
                <a:lnTo>
                  <a:pt x="10" y="105"/>
                </a:lnTo>
                <a:lnTo>
                  <a:pt x="2" y="133"/>
                </a:lnTo>
                <a:lnTo>
                  <a:pt x="0" y="161"/>
                </a:lnTo>
                <a:lnTo>
                  <a:pt x="2" y="187"/>
                </a:lnTo>
                <a:lnTo>
                  <a:pt x="10" y="215"/>
                </a:lnTo>
                <a:lnTo>
                  <a:pt x="22" y="239"/>
                </a:lnTo>
                <a:lnTo>
                  <a:pt x="36" y="262"/>
                </a:lnTo>
                <a:lnTo>
                  <a:pt x="56" y="282"/>
                </a:lnTo>
                <a:lnTo>
                  <a:pt x="80" y="299"/>
                </a:lnTo>
                <a:lnTo>
                  <a:pt x="104" y="309"/>
                </a:lnTo>
                <a:lnTo>
                  <a:pt x="132" y="317"/>
                </a:lnTo>
                <a:lnTo>
                  <a:pt x="158" y="319"/>
                </a:lnTo>
                <a:lnTo>
                  <a:pt x="187" y="317"/>
                </a:lnTo>
                <a:lnTo>
                  <a:pt x="214" y="309"/>
                </a:lnTo>
                <a:lnTo>
                  <a:pt x="239" y="299"/>
                </a:lnTo>
                <a:lnTo>
                  <a:pt x="260" y="282"/>
                </a:lnTo>
                <a:lnTo>
                  <a:pt x="280" y="262"/>
                </a:lnTo>
                <a:lnTo>
                  <a:pt x="297" y="239"/>
                </a:lnTo>
                <a:lnTo>
                  <a:pt x="308" y="215"/>
                </a:lnTo>
                <a:lnTo>
                  <a:pt x="315" y="187"/>
                </a:lnTo>
                <a:lnTo>
                  <a:pt x="319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72" name="Line 583">
            <a:extLst>
              <a:ext uri="{FF2B5EF4-FFF2-40B4-BE49-F238E27FC236}">
                <a16:creationId xmlns:a16="http://schemas.microsoft.com/office/drawing/2014/main" id="{2C44A677-34A4-45D0-B3CC-B1D3D730DE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8588" y="49799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73" name="Freeform 584">
            <a:extLst>
              <a:ext uri="{FF2B5EF4-FFF2-40B4-BE49-F238E27FC236}">
                <a16:creationId xmlns:a16="http://schemas.microsoft.com/office/drawing/2014/main" id="{4C571575-08B0-4157-B53F-4B922F344E84}"/>
              </a:ext>
            </a:extLst>
          </p:cNvPr>
          <p:cNvSpPr>
            <a:spLocks/>
          </p:cNvSpPr>
          <p:nvPr/>
        </p:nvSpPr>
        <p:spPr bwMode="auto">
          <a:xfrm>
            <a:off x="5135563" y="4945063"/>
            <a:ext cx="73025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9"/>
                </a:lnTo>
                <a:lnTo>
                  <a:pt x="281" y="56"/>
                </a:lnTo>
                <a:lnTo>
                  <a:pt x="262" y="36"/>
                </a:lnTo>
                <a:lnTo>
                  <a:pt x="239" y="21"/>
                </a:lnTo>
                <a:lnTo>
                  <a:pt x="215" y="8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5" y="8"/>
                </a:lnTo>
                <a:lnTo>
                  <a:pt x="80" y="21"/>
                </a:lnTo>
                <a:lnTo>
                  <a:pt x="56" y="36"/>
                </a:lnTo>
                <a:lnTo>
                  <a:pt x="38" y="56"/>
                </a:lnTo>
                <a:lnTo>
                  <a:pt x="21" y="79"/>
                </a:lnTo>
                <a:lnTo>
                  <a:pt x="9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9" y="213"/>
                </a:lnTo>
                <a:lnTo>
                  <a:pt x="21" y="239"/>
                </a:lnTo>
                <a:lnTo>
                  <a:pt x="38" y="262"/>
                </a:lnTo>
                <a:lnTo>
                  <a:pt x="56" y="282"/>
                </a:lnTo>
                <a:lnTo>
                  <a:pt x="80" y="296"/>
                </a:lnTo>
                <a:lnTo>
                  <a:pt x="105" y="308"/>
                </a:lnTo>
                <a:lnTo>
                  <a:pt x="131" y="315"/>
                </a:lnTo>
                <a:lnTo>
                  <a:pt x="159" y="318"/>
                </a:lnTo>
                <a:lnTo>
                  <a:pt x="187" y="315"/>
                </a:lnTo>
                <a:lnTo>
                  <a:pt x="215" y="308"/>
                </a:lnTo>
                <a:lnTo>
                  <a:pt x="239" y="296"/>
                </a:lnTo>
                <a:lnTo>
                  <a:pt x="262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3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74" name="Line 585">
            <a:extLst>
              <a:ext uri="{FF2B5EF4-FFF2-40B4-BE49-F238E27FC236}">
                <a16:creationId xmlns:a16="http://schemas.microsoft.com/office/drawing/2014/main" id="{E50065E4-82D1-40E9-8864-D797BF5AA18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4075" y="39878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75" name="Freeform 586">
            <a:extLst>
              <a:ext uri="{FF2B5EF4-FFF2-40B4-BE49-F238E27FC236}">
                <a16:creationId xmlns:a16="http://schemas.microsoft.com/office/drawing/2014/main" id="{67C55AED-EE25-46A5-B5DB-4D86DA315D8C}"/>
              </a:ext>
            </a:extLst>
          </p:cNvPr>
          <p:cNvSpPr>
            <a:spLocks/>
          </p:cNvSpPr>
          <p:nvPr/>
        </p:nvSpPr>
        <p:spPr bwMode="auto">
          <a:xfrm>
            <a:off x="7131050" y="3951288"/>
            <a:ext cx="73025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1"/>
                </a:lnTo>
                <a:lnTo>
                  <a:pt x="309" y="103"/>
                </a:lnTo>
                <a:lnTo>
                  <a:pt x="297" y="79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59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8" y="36"/>
                </a:lnTo>
                <a:lnTo>
                  <a:pt x="38" y="56"/>
                </a:lnTo>
                <a:lnTo>
                  <a:pt x="21" y="79"/>
                </a:lnTo>
                <a:lnTo>
                  <a:pt x="11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6"/>
                </a:lnTo>
                <a:lnTo>
                  <a:pt x="11" y="212"/>
                </a:lnTo>
                <a:lnTo>
                  <a:pt x="21" y="237"/>
                </a:lnTo>
                <a:lnTo>
                  <a:pt x="38" y="260"/>
                </a:lnTo>
                <a:lnTo>
                  <a:pt x="58" y="280"/>
                </a:lnTo>
                <a:lnTo>
                  <a:pt x="79" y="297"/>
                </a:lnTo>
                <a:lnTo>
                  <a:pt x="105" y="308"/>
                </a:lnTo>
                <a:lnTo>
                  <a:pt x="131" y="315"/>
                </a:lnTo>
                <a:lnTo>
                  <a:pt x="159" y="318"/>
                </a:lnTo>
                <a:lnTo>
                  <a:pt x="187" y="315"/>
                </a:lnTo>
                <a:lnTo>
                  <a:pt x="215" y="308"/>
                </a:lnTo>
                <a:lnTo>
                  <a:pt x="239" y="297"/>
                </a:lnTo>
                <a:lnTo>
                  <a:pt x="261" y="280"/>
                </a:lnTo>
                <a:lnTo>
                  <a:pt x="281" y="260"/>
                </a:lnTo>
                <a:lnTo>
                  <a:pt x="297" y="237"/>
                </a:lnTo>
                <a:lnTo>
                  <a:pt x="309" y="212"/>
                </a:lnTo>
                <a:lnTo>
                  <a:pt x="317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76" name="Line 587">
            <a:extLst>
              <a:ext uri="{FF2B5EF4-FFF2-40B4-BE49-F238E27FC236}">
                <a16:creationId xmlns:a16="http://schemas.microsoft.com/office/drawing/2014/main" id="{BA3920BF-1749-4342-B7BC-8310CA82E3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6650" y="40370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77" name="Freeform 588">
            <a:extLst>
              <a:ext uri="{FF2B5EF4-FFF2-40B4-BE49-F238E27FC236}">
                <a16:creationId xmlns:a16="http://schemas.microsoft.com/office/drawing/2014/main" id="{0FE41717-6D16-40E6-9E54-FC8937B6BC20}"/>
              </a:ext>
            </a:extLst>
          </p:cNvPr>
          <p:cNvSpPr>
            <a:spLocks/>
          </p:cNvSpPr>
          <p:nvPr/>
        </p:nvSpPr>
        <p:spPr bwMode="auto">
          <a:xfrm>
            <a:off x="6145213" y="4002088"/>
            <a:ext cx="71437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6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7"/>
                </a:lnTo>
                <a:lnTo>
                  <a:pt x="260" y="37"/>
                </a:lnTo>
                <a:lnTo>
                  <a:pt x="238" y="21"/>
                </a:lnTo>
                <a:lnTo>
                  <a:pt x="214" y="9"/>
                </a:lnTo>
                <a:lnTo>
                  <a:pt x="186" y="2"/>
                </a:lnTo>
                <a:lnTo>
                  <a:pt x="159" y="0"/>
                </a:lnTo>
                <a:lnTo>
                  <a:pt x="131" y="2"/>
                </a:lnTo>
                <a:lnTo>
                  <a:pt x="104" y="9"/>
                </a:lnTo>
                <a:lnTo>
                  <a:pt x="80" y="21"/>
                </a:lnTo>
                <a:lnTo>
                  <a:pt x="57" y="37"/>
                </a:lnTo>
                <a:lnTo>
                  <a:pt x="37" y="57"/>
                </a:lnTo>
                <a:lnTo>
                  <a:pt x="20" y="79"/>
                </a:lnTo>
                <a:lnTo>
                  <a:pt x="9" y="103"/>
                </a:lnTo>
                <a:lnTo>
                  <a:pt x="3" y="131"/>
                </a:lnTo>
                <a:lnTo>
                  <a:pt x="0" y="159"/>
                </a:lnTo>
                <a:lnTo>
                  <a:pt x="3" y="188"/>
                </a:lnTo>
                <a:lnTo>
                  <a:pt x="9" y="213"/>
                </a:lnTo>
                <a:lnTo>
                  <a:pt x="20" y="240"/>
                </a:lnTo>
                <a:lnTo>
                  <a:pt x="37" y="262"/>
                </a:lnTo>
                <a:lnTo>
                  <a:pt x="57" y="281"/>
                </a:lnTo>
                <a:lnTo>
                  <a:pt x="80" y="297"/>
                </a:lnTo>
                <a:lnTo>
                  <a:pt x="104" y="307"/>
                </a:lnTo>
                <a:lnTo>
                  <a:pt x="131" y="315"/>
                </a:lnTo>
                <a:lnTo>
                  <a:pt x="159" y="318"/>
                </a:lnTo>
                <a:lnTo>
                  <a:pt x="186" y="315"/>
                </a:lnTo>
                <a:lnTo>
                  <a:pt x="214" y="307"/>
                </a:lnTo>
                <a:lnTo>
                  <a:pt x="238" y="297"/>
                </a:lnTo>
                <a:lnTo>
                  <a:pt x="260" y="281"/>
                </a:lnTo>
                <a:lnTo>
                  <a:pt x="280" y="262"/>
                </a:lnTo>
                <a:lnTo>
                  <a:pt x="297" y="240"/>
                </a:lnTo>
                <a:lnTo>
                  <a:pt x="308" y="213"/>
                </a:lnTo>
                <a:lnTo>
                  <a:pt x="316" y="188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78" name="Line 589">
            <a:extLst>
              <a:ext uri="{FF2B5EF4-FFF2-40B4-BE49-F238E27FC236}">
                <a16:creationId xmlns:a16="http://schemas.microsoft.com/office/drawing/2014/main" id="{956B809F-79AF-406E-BBF4-E9650D88A42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3963" y="29432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79" name="Freeform 590">
            <a:extLst>
              <a:ext uri="{FF2B5EF4-FFF2-40B4-BE49-F238E27FC236}">
                <a16:creationId xmlns:a16="http://schemas.microsoft.com/office/drawing/2014/main" id="{94146D0B-B8CE-44FF-A14A-A1914FB141B8}"/>
              </a:ext>
            </a:extLst>
          </p:cNvPr>
          <p:cNvSpPr>
            <a:spLocks/>
          </p:cNvSpPr>
          <p:nvPr/>
        </p:nvSpPr>
        <p:spPr bwMode="auto">
          <a:xfrm>
            <a:off x="6232525" y="2908300"/>
            <a:ext cx="71438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1"/>
                </a:lnTo>
                <a:lnTo>
                  <a:pt x="307" y="105"/>
                </a:lnTo>
                <a:lnTo>
                  <a:pt x="297" y="79"/>
                </a:lnTo>
                <a:lnTo>
                  <a:pt x="281" y="57"/>
                </a:lnTo>
                <a:lnTo>
                  <a:pt x="261" y="38"/>
                </a:lnTo>
                <a:lnTo>
                  <a:pt x="240" y="21"/>
                </a:lnTo>
                <a:lnTo>
                  <a:pt x="213" y="9"/>
                </a:lnTo>
                <a:lnTo>
                  <a:pt x="188" y="2"/>
                </a:lnTo>
                <a:lnTo>
                  <a:pt x="159" y="0"/>
                </a:lnTo>
                <a:lnTo>
                  <a:pt x="131" y="2"/>
                </a:lnTo>
                <a:lnTo>
                  <a:pt x="103" y="9"/>
                </a:lnTo>
                <a:lnTo>
                  <a:pt x="79" y="21"/>
                </a:lnTo>
                <a:lnTo>
                  <a:pt x="57" y="38"/>
                </a:lnTo>
                <a:lnTo>
                  <a:pt x="37" y="57"/>
                </a:lnTo>
                <a:lnTo>
                  <a:pt x="21" y="79"/>
                </a:lnTo>
                <a:lnTo>
                  <a:pt x="9" y="105"/>
                </a:lnTo>
                <a:lnTo>
                  <a:pt x="2" y="131"/>
                </a:lnTo>
                <a:lnTo>
                  <a:pt x="0" y="158"/>
                </a:lnTo>
                <a:lnTo>
                  <a:pt x="2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79" y="297"/>
                </a:lnTo>
                <a:lnTo>
                  <a:pt x="103" y="309"/>
                </a:lnTo>
                <a:lnTo>
                  <a:pt x="131" y="317"/>
                </a:lnTo>
                <a:lnTo>
                  <a:pt x="159" y="318"/>
                </a:lnTo>
                <a:lnTo>
                  <a:pt x="188" y="317"/>
                </a:lnTo>
                <a:lnTo>
                  <a:pt x="213" y="309"/>
                </a:lnTo>
                <a:lnTo>
                  <a:pt x="240" y="297"/>
                </a:lnTo>
                <a:lnTo>
                  <a:pt x="261" y="281"/>
                </a:lnTo>
                <a:lnTo>
                  <a:pt x="281" y="261"/>
                </a:lnTo>
                <a:lnTo>
                  <a:pt x="297" y="239"/>
                </a:lnTo>
                <a:lnTo>
                  <a:pt x="307" y="215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80" name="Line 591">
            <a:extLst>
              <a:ext uri="{FF2B5EF4-FFF2-40B4-BE49-F238E27FC236}">
                <a16:creationId xmlns:a16="http://schemas.microsoft.com/office/drawing/2014/main" id="{D6FC1C52-4A1F-4EB6-A8D7-99EE2201B98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35893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81" name="Freeform 592">
            <a:extLst>
              <a:ext uri="{FF2B5EF4-FFF2-40B4-BE49-F238E27FC236}">
                <a16:creationId xmlns:a16="http://schemas.microsoft.com/office/drawing/2014/main" id="{65C61797-134C-48B0-854E-4824C827BED4}"/>
              </a:ext>
            </a:extLst>
          </p:cNvPr>
          <p:cNvSpPr>
            <a:spLocks/>
          </p:cNvSpPr>
          <p:nvPr/>
        </p:nvSpPr>
        <p:spPr bwMode="auto">
          <a:xfrm>
            <a:off x="7445375" y="3554413"/>
            <a:ext cx="73025" cy="71437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9"/>
                </a:moveTo>
                <a:lnTo>
                  <a:pt x="316" y="132"/>
                </a:lnTo>
                <a:lnTo>
                  <a:pt x="309" y="104"/>
                </a:lnTo>
                <a:lnTo>
                  <a:pt x="297" y="80"/>
                </a:lnTo>
                <a:lnTo>
                  <a:pt x="282" y="57"/>
                </a:lnTo>
                <a:lnTo>
                  <a:pt x="262" y="37"/>
                </a:lnTo>
                <a:lnTo>
                  <a:pt x="239" y="23"/>
                </a:lnTo>
                <a:lnTo>
                  <a:pt x="214" y="10"/>
                </a:lnTo>
                <a:lnTo>
                  <a:pt x="187" y="3"/>
                </a:lnTo>
                <a:lnTo>
                  <a:pt x="161" y="0"/>
                </a:lnTo>
                <a:lnTo>
                  <a:pt x="131" y="3"/>
                </a:lnTo>
                <a:lnTo>
                  <a:pt x="105" y="10"/>
                </a:lnTo>
                <a:lnTo>
                  <a:pt x="80" y="23"/>
                </a:lnTo>
                <a:lnTo>
                  <a:pt x="56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3" y="132"/>
                </a:lnTo>
                <a:lnTo>
                  <a:pt x="0" y="159"/>
                </a:lnTo>
                <a:lnTo>
                  <a:pt x="3" y="188"/>
                </a:lnTo>
                <a:lnTo>
                  <a:pt x="9" y="214"/>
                </a:lnTo>
                <a:lnTo>
                  <a:pt x="21" y="240"/>
                </a:lnTo>
                <a:lnTo>
                  <a:pt x="37" y="263"/>
                </a:lnTo>
                <a:lnTo>
                  <a:pt x="56" y="281"/>
                </a:lnTo>
                <a:lnTo>
                  <a:pt x="80" y="297"/>
                </a:lnTo>
                <a:lnTo>
                  <a:pt x="105" y="309"/>
                </a:lnTo>
                <a:lnTo>
                  <a:pt x="131" y="316"/>
                </a:lnTo>
                <a:lnTo>
                  <a:pt x="161" y="319"/>
                </a:lnTo>
                <a:lnTo>
                  <a:pt x="187" y="316"/>
                </a:lnTo>
                <a:lnTo>
                  <a:pt x="214" y="309"/>
                </a:lnTo>
                <a:lnTo>
                  <a:pt x="239" y="297"/>
                </a:lnTo>
                <a:lnTo>
                  <a:pt x="262" y="281"/>
                </a:lnTo>
                <a:lnTo>
                  <a:pt x="282" y="263"/>
                </a:lnTo>
                <a:lnTo>
                  <a:pt x="297" y="240"/>
                </a:lnTo>
                <a:lnTo>
                  <a:pt x="309" y="214"/>
                </a:lnTo>
                <a:lnTo>
                  <a:pt x="316" y="188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82" name="Line 593">
            <a:extLst>
              <a:ext uri="{FF2B5EF4-FFF2-40B4-BE49-F238E27FC236}">
                <a16:creationId xmlns:a16="http://schemas.microsoft.com/office/drawing/2014/main" id="{25F1FD28-4E1B-42DD-9AD2-02DDBC233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6575" y="443865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83" name="Freeform 594">
            <a:extLst>
              <a:ext uri="{FF2B5EF4-FFF2-40B4-BE49-F238E27FC236}">
                <a16:creationId xmlns:a16="http://schemas.microsoft.com/office/drawing/2014/main" id="{2E2B4EE6-BF3C-4DD3-A94B-EF30BA9703EB}"/>
              </a:ext>
            </a:extLst>
          </p:cNvPr>
          <p:cNvSpPr>
            <a:spLocks/>
          </p:cNvSpPr>
          <p:nvPr/>
        </p:nvSpPr>
        <p:spPr bwMode="auto">
          <a:xfrm>
            <a:off x="6813550" y="4403725"/>
            <a:ext cx="73025" cy="71438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8"/>
                </a:moveTo>
                <a:lnTo>
                  <a:pt x="315" y="130"/>
                </a:lnTo>
                <a:lnTo>
                  <a:pt x="307" y="105"/>
                </a:lnTo>
                <a:lnTo>
                  <a:pt x="296" y="79"/>
                </a:lnTo>
                <a:lnTo>
                  <a:pt x="280" y="56"/>
                </a:lnTo>
                <a:lnTo>
                  <a:pt x="260" y="36"/>
                </a:lnTo>
                <a:lnTo>
                  <a:pt x="239" y="21"/>
                </a:lnTo>
                <a:lnTo>
                  <a:pt x="212" y="9"/>
                </a:lnTo>
                <a:lnTo>
                  <a:pt x="187" y="3"/>
                </a:lnTo>
                <a:lnTo>
                  <a:pt x="158" y="0"/>
                </a:lnTo>
                <a:lnTo>
                  <a:pt x="130" y="3"/>
                </a:lnTo>
                <a:lnTo>
                  <a:pt x="103" y="9"/>
                </a:lnTo>
                <a:lnTo>
                  <a:pt x="78" y="21"/>
                </a:lnTo>
                <a:lnTo>
                  <a:pt x="56" y="36"/>
                </a:lnTo>
                <a:lnTo>
                  <a:pt x="36" y="56"/>
                </a:lnTo>
                <a:lnTo>
                  <a:pt x="21" y="79"/>
                </a:lnTo>
                <a:lnTo>
                  <a:pt x="8" y="105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8" y="213"/>
                </a:lnTo>
                <a:lnTo>
                  <a:pt x="21" y="239"/>
                </a:lnTo>
                <a:lnTo>
                  <a:pt x="36" y="262"/>
                </a:lnTo>
                <a:lnTo>
                  <a:pt x="56" y="282"/>
                </a:lnTo>
                <a:lnTo>
                  <a:pt x="78" y="296"/>
                </a:lnTo>
                <a:lnTo>
                  <a:pt x="103" y="309"/>
                </a:lnTo>
                <a:lnTo>
                  <a:pt x="130" y="315"/>
                </a:lnTo>
                <a:lnTo>
                  <a:pt x="158" y="319"/>
                </a:lnTo>
                <a:lnTo>
                  <a:pt x="187" y="315"/>
                </a:lnTo>
                <a:lnTo>
                  <a:pt x="212" y="309"/>
                </a:lnTo>
                <a:lnTo>
                  <a:pt x="239" y="296"/>
                </a:lnTo>
                <a:lnTo>
                  <a:pt x="260" y="282"/>
                </a:lnTo>
                <a:lnTo>
                  <a:pt x="280" y="262"/>
                </a:lnTo>
                <a:lnTo>
                  <a:pt x="296" y="239"/>
                </a:lnTo>
                <a:lnTo>
                  <a:pt x="307" y="213"/>
                </a:lnTo>
                <a:lnTo>
                  <a:pt x="315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84" name="Line 595">
            <a:extLst>
              <a:ext uri="{FF2B5EF4-FFF2-40B4-BE49-F238E27FC236}">
                <a16:creationId xmlns:a16="http://schemas.microsoft.com/office/drawing/2014/main" id="{F4AF7214-6610-4E7C-8327-C5B811C162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0325" y="48498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85" name="Freeform 596">
            <a:extLst>
              <a:ext uri="{FF2B5EF4-FFF2-40B4-BE49-F238E27FC236}">
                <a16:creationId xmlns:a16="http://schemas.microsoft.com/office/drawing/2014/main" id="{E2C54FC6-EF70-4CCD-BAF7-7756472CF58A}"/>
              </a:ext>
            </a:extLst>
          </p:cNvPr>
          <p:cNvSpPr>
            <a:spLocks/>
          </p:cNvSpPr>
          <p:nvPr/>
        </p:nvSpPr>
        <p:spPr bwMode="auto">
          <a:xfrm>
            <a:off x="7608888" y="4813300"/>
            <a:ext cx="71437" cy="73025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6" y="130"/>
                </a:lnTo>
                <a:lnTo>
                  <a:pt x="309" y="105"/>
                </a:lnTo>
                <a:lnTo>
                  <a:pt x="297" y="78"/>
                </a:lnTo>
                <a:lnTo>
                  <a:pt x="281" y="56"/>
                </a:lnTo>
                <a:lnTo>
                  <a:pt x="263" y="37"/>
                </a:lnTo>
                <a:lnTo>
                  <a:pt x="240" y="21"/>
                </a:lnTo>
                <a:lnTo>
                  <a:pt x="214" y="9"/>
                </a:lnTo>
                <a:lnTo>
                  <a:pt x="188" y="2"/>
                </a:lnTo>
                <a:lnTo>
                  <a:pt x="161" y="0"/>
                </a:lnTo>
                <a:lnTo>
                  <a:pt x="131" y="2"/>
                </a:lnTo>
                <a:lnTo>
                  <a:pt x="105" y="9"/>
                </a:lnTo>
                <a:lnTo>
                  <a:pt x="80" y="21"/>
                </a:lnTo>
                <a:lnTo>
                  <a:pt x="57" y="37"/>
                </a:lnTo>
                <a:lnTo>
                  <a:pt x="37" y="56"/>
                </a:lnTo>
                <a:lnTo>
                  <a:pt x="22" y="78"/>
                </a:lnTo>
                <a:lnTo>
                  <a:pt x="9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9" y="214"/>
                </a:lnTo>
                <a:lnTo>
                  <a:pt x="22" y="239"/>
                </a:lnTo>
                <a:lnTo>
                  <a:pt x="37" y="261"/>
                </a:lnTo>
                <a:lnTo>
                  <a:pt x="57" y="281"/>
                </a:lnTo>
                <a:lnTo>
                  <a:pt x="80" y="296"/>
                </a:lnTo>
                <a:lnTo>
                  <a:pt x="105" y="309"/>
                </a:lnTo>
                <a:lnTo>
                  <a:pt x="131" y="316"/>
                </a:lnTo>
                <a:lnTo>
                  <a:pt x="161" y="317"/>
                </a:lnTo>
                <a:lnTo>
                  <a:pt x="188" y="316"/>
                </a:lnTo>
                <a:lnTo>
                  <a:pt x="214" y="309"/>
                </a:lnTo>
                <a:lnTo>
                  <a:pt x="240" y="296"/>
                </a:lnTo>
                <a:lnTo>
                  <a:pt x="263" y="281"/>
                </a:lnTo>
                <a:lnTo>
                  <a:pt x="281" y="261"/>
                </a:lnTo>
                <a:lnTo>
                  <a:pt x="297" y="239"/>
                </a:lnTo>
                <a:lnTo>
                  <a:pt x="309" y="214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86" name="Line 597">
            <a:extLst>
              <a:ext uri="{FF2B5EF4-FFF2-40B4-BE49-F238E27FC236}">
                <a16:creationId xmlns:a16="http://schemas.microsoft.com/office/drawing/2014/main" id="{B3EF56C3-619E-4A7F-ACC2-CF1A3B37B08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8850" y="57515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87" name="Freeform 598">
            <a:extLst>
              <a:ext uri="{FF2B5EF4-FFF2-40B4-BE49-F238E27FC236}">
                <a16:creationId xmlns:a16="http://schemas.microsoft.com/office/drawing/2014/main" id="{A7C0893E-0C77-4840-9B81-7CA5702159A0}"/>
              </a:ext>
            </a:extLst>
          </p:cNvPr>
          <p:cNvSpPr>
            <a:spLocks/>
          </p:cNvSpPr>
          <p:nvPr/>
        </p:nvSpPr>
        <p:spPr bwMode="auto">
          <a:xfrm>
            <a:off x="5965825" y="5715000"/>
            <a:ext cx="73025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1"/>
                </a:moveTo>
                <a:lnTo>
                  <a:pt x="316" y="131"/>
                </a:lnTo>
                <a:lnTo>
                  <a:pt x="308" y="105"/>
                </a:lnTo>
                <a:lnTo>
                  <a:pt x="297" y="80"/>
                </a:lnTo>
                <a:lnTo>
                  <a:pt x="280" y="58"/>
                </a:lnTo>
                <a:lnTo>
                  <a:pt x="260" y="39"/>
                </a:lnTo>
                <a:lnTo>
                  <a:pt x="239" y="21"/>
                </a:lnTo>
                <a:lnTo>
                  <a:pt x="214" y="11"/>
                </a:lnTo>
                <a:lnTo>
                  <a:pt x="186" y="3"/>
                </a:lnTo>
                <a:lnTo>
                  <a:pt x="158" y="0"/>
                </a:lnTo>
                <a:lnTo>
                  <a:pt x="132" y="3"/>
                </a:lnTo>
                <a:lnTo>
                  <a:pt x="104" y="11"/>
                </a:lnTo>
                <a:lnTo>
                  <a:pt x="80" y="21"/>
                </a:lnTo>
                <a:lnTo>
                  <a:pt x="57" y="39"/>
                </a:lnTo>
                <a:lnTo>
                  <a:pt x="37" y="58"/>
                </a:lnTo>
                <a:lnTo>
                  <a:pt x="22" y="80"/>
                </a:lnTo>
                <a:lnTo>
                  <a:pt x="10" y="105"/>
                </a:lnTo>
                <a:lnTo>
                  <a:pt x="2" y="131"/>
                </a:lnTo>
                <a:lnTo>
                  <a:pt x="0" y="161"/>
                </a:lnTo>
                <a:lnTo>
                  <a:pt x="2" y="187"/>
                </a:lnTo>
                <a:lnTo>
                  <a:pt x="10" y="215"/>
                </a:lnTo>
                <a:lnTo>
                  <a:pt x="22" y="239"/>
                </a:lnTo>
                <a:lnTo>
                  <a:pt x="37" y="263"/>
                </a:lnTo>
                <a:lnTo>
                  <a:pt x="57" y="282"/>
                </a:lnTo>
                <a:lnTo>
                  <a:pt x="80" y="297"/>
                </a:lnTo>
                <a:lnTo>
                  <a:pt x="104" y="309"/>
                </a:lnTo>
                <a:lnTo>
                  <a:pt x="132" y="317"/>
                </a:lnTo>
                <a:lnTo>
                  <a:pt x="158" y="319"/>
                </a:lnTo>
                <a:lnTo>
                  <a:pt x="186" y="317"/>
                </a:lnTo>
                <a:lnTo>
                  <a:pt x="214" y="309"/>
                </a:lnTo>
                <a:lnTo>
                  <a:pt x="239" y="297"/>
                </a:lnTo>
                <a:lnTo>
                  <a:pt x="260" y="282"/>
                </a:lnTo>
                <a:lnTo>
                  <a:pt x="280" y="263"/>
                </a:lnTo>
                <a:lnTo>
                  <a:pt x="297" y="239"/>
                </a:lnTo>
                <a:lnTo>
                  <a:pt x="308" y="215"/>
                </a:lnTo>
                <a:lnTo>
                  <a:pt x="316" y="187"/>
                </a:lnTo>
                <a:lnTo>
                  <a:pt x="319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88" name="Line 599">
            <a:extLst>
              <a:ext uri="{FF2B5EF4-FFF2-40B4-BE49-F238E27FC236}">
                <a16:creationId xmlns:a16="http://schemas.microsoft.com/office/drawing/2014/main" id="{D0CDED3A-3D32-4403-BF88-1B4BC2231974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0663" y="538480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89" name="Freeform 600">
            <a:extLst>
              <a:ext uri="{FF2B5EF4-FFF2-40B4-BE49-F238E27FC236}">
                <a16:creationId xmlns:a16="http://schemas.microsoft.com/office/drawing/2014/main" id="{FE2AB34A-5445-4283-9545-F6E5B5C3F66A}"/>
              </a:ext>
            </a:extLst>
          </p:cNvPr>
          <p:cNvSpPr>
            <a:spLocks/>
          </p:cNvSpPr>
          <p:nvPr/>
        </p:nvSpPr>
        <p:spPr bwMode="auto">
          <a:xfrm>
            <a:off x="7767638" y="5348288"/>
            <a:ext cx="73025" cy="71437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1"/>
                </a:moveTo>
                <a:lnTo>
                  <a:pt x="316" y="133"/>
                </a:lnTo>
                <a:lnTo>
                  <a:pt x="310" y="106"/>
                </a:lnTo>
                <a:lnTo>
                  <a:pt x="298" y="81"/>
                </a:lnTo>
                <a:lnTo>
                  <a:pt x="283" y="58"/>
                </a:lnTo>
                <a:lnTo>
                  <a:pt x="263" y="39"/>
                </a:lnTo>
                <a:lnTo>
                  <a:pt x="240" y="22"/>
                </a:lnTo>
                <a:lnTo>
                  <a:pt x="214" y="12"/>
                </a:lnTo>
                <a:lnTo>
                  <a:pt x="189" y="4"/>
                </a:lnTo>
                <a:lnTo>
                  <a:pt x="161" y="0"/>
                </a:lnTo>
                <a:lnTo>
                  <a:pt x="132" y="4"/>
                </a:lnTo>
                <a:lnTo>
                  <a:pt x="106" y="12"/>
                </a:lnTo>
                <a:lnTo>
                  <a:pt x="80" y="22"/>
                </a:lnTo>
                <a:lnTo>
                  <a:pt x="57" y="39"/>
                </a:lnTo>
                <a:lnTo>
                  <a:pt x="37" y="58"/>
                </a:lnTo>
                <a:lnTo>
                  <a:pt x="23" y="81"/>
                </a:lnTo>
                <a:lnTo>
                  <a:pt x="10" y="106"/>
                </a:lnTo>
                <a:lnTo>
                  <a:pt x="4" y="133"/>
                </a:lnTo>
                <a:lnTo>
                  <a:pt x="0" y="161"/>
                </a:lnTo>
                <a:lnTo>
                  <a:pt x="4" y="188"/>
                </a:lnTo>
                <a:lnTo>
                  <a:pt x="10" y="215"/>
                </a:lnTo>
                <a:lnTo>
                  <a:pt x="23" y="240"/>
                </a:lnTo>
                <a:lnTo>
                  <a:pt x="37" y="263"/>
                </a:lnTo>
                <a:lnTo>
                  <a:pt x="57" y="283"/>
                </a:lnTo>
                <a:lnTo>
                  <a:pt x="80" y="297"/>
                </a:lnTo>
                <a:lnTo>
                  <a:pt x="106" y="309"/>
                </a:lnTo>
                <a:lnTo>
                  <a:pt x="132" y="317"/>
                </a:lnTo>
                <a:lnTo>
                  <a:pt x="161" y="319"/>
                </a:lnTo>
                <a:lnTo>
                  <a:pt x="189" y="317"/>
                </a:lnTo>
                <a:lnTo>
                  <a:pt x="214" y="309"/>
                </a:lnTo>
                <a:lnTo>
                  <a:pt x="240" y="297"/>
                </a:lnTo>
                <a:lnTo>
                  <a:pt x="263" y="283"/>
                </a:lnTo>
                <a:lnTo>
                  <a:pt x="283" y="263"/>
                </a:lnTo>
                <a:lnTo>
                  <a:pt x="298" y="240"/>
                </a:lnTo>
                <a:lnTo>
                  <a:pt x="310" y="215"/>
                </a:lnTo>
                <a:lnTo>
                  <a:pt x="316" y="188"/>
                </a:lnTo>
                <a:lnTo>
                  <a:pt x="319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90" name="Line 601">
            <a:extLst>
              <a:ext uri="{FF2B5EF4-FFF2-40B4-BE49-F238E27FC236}">
                <a16:creationId xmlns:a16="http://schemas.microsoft.com/office/drawing/2014/main" id="{C9DD6133-DB00-43AB-8454-5DE1FCF5150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28527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91" name="Freeform 602">
            <a:extLst>
              <a:ext uri="{FF2B5EF4-FFF2-40B4-BE49-F238E27FC236}">
                <a16:creationId xmlns:a16="http://schemas.microsoft.com/office/drawing/2014/main" id="{DE9A58C7-E55A-4E64-BD2D-8FF23F4EA4BD}"/>
              </a:ext>
            </a:extLst>
          </p:cNvPr>
          <p:cNvSpPr>
            <a:spLocks/>
          </p:cNvSpPr>
          <p:nvPr/>
        </p:nvSpPr>
        <p:spPr bwMode="auto">
          <a:xfrm>
            <a:off x="5508625" y="2816225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4" y="131"/>
                </a:lnTo>
                <a:lnTo>
                  <a:pt x="309" y="103"/>
                </a:lnTo>
                <a:lnTo>
                  <a:pt x="297" y="79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2" y="9"/>
                </a:lnTo>
                <a:lnTo>
                  <a:pt x="187" y="1"/>
                </a:lnTo>
                <a:lnTo>
                  <a:pt x="159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6" y="37"/>
                </a:lnTo>
                <a:lnTo>
                  <a:pt x="36" y="57"/>
                </a:lnTo>
                <a:lnTo>
                  <a:pt x="21" y="79"/>
                </a:lnTo>
                <a:lnTo>
                  <a:pt x="9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9" y="213"/>
                </a:lnTo>
                <a:lnTo>
                  <a:pt x="21" y="239"/>
                </a:lnTo>
                <a:lnTo>
                  <a:pt x="36" y="260"/>
                </a:lnTo>
                <a:lnTo>
                  <a:pt x="56" y="280"/>
                </a:lnTo>
                <a:lnTo>
                  <a:pt x="79" y="297"/>
                </a:lnTo>
                <a:lnTo>
                  <a:pt x="105" y="307"/>
                </a:lnTo>
                <a:lnTo>
                  <a:pt x="131" y="315"/>
                </a:lnTo>
                <a:lnTo>
                  <a:pt x="159" y="318"/>
                </a:lnTo>
                <a:lnTo>
                  <a:pt x="187" y="315"/>
                </a:lnTo>
                <a:lnTo>
                  <a:pt x="212" y="307"/>
                </a:lnTo>
                <a:lnTo>
                  <a:pt x="239" y="297"/>
                </a:lnTo>
                <a:lnTo>
                  <a:pt x="261" y="280"/>
                </a:lnTo>
                <a:lnTo>
                  <a:pt x="281" y="260"/>
                </a:lnTo>
                <a:lnTo>
                  <a:pt x="297" y="239"/>
                </a:lnTo>
                <a:lnTo>
                  <a:pt x="309" y="213"/>
                </a:lnTo>
                <a:lnTo>
                  <a:pt x="314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92" name="Line 603">
            <a:extLst>
              <a:ext uri="{FF2B5EF4-FFF2-40B4-BE49-F238E27FC236}">
                <a16:creationId xmlns:a16="http://schemas.microsoft.com/office/drawing/2014/main" id="{B9DEE5C6-5076-4EEE-B873-F77158169BD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0413" y="48990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93" name="Freeform 604">
            <a:extLst>
              <a:ext uri="{FF2B5EF4-FFF2-40B4-BE49-F238E27FC236}">
                <a16:creationId xmlns:a16="http://schemas.microsoft.com/office/drawing/2014/main" id="{A4E15E2D-DB1B-4E62-BB74-2DA015E44088}"/>
              </a:ext>
            </a:extLst>
          </p:cNvPr>
          <p:cNvSpPr>
            <a:spLocks/>
          </p:cNvSpPr>
          <p:nvPr/>
        </p:nvSpPr>
        <p:spPr bwMode="auto">
          <a:xfrm>
            <a:off x="7037388" y="4862513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1"/>
                </a:lnTo>
                <a:lnTo>
                  <a:pt x="309" y="104"/>
                </a:lnTo>
                <a:lnTo>
                  <a:pt x="297" y="79"/>
                </a:lnTo>
                <a:lnTo>
                  <a:pt x="282" y="56"/>
                </a:lnTo>
                <a:lnTo>
                  <a:pt x="263" y="36"/>
                </a:lnTo>
                <a:lnTo>
                  <a:pt x="239" y="22"/>
                </a:lnTo>
                <a:lnTo>
                  <a:pt x="215" y="10"/>
                </a:lnTo>
                <a:lnTo>
                  <a:pt x="187" y="2"/>
                </a:lnTo>
                <a:lnTo>
                  <a:pt x="161" y="0"/>
                </a:lnTo>
                <a:lnTo>
                  <a:pt x="132" y="2"/>
                </a:lnTo>
                <a:lnTo>
                  <a:pt x="105" y="10"/>
                </a:lnTo>
                <a:lnTo>
                  <a:pt x="80" y="22"/>
                </a:lnTo>
                <a:lnTo>
                  <a:pt x="57" y="36"/>
                </a:lnTo>
                <a:lnTo>
                  <a:pt x="39" y="56"/>
                </a:lnTo>
                <a:lnTo>
                  <a:pt x="22" y="79"/>
                </a:lnTo>
                <a:lnTo>
                  <a:pt x="11" y="104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1" y="213"/>
                </a:lnTo>
                <a:lnTo>
                  <a:pt x="22" y="239"/>
                </a:lnTo>
                <a:lnTo>
                  <a:pt x="39" y="260"/>
                </a:lnTo>
                <a:lnTo>
                  <a:pt x="57" y="280"/>
                </a:lnTo>
                <a:lnTo>
                  <a:pt x="80" y="296"/>
                </a:lnTo>
                <a:lnTo>
                  <a:pt x="105" y="307"/>
                </a:lnTo>
                <a:lnTo>
                  <a:pt x="132" y="315"/>
                </a:lnTo>
                <a:lnTo>
                  <a:pt x="161" y="318"/>
                </a:lnTo>
                <a:lnTo>
                  <a:pt x="187" y="315"/>
                </a:lnTo>
                <a:lnTo>
                  <a:pt x="215" y="307"/>
                </a:lnTo>
                <a:lnTo>
                  <a:pt x="239" y="296"/>
                </a:lnTo>
                <a:lnTo>
                  <a:pt x="263" y="280"/>
                </a:lnTo>
                <a:lnTo>
                  <a:pt x="282" y="260"/>
                </a:lnTo>
                <a:lnTo>
                  <a:pt x="297" y="239"/>
                </a:lnTo>
                <a:lnTo>
                  <a:pt x="309" y="213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94" name="Line 605">
            <a:extLst>
              <a:ext uri="{FF2B5EF4-FFF2-40B4-BE49-F238E27FC236}">
                <a16:creationId xmlns:a16="http://schemas.microsoft.com/office/drawing/2014/main" id="{2ADEB993-9675-4058-AA2C-CABC72DF8E31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349567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95" name="Freeform 606">
            <a:extLst>
              <a:ext uri="{FF2B5EF4-FFF2-40B4-BE49-F238E27FC236}">
                <a16:creationId xmlns:a16="http://schemas.microsoft.com/office/drawing/2014/main" id="{1A349980-1E9B-4036-8941-E9B2021B9B8E}"/>
              </a:ext>
            </a:extLst>
          </p:cNvPr>
          <p:cNvSpPr>
            <a:spLocks/>
          </p:cNvSpPr>
          <p:nvPr/>
        </p:nvSpPr>
        <p:spPr bwMode="auto">
          <a:xfrm>
            <a:off x="7986713" y="3459163"/>
            <a:ext cx="71437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4" y="131"/>
                </a:lnTo>
                <a:lnTo>
                  <a:pt x="309" y="103"/>
                </a:lnTo>
                <a:lnTo>
                  <a:pt x="296" y="79"/>
                </a:lnTo>
                <a:lnTo>
                  <a:pt x="281" y="56"/>
                </a:lnTo>
                <a:lnTo>
                  <a:pt x="261" y="37"/>
                </a:lnTo>
                <a:lnTo>
                  <a:pt x="239" y="21"/>
                </a:lnTo>
                <a:lnTo>
                  <a:pt x="212" y="9"/>
                </a:lnTo>
                <a:lnTo>
                  <a:pt x="187" y="1"/>
                </a:lnTo>
                <a:lnTo>
                  <a:pt x="159" y="0"/>
                </a:lnTo>
                <a:lnTo>
                  <a:pt x="130" y="1"/>
                </a:lnTo>
                <a:lnTo>
                  <a:pt x="105" y="9"/>
                </a:lnTo>
                <a:lnTo>
                  <a:pt x="78" y="21"/>
                </a:lnTo>
                <a:lnTo>
                  <a:pt x="56" y="37"/>
                </a:lnTo>
                <a:lnTo>
                  <a:pt x="36" y="56"/>
                </a:lnTo>
                <a:lnTo>
                  <a:pt x="21" y="79"/>
                </a:lnTo>
                <a:lnTo>
                  <a:pt x="9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9" y="213"/>
                </a:lnTo>
                <a:lnTo>
                  <a:pt x="21" y="238"/>
                </a:lnTo>
                <a:lnTo>
                  <a:pt x="36" y="261"/>
                </a:lnTo>
                <a:lnTo>
                  <a:pt x="56" y="280"/>
                </a:lnTo>
                <a:lnTo>
                  <a:pt x="78" y="297"/>
                </a:lnTo>
                <a:lnTo>
                  <a:pt x="105" y="307"/>
                </a:lnTo>
                <a:lnTo>
                  <a:pt x="130" y="315"/>
                </a:lnTo>
                <a:lnTo>
                  <a:pt x="159" y="318"/>
                </a:lnTo>
                <a:lnTo>
                  <a:pt x="187" y="315"/>
                </a:lnTo>
                <a:lnTo>
                  <a:pt x="212" y="307"/>
                </a:lnTo>
                <a:lnTo>
                  <a:pt x="239" y="297"/>
                </a:lnTo>
                <a:lnTo>
                  <a:pt x="261" y="280"/>
                </a:lnTo>
                <a:lnTo>
                  <a:pt x="281" y="261"/>
                </a:lnTo>
                <a:lnTo>
                  <a:pt x="296" y="238"/>
                </a:lnTo>
                <a:lnTo>
                  <a:pt x="309" y="213"/>
                </a:lnTo>
                <a:lnTo>
                  <a:pt x="314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96" name="Line 607">
            <a:extLst>
              <a:ext uri="{FF2B5EF4-FFF2-40B4-BE49-F238E27FC236}">
                <a16:creationId xmlns:a16="http://schemas.microsoft.com/office/drawing/2014/main" id="{BAFA6CF3-E4B6-4DF3-B73D-B7F39497F13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3350" y="24844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97" name="Freeform 608">
            <a:extLst>
              <a:ext uri="{FF2B5EF4-FFF2-40B4-BE49-F238E27FC236}">
                <a16:creationId xmlns:a16="http://schemas.microsoft.com/office/drawing/2014/main" id="{083BCBC0-D85E-4BFB-8ABE-AB0A4EE31558}"/>
              </a:ext>
            </a:extLst>
          </p:cNvPr>
          <p:cNvSpPr>
            <a:spLocks/>
          </p:cNvSpPr>
          <p:nvPr/>
        </p:nvSpPr>
        <p:spPr bwMode="auto">
          <a:xfrm>
            <a:off x="5141913" y="2447925"/>
            <a:ext cx="71437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8" y="78"/>
                </a:lnTo>
                <a:lnTo>
                  <a:pt x="281" y="56"/>
                </a:lnTo>
                <a:lnTo>
                  <a:pt x="262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3"/>
                </a:lnTo>
                <a:lnTo>
                  <a:pt x="160" y="0"/>
                </a:lnTo>
                <a:lnTo>
                  <a:pt x="132" y="3"/>
                </a:lnTo>
                <a:lnTo>
                  <a:pt x="105" y="9"/>
                </a:lnTo>
                <a:lnTo>
                  <a:pt x="81" y="21"/>
                </a:lnTo>
                <a:lnTo>
                  <a:pt x="58" y="37"/>
                </a:lnTo>
                <a:lnTo>
                  <a:pt x="38" y="56"/>
                </a:lnTo>
                <a:lnTo>
                  <a:pt x="21" y="78"/>
                </a:lnTo>
                <a:lnTo>
                  <a:pt x="10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5"/>
                </a:lnTo>
                <a:lnTo>
                  <a:pt x="21" y="239"/>
                </a:lnTo>
                <a:lnTo>
                  <a:pt x="38" y="261"/>
                </a:lnTo>
                <a:lnTo>
                  <a:pt x="58" y="281"/>
                </a:lnTo>
                <a:lnTo>
                  <a:pt x="81" y="297"/>
                </a:lnTo>
                <a:lnTo>
                  <a:pt x="105" y="309"/>
                </a:lnTo>
                <a:lnTo>
                  <a:pt x="132" y="316"/>
                </a:lnTo>
                <a:lnTo>
                  <a:pt x="160" y="318"/>
                </a:lnTo>
                <a:lnTo>
                  <a:pt x="187" y="316"/>
                </a:lnTo>
                <a:lnTo>
                  <a:pt x="215" y="309"/>
                </a:lnTo>
                <a:lnTo>
                  <a:pt x="239" y="297"/>
                </a:lnTo>
                <a:lnTo>
                  <a:pt x="262" y="281"/>
                </a:lnTo>
                <a:lnTo>
                  <a:pt x="281" y="261"/>
                </a:lnTo>
                <a:lnTo>
                  <a:pt x="298" y="239"/>
                </a:lnTo>
                <a:lnTo>
                  <a:pt x="309" y="215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98" name="Line 609">
            <a:extLst>
              <a:ext uri="{FF2B5EF4-FFF2-40B4-BE49-F238E27FC236}">
                <a16:creationId xmlns:a16="http://schemas.microsoft.com/office/drawing/2014/main" id="{534E4CE0-307A-403A-8182-100BA5167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3850" y="25146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99" name="Freeform 610">
            <a:extLst>
              <a:ext uri="{FF2B5EF4-FFF2-40B4-BE49-F238E27FC236}">
                <a16:creationId xmlns:a16="http://schemas.microsoft.com/office/drawing/2014/main" id="{926079C7-9DC4-4F95-9314-D1DA15A09801}"/>
              </a:ext>
            </a:extLst>
          </p:cNvPr>
          <p:cNvSpPr>
            <a:spLocks/>
          </p:cNvSpPr>
          <p:nvPr/>
        </p:nvSpPr>
        <p:spPr bwMode="auto">
          <a:xfrm>
            <a:off x="5330825" y="2478088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1"/>
                </a:lnTo>
                <a:lnTo>
                  <a:pt x="309" y="105"/>
                </a:lnTo>
                <a:lnTo>
                  <a:pt x="297" y="80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3" y="9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5" y="9"/>
                </a:lnTo>
                <a:lnTo>
                  <a:pt x="79" y="21"/>
                </a:lnTo>
                <a:lnTo>
                  <a:pt x="57" y="36"/>
                </a:lnTo>
                <a:lnTo>
                  <a:pt x="37" y="56"/>
                </a:lnTo>
                <a:lnTo>
                  <a:pt x="21" y="80"/>
                </a:lnTo>
                <a:lnTo>
                  <a:pt x="9" y="105"/>
                </a:lnTo>
                <a:lnTo>
                  <a:pt x="4" y="131"/>
                </a:lnTo>
                <a:lnTo>
                  <a:pt x="0" y="158"/>
                </a:lnTo>
                <a:lnTo>
                  <a:pt x="4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79" y="297"/>
                </a:lnTo>
                <a:lnTo>
                  <a:pt x="105" y="309"/>
                </a:lnTo>
                <a:lnTo>
                  <a:pt x="131" y="315"/>
                </a:lnTo>
                <a:lnTo>
                  <a:pt x="160" y="319"/>
                </a:lnTo>
                <a:lnTo>
                  <a:pt x="187" y="315"/>
                </a:lnTo>
                <a:lnTo>
                  <a:pt x="213" y="309"/>
                </a:lnTo>
                <a:lnTo>
                  <a:pt x="239" y="297"/>
                </a:lnTo>
                <a:lnTo>
                  <a:pt x="261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4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00" name="Line 611">
            <a:extLst>
              <a:ext uri="{FF2B5EF4-FFF2-40B4-BE49-F238E27FC236}">
                <a16:creationId xmlns:a16="http://schemas.microsoft.com/office/drawing/2014/main" id="{AA3F128C-DEB0-45B3-9CC5-150536DA609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0713" y="28892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01" name="Freeform 612">
            <a:extLst>
              <a:ext uri="{FF2B5EF4-FFF2-40B4-BE49-F238E27FC236}">
                <a16:creationId xmlns:a16="http://schemas.microsoft.com/office/drawing/2014/main" id="{01973239-2355-4E28-B050-72FEE94ABA7D}"/>
              </a:ext>
            </a:extLst>
          </p:cNvPr>
          <p:cNvSpPr>
            <a:spLocks/>
          </p:cNvSpPr>
          <p:nvPr/>
        </p:nvSpPr>
        <p:spPr bwMode="auto">
          <a:xfrm>
            <a:off x="6897688" y="2854325"/>
            <a:ext cx="73025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7" y="131"/>
                </a:lnTo>
                <a:lnTo>
                  <a:pt x="309" y="104"/>
                </a:lnTo>
                <a:lnTo>
                  <a:pt x="297" y="80"/>
                </a:lnTo>
                <a:lnTo>
                  <a:pt x="282" y="57"/>
                </a:lnTo>
                <a:lnTo>
                  <a:pt x="263" y="37"/>
                </a:lnTo>
                <a:lnTo>
                  <a:pt x="240" y="21"/>
                </a:lnTo>
                <a:lnTo>
                  <a:pt x="215" y="9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6" y="9"/>
                </a:lnTo>
                <a:lnTo>
                  <a:pt x="80" y="21"/>
                </a:lnTo>
                <a:lnTo>
                  <a:pt x="58" y="37"/>
                </a:lnTo>
                <a:lnTo>
                  <a:pt x="38" y="57"/>
                </a:lnTo>
                <a:lnTo>
                  <a:pt x="21" y="80"/>
                </a:lnTo>
                <a:lnTo>
                  <a:pt x="11" y="104"/>
                </a:lnTo>
                <a:lnTo>
                  <a:pt x="4" y="131"/>
                </a:lnTo>
                <a:lnTo>
                  <a:pt x="0" y="158"/>
                </a:lnTo>
                <a:lnTo>
                  <a:pt x="4" y="187"/>
                </a:lnTo>
                <a:lnTo>
                  <a:pt x="11" y="214"/>
                </a:lnTo>
                <a:lnTo>
                  <a:pt x="21" y="239"/>
                </a:lnTo>
                <a:lnTo>
                  <a:pt x="38" y="262"/>
                </a:lnTo>
                <a:lnTo>
                  <a:pt x="58" y="280"/>
                </a:lnTo>
                <a:lnTo>
                  <a:pt x="80" y="297"/>
                </a:lnTo>
                <a:lnTo>
                  <a:pt x="106" y="309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5" y="309"/>
                </a:lnTo>
                <a:lnTo>
                  <a:pt x="240" y="297"/>
                </a:lnTo>
                <a:lnTo>
                  <a:pt x="263" y="280"/>
                </a:lnTo>
                <a:lnTo>
                  <a:pt x="282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02" name="Line 613">
            <a:extLst>
              <a:ext uri="{FF2B5EF4-FFF2-40B4-BE49-F238E27FC236}">
                <a16:creationId xmlns:a16="http://schemas.microsoft.com/office/drawing/2014/main" id="{F1AC2DE4-FC02-4666-B13D-641CD969364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3313" y="559752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03" name="Freeform 614">
            <a:extLst>
              <a:ext uri="{FF2B5EF4-FFF2-40B4-BE49-F238E27FC236}">
                <a16:creationId xmlns:a16="http://schemas.microsoft.com/office/drawing/2014/main" id="{4FD00917-2D78-40A2-84B1-CE36D085287C}"/>
              </a:ext>
            </a:extLst>
          </p:cNvPr>
          <p:cNvSpPr>
            <a:spLocks/>
          </p:cNvSpPr>
          <p:nvPr/>
        </p:nvSpPr>
        <p:spPr bwMode="auto">
          <a:xfrm>
            <a:off x="6110288" y="5561013"/>
            <a:ext cx="73025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60"/>
                </a:moveTo>
                <a:lnTo>
                  <a:pt x="316" y="131"/>
                </a:lnTo>
                <a:lnTo>
                  <a:pt x="309" y="105"/>
                </a:lnTo>
                <a:lnTo>
                  <a:pt x="296" y="79"/>
                </a:lnTo>
                <a:lnTo>
                  <a:pt x="281" y="58"/>
                </a:lnTo>
                <a:lnTo>
                  <a:pt x="262" y="38"/>
                </a:lnTo>
                <a:lnTo>
                  <a:pt x="239" y="22"/>
                </a:lnTo>
                <a:lnTo>
                  <a:pt x="215" y="11"/>
                </a:lnTo>
                <a:lnTo>
                  <a:pt x="187" y="3"/>
                </a:lnTo>
                <a:lnTo>
                  <a:pt x="159" y="0"/>
                </a:lnTo>
                <a:lnTo>
                  <a:pt x="133" y="3"/>
                </a:lnTo>
                <a:lnTo>
                  <a:pt x="105" y="11"/>
                </a:lnTo>
                <a:lnTo>
                  <a:pt x="81" y="22"/>
                </a:lnTo>
                <a:lnTo>
                  <a:pt x="57" y="38"/>
                </a:lnTo>
                <a:lnTo>
                  <a:pt x="37" y="58"/>
                </a:lnTo>
                <a:lnTo>
                  <a:pt x="21" y="79"/>
                </a:lnTo>
                <a:lnTo>
                  <a:pt x="11" y="105"/>
                </a:lnTo>
                <a:lnTo>
                  <a:pt x="3" y="131"/>
                </a:lnTo>
                <a:lnTo>
                  <a:pt x="0" y="160"/>
                </a:lnTo>
                <a:lnTo>
                  <a:pt x="3" y="187"/>
                </a:lnTo>
                <a:lnTo>
                  <a:pt x="11" y="214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81" y="296"/>
                </a:lnTo>
                <a:lnTo>
                  <a:pt x="105" y="308"/>
                </a:lnTo>
                <a:lnTo>
                  <a:pt x="133" y="316"/>
                </a:lnTo>
                <a:lnTo>
                  <a:pt x="159" y="318"/>
                </a:lnTo>
                <a:lnTo>
                  <a:pt x="187" y="316"/>
                </a:lnTo>
                <a:lnTo>
                  <a:pt x="215" y="308"/>
                </a:lnTo>
                <a:lnTo>
                  <a:pt x="239" y="296"/>
                </a:lnTo>
                <a:lnTo>
                  <a:pt x="262" y="282"/>
                </a:lnTo>
                <a:lnTo>
                  <a:pt x="281" y="262"/>
                </a:lnTo>
                <a:lnTo>
                  <a:pt x="296" y="239"/>
                </a:lnTo>
                <a:lnTo>
                  <a:pt x="309" y="214"/>
                </a:lnTo>
                <a:lnTo>
                  <a:pt x="316" y="187"/>
                </a:lnTo>
                <a:lnTo>
                  <a:pt x="317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04" name="Line 615">
            <a:extLst>
              <a:ext uri="{FF2B5EF4-FFF2-40B4-BE49-F238E27FC236}">
                <a16:creationId xmlns:a16="http://schemas.microsoft.com/office/drawing/2014/main" id="{5E8F52A6-986C-4622-B1DF-76CBC83E8E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8500" y="446087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05" name="Freeform 616">
            <a:extLst>
              <a:ext uri="{FF2B5EF4-FFF2-40B4-BE49-F238E27FC236}">
                <a16:creationId xmlns:a16="http://schemas.microsoft.com/office/drawing/2014/main" id="{0524E3EB-181F-4D8F-B9C7-1E94CD733854}"/>
              </a:ext>
            </a:extLst>
          </p:cNvPr>
          <p:cNvSpPr>
            <a:spLocks/>
          </p:cNvSpPr>
          <p:nvPr/>
        </p:nvSpPr>
        <p:spPr bwMode="auto">
          <a:xfrm>
            <a:off x="6977063" y="4424363"/>
            <a:ext cx="71437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9"/>
                </a:lnTo>
                <a:lnTo>
                  <a:pt x="281" y="56"/>
                </a:lnTo>
                <a:lnTo>
                  <a:pt x="261" y="37"/>
                </a:lnTo>
                <a:lnTo>
                  <a:pt x="238" y="21"/>
                </a:lnTo>
                <a:lnTo>
                  <a:pt x="213" y="11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4" y="11"/>
                </a:lnTo>
                <a:lnTo>
                  <a:pt x="79" y="21"/>
                </a:lnTo>
                <a:lnTo>
                  <a:pt x="55" y="37"/>
                </a:lnTo>
                <a:lnTo>
                  <a:pt x="37" y="56"/>
                </a:lnTo>
                <a:lnTo>
                  <a:pt x="21" y="79"/>
                </a:lnTo>
                <a:lnTo>
                  <a:pt x="9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2"/>
                </a:lnTo>
                <a:lnTo>
                  <a:pt x="55" y="281"/>
                </a:lnTo>
                <a:lnTo>
                  <a:pt x="79" y="296"/>
                </a:lnTo>
                <a:lnTo>
                  <a:pt x="104" y="309"/>
                </a:lnTo>
                <a:lnTo>
                  <a:pt x="131" y="316"/>
                </a:lnTo>
                <a:lnTo>
                  <a:pt x="159" y="317"/>
                </a:lnTo>
                <a:lnTo>
                  <a:pt x="187" y="316"/>
                </a:lnTo>
                <a:lnTo>
                  <a:pt x="213" y="309"/>
                </a:lnTo>
                <a:lnTo>
                  <a:pt x="238" y="296"/>
                </a:lnTo>
                <a:lnTo>
                  <a:pt x="261" y="281"/>
                </a:lnTo>
                <a:lnTo>
                  <a:pt x="281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06" name="Line 617">
            <a:extLst>
              <a:ext uri="{FF2B5EF4-FFF2-40B4-BE49-F238E27FC236}">
                <a16:creationId xmlns:a16="http://schemas.microsoft.com/office/drawing/2014/main" id="{B766B09E-4D76-4351-9AAF-DC8CB0F3C0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3988" y="37465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07" name="Freeform 618">
            <a:extLst>
              <a:ext uri="{FF2B5EF4-FFF2-40B4-BE49-F238E27FC236}">
                <a16:creationId xmlns:a16="http://schemas.microsoft.com/office/drawing/2014/main" id="{EE10397E-1DDE-4A03-BD6E-4FE582934EAC}"/>
              </a:ext>
            </a:extLst>
          </p:cNvPr>
          <p:cNvSpPr>
            <a:spLocks/>
          </p:cNvSpPr>
          <p:nvPr/>
        </p:nvSpPr>
        <p:spPr bwMode="auto">
          <a:xfrm>
            <a:off x="6430963" y="3709988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1"/>
                </a:lnTo>
                <a:lnTo>
                  <a:pt x="309" y="104"/>
                </a:lnTo>
                <a:lnTo>
                  <a:pt x="297" y="80"/>
                </a:lnTo>
                <a:lnTo>
                  <a:pt x="282" y="57"/>
                </a:lnTo>
                <a:lnTo>
                  <a:pt x="263" y="37"/>
                </a:lnTo>
                <a:lnTo>
                  <a:pt x="239" y="20"/>
                </a:lnTo>
                <a:lnTo>
                  <a:pt x="214" y="9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6" y="9"/>
                </a:lnTo>
                <a:lnTo>
                  <a:pt x="80" y="20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4" y="131"/>
                </a:lnTo>
                <a:lnTo>
                  <a:pt x="0" y="158"/>
                </a:lnTo>
                <a:lnTo>
                  <a:pt x="4" y="186"/>
                </a:lnTo>
                <a:lnTo>
                  <a:pt x="9" y="214"/>
                </a:lnTo>
                <a:lnTo>
                  <a:pt x="21" y="238"/>
                </a:lnTo>
                <a:lnTo>
                  <a:pt x="37" y="260"/>
                </a:lnTo>
                <a:lnTo>
                  <a:pt x="57" y="280"/>
                </a:lnTo>
                <a:lnTo>
                  <a:pt x="80" y="297"/>
                </a:lnTo>
                <a:lnTo>
                  <a:pt x="106" y="308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4" y="308"/>
                </a:lnTo>
                <a:lnTo>
                  <a:pt x="239" y="297"/>
                </a:lnTo>
                <a:lnTo>
                  <a:pt x="263" y="280"/>
                </a:lnTo>
                <a:lnTo>
                  <a:pt x="282" y="260"/>
                </a:lnTo>
                <a:lnTo>
                  <a:pt x="297" y="238"/>
                </a:lnTo>
                <a:lnTo>
                  <a:pt x="309" y="214"/>
                </a:lnTo>
                <a:lnTo>
                  <a:pt x="316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08" name="Line 619">
            <a:extLst>
              <a:ext uri="{FF2B5EF4-FFF2-40B4-BE49-F238E27FC236}">
                <a16:creationId xmlns:a16="http://schemas.microsoft.com/office/drawing/2014/main" id="{5B64781E-6531-4235-91D3-A0BDF4765B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0613" y="31400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09" name="Freeform 620">
            <a:extLst>
              <a:ext uri="{FF2B5EF4-FFF2-40B4-BE49-F238E27FC236}">
                <a16:creationId xmlns:a16="http://schemas.microsoft.com/office/drawing/2014/main" id="{5DC24F01-79DC-4E30-81B1-42EB554C36B3}"/>
              </a:ext>
            </a:extLst>
          </p:cNvPr>
          <p:cNvSpPr>
            <a:spLocks/>
          </p:cNvSpPr>
          <p:nvPr/>
        </p:nvSpPr>
        <p:spPr bwMode="auto">
          <a:xfrm>
            <a:off x="6099175" y="3105150"/>
            <a:ext cx="71438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6" y="130"/>
                </a:lnTo>
                <a:lnTo>
                  <a:pt x="308" y="105"/>
                </a:lnTo>
                <a:lnTo>
                  <a:pt x="296" y="79"/>
                </a:lnTo>
                <a:lnTo>
                  <a:pt x="281" y="56"/>
                </a:lnTo>
                <a:lnTo>
                  <a:pt x="261" y="36"/>
                </a:lnTo>
                <a:lnTo>
                  <a:pt x="238" y="21"/>
                </a:lnTo>
                <a:lnTo>
                  <a:pt x="213" y="9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4" y="9"/>
                </a:lnTo>
                <a:lnTo>
                  <a:pt x="78" y="21"/>
                </a:lnTo>
                <a:lnTo>
                  <a:pt x="57" y="36"/>
                </a:lnTo>
                <a:lnTo>
                  <a:pt x="37" y="56"/>
                </a:lnTo>
                <a:lnTo>
                  <a:pt x="21" y="79"/>
                </a:lnTo>
                <a:lnTo>
                  <a:pt x="9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3"/>
                </a:lnTo>
                <a:lnTo>
                  <a:pt x="21" y="239"/>
                </a:lnTo>
                <a:lnTo>
                  <a:pt x="37" y="262"/>
                </a:lnTo>
                <a:lnTo>
                  <a:pt x="57" y="281"/>
                </a:lnTo>
                <a:lnTo>
                  <a:pt x="78" y="296"/>
                </a:lnTo>
                <a:lnTo>
                  <a:pt x="104" y="309"/>
                </a:lnTo>
                <a:lnTo>
                  <a:pt x="130" y="316"/>
                </a:lnTo>
                <a:lnTo>
                  <a:pt x="159" y="318"/>
                </a:lnTo>
                <a:lnTo>
                  <a:pt x="187" y="316"/>
                </a:lnTo>
                <a:lnTo>
                  <a:pt x="213" y="309"/>
                </a:lnTo>
                <a:lnTo>
                  <a:pt x="238" y="296"/>
                </a:lnTo>
                <a:lnTo>
                  <a:pt x="261" y="281"/>
                </a:lnTo>
                <a:lnTo>
                  <a:pt x="281" y="262"/>
                </a:lnTo>
                <a:lnTo>
                  <a:pt x="296" y="239"/>
                </a:lnTo>
                <a:lnTo>
                  <a:pt x="308" y="213"/>
                </a:lnTo>
                <a:lnTo>
                  <a:pt x="316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10" name="Line 621">
            <a:extLst>
              <a:ext uri="{FF2B5EF4-FFF2-40B4-BE49-F238E27FC236}">
                <a16:creationId xmlns:a16="http://schemas.microsoft.com/office/drawing/2014/main" id="{31178541-7B07-4998-92BB-835BFA18682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27717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11" name="Freeform 622">
            <a:extLst>
              <a:ext uri="{FF2B5EF4-FFF2-40B4-BE49-F238E27FC236}">
                <a16:creationId xmlns:a16="http://schemas.microsoft.com/office/drawing/2014/main" id="{42D398B8-04C6-4687-9F8E-097B3F811B19}"/>
              </a:ext>
            </a:extLst>
          </p:cNvPr>
          <p:cNvSpPr>
            <a:spLocks/>
          </p:cNvSpPr>
          <p:nvPr/>
        </p:nvSpPr>
        <p:spPr bwMode="auto">
          <a:xfrm>
            <a:off x="5262563" y="2735263"/>
            <a:ext cx="71437" cy="73025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9"/>
                </a:moveTo>
                <a:lnTo>
                  <a:pt x="315" y="131"/>
                </a:lnTo>
                <a:lnTo>
                  <a:pt x="308" y="106"/>
                </a:lnTo>
                <a:lnTo>
                  <a:pt x="296" y="80"/>
                </a:lnTo>
                <a:lnTo>
                  <a:pt x="280" y="57"/>
                </a:lnTo>
                <a:lnTo>
                  <a:pt x="260" y="39"/>
                </a:lnTo>
                <a:lnTo>
                  <a:pt x="237" y="21"/>
                </a:lnTo>
                <a:lnTo>
                  <a:pt x="212" y="9"/>
                </a:lnTo>
                <a:lnTo>
                  <a:pt x="186" y="4"/>
                </a:lnTo>
                <a:lnTo>
                  <a:pt x="158" y="0"/>
                </a:lnTo>
                <a:lnTo>
                  <a:pt x="130" y="4"/>
                </a:lnTo>
                <a:lnTo>
                  <a:pt x="103" y="9"/>
                </a:lnTo>
                <a:lnTo>
                  <a:pt x="78" y="21"/>
                </a:lnTo>
                <a:lnTo>
                  <a:pt x="56" y="39"/>
                </a:lnTo>
                <a:lnTo>
                  <a:pt x="36" y="57"/>
                </a:lnTo>
                <a:lnTo>
                  <a:pt x="21" y="80"/>
                </a:lnTo>
                <a:lnTo>
                  <a:pt x="9" y="106"/>
                </a:lnTo>
                <a:lnTo>
                  <a:pt x="1" y="131"/>
                </a:lnTo>
                <a:lnTo>
                  <a:pt x="0" y="159"/>
                </a:lnTo>
                <a:lnTo>
                  <a:pt x="1" y="188"/>
                </a:lnTo>
                <a:lnTo>
                  <a:pt x="9" y="215"/>
                </a:lnTo>
                <a:lnTo>
                  <a:pt x="21" y="240"/>
                </a:lnTo>
                <a:lnTo>
                  <a:pt x="36" y="263"/>
                </a:lnTo>
                <a:lnTo>
                  <a:pt x="56" y="283"/>
                </a:lnTo>
                <a:lnTo>
                  <a:pt x="78" y="297"/>
                </a:lnTo>
                <a:lnTo>
                  <a:pt x="103" y="309"/>
                </a:lnTo>
                <a:lnTo>
                  <a:pt x="130" y="317"/>
                </a:lnTo>
                <a:lnTo>
                  <a:pt x="158" y="319"/>
                </a:lnTo>
                <a:lnTo>
                  <a:pt x="186" y="317"/>
                </a:lnTo>
                <a:lnTo>
                  <a:pt x="212" y="309"/>
                </a:lnTo>
                <a:lnTo>
                  <a:pt x="237" y="297"/>
                </a:lnTo>
                <a:lnTo>
                  <a:pt x="260" y="283"/>
                </a:lnTo>
                <a:lnTo>
                  <a:pt x="280" y="263"/>
                </a:lnTo>
                <a:lnTo>
                  <a:pt x="296" y="240"/>
                </a:lnTo>
                <a:lnTo>
                  <a:pt x="308" y="215"/>
                </a:lnTo>
                <a:lnTo>
                  <a:pt x="315" y="188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12" name="Line 623">
            <a:extLst>
              <a:ext uri="{FF2B5EF4-FFF2-40B4-BE49-F238E27FC236}">
                <a16:creationId xmlns:a16="http://schemas.microsoft.com/office/drawing/2014/main" id="{49F1C4D5-CC0B-42EC-BABB-874833F5F13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1863" y="23860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13" name="Freeform 624">
            <a:extLst>
              <a:ext uri="{FF2B5EF4-FFF2-40B4-BE49-F238E27FC236}">
                <a16:creationId xmlns:a16="http://schemas.microsoft.com/office/drawing/2014/main" id="{EA1A55DB-C360-49ED-AB67-40100EB8389D}"/>
              </a:ext>
            </a:extLst>
          </p:cNvPr>
          <p:cNvSpPr>
            <a:spLocks/>
          </p:cNvSpPr>
          <p:nvPr/>
        </p:nvSpPr>
        <p:spPr bwMode="auto">
          <a:xfrm>
            <a:off x="7210425" y="2351088"/>
            <a:ext cx="71438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5" y="132"/>
                </a:lnTo>
                <a:lnTo>
                  <a:pt x="310" y="106"/>
                </a:lnTo>
                <a:lnTo>
                  <a:pt x="297" y="80"/>
                </a:lnTo>
                <a:lnTo>
                  <a:pt x="282" y="57"/>
                </a:lnTo>
                <a:lnTo>
                  <a:pt x="262" y="37"/>
                </a:lnTo>
                <a:lnTo>
                  <a:pt x="239" y="23"/>
                </a:lnTo>
                <a:lnTo>
                  <a:pt x="213" y="10"/>
                </a:lnTo>
                <a:lnTo>
                  <a:pt x="188" y="4"/>
                </a:lnTo>
                <a:lnTo>
                  <a:pt x="160" y="0"/>
                </a:lnTo>
                <a:lnTo>
                  <a:pt x="131" y="4"/>
                </a:lnTo>
                <a:lnTo>
                  <a:pt x="105" y="10"/>
                </a:lnTo>
                <a:lnTo>
                  <a:pt x="79" y="23"/>
                </a:lnTo>
                <a:lnTo>
                  <a:pt x="56" y="37"/>
                </a:lnTo>
                <a:lnTo>
                  <a:pt x="36" y="57"/>
                </a:lnTo>
                <a:lnTo>
                  <a:pt x="22" y="80"/>
                </a:lnTo>
                <a:lnTo>
                  <a:pt x="10" y="106"/>
                </a:lnTo>
                <a:lnTo>
                  <a:pt x="3" y="132"/>
                </a:lnTo>
                <a:lnTo>
                  <a:pt x="0" y="159"/>
                </a:lnTo>
                <a:lnTo>
                  <a:pt x="3" y="189"/>
                </a:lnTo>
                <a:lnTo>
                  <a:pt x="10" y="214"/>
                </a:lnTo>
                <a:lnTo>
                  <a:pt x="22" y="240"/>
                </a:lnTo>
                <a:lnTo>
                  <a:pt x="36" y="263"/>
                </a:lnTo>
                <a:lnTo>
                  <a:pt x="56" y="283"/>
                </a:lnTo>
                <a:lnTo>
                  <a:pt x="79" y="298"/>
                </a:lnTo>
                <a:lnTo>
                  <a:pt x="105" y="310"/>
                </a:lnTo>
                <a:lnTo>
                  <a:pt x="131" y="316"/>
                </a:lnTo>
                <a:lnTo>
                  <a:pt x="160" y="319"/>
                </a:lnTo>
                <a:lnTo>
                  <a:pt x="188" y="316"/>
                </a:lnTo>
                <a:lnTo>
                  <a:pt x="213" y="310"/>
                </a:lnTo>
                <a:lnTo>
                  <a:pt x="239" y="298"/>
                </a:lnTo>
                <a:lnTo>
                  <a:pt x="262" y="283"/>
                </a:lnTo>
                <a:lnTo>
                  <a:pt x="282" y="263"/>
                </a:lnTo>
                <a:lnTo>
                  <a:pt x="297" y="240"/>
                </a:lnTo>
                <a:lnTo>
                  <a:pt x="310" y="214"/>
                </a:lnTo>
                <a:lnTo>
                  <a:pt x="315" y="189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14" name="Line 625">
            <a:extLst>
              <a:ext uri="{FF2B5EF4-FFF2-40B4-BE49-F238E27FC236}">
                <a16:creationId xmlns:a16="http://schemas.microsoft.com/office/drawing/2014/main" id="{7747F5C0-56F1-41D4-ADC7-2F4205C78F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2325" y="467042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15" name="Freeform 626">
            <a:extLst>
              <a:ext uri="{FF2B5EF4-FFF2-40B4-BE49-F238E27FC236}">
                <a16:creationId xmlns:a16="http://schemas.microsoft.com/office/drawing/2014/main" id="{0170F37F-8A64-41AE-9828-B6F679F61688}"/>
              </a:ext>
            </a:extLst>
          </p:cNvPr>
          <p:cNvSpPr>
            <a:spLocks/>
          </p:cNvSpPr>
          <p:nvPr/>
        </p:nvSpPr>
        <p:spPr bwMode="auto">
          <a:xfrm>
            <a:off x="7100888" y="4633913"/>
            <a:ext cx="71437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1"/>
                </a:lnTo>
                <a:lnTo>
                  <a:pt x="309" y="103"/>
                </a:lnTo>
                <a:lnTo>
                  <a:pt x="296" y="79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60" y="0"/>
                </a:lnTo>
                <a:lnTo>
                  <a:pt x="133" y="1"/>
                </a:lnTo>
                <a:lnTo>
                  <a:pt x="105" y="9"/>
                </a:lnTo>
                <a:lnTo>
                  <a:pt x="81" y="21"/>
                </a:lnTo>
                <a:lnTo>
                  <a:pt x="57" y="37"/>
                </a:lnTo>
                <a:lnTo>
                  <a:pt x="39" y="57"/>
                </a:lnTo>
                <a:lnTo>
                  <a:pt x="21" y="79"/>
                </a:lnTo>
                <a:lnTo>
                  <a:pt x="11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1" y="213"/>
                </a:lnTo>
                <a:lnTo>
                  <a:pt x="21" y="239"/>
                </a:lnTo>
                <a:lnTo>
                  <a:pt x="39" y="261"/>
                </a:lnTo>
                <a:lnTo>
                  <a:pt x="57" y="280"/>
                </a:lnTo>
                <a:lnTo>
                  <a:pt x="81" y="297"/>
                </a:lnTo>
                <a:lnTo>
                  <a:pt x="105" y="309"/>
                </a:lnTo>
                <a:lnTo>
                  <a:pt x="133" y="315"/>
                </a:lnTo>
                <a:lnTo>
                  <a:pt x="160" y="318"/>
                </a:lnTo>
                <a:lnTo>
                  <a:pt x="187" y="315"/>
                </a:lnTo>
                <a:lnTo>
                  <a:pt x="215" y="309"/>
                </a:lnTo>
                <a:lnTo>
                  <a:pt x="239" y="297"/>
                </a:lnTo>
                <a:lnTo>
                  <a:pt x="262" y="280"/>
                </a:lnTo>
                <a:lnTo>
                  <a:pt x="282" y="261"/>
                </a:lnTo>
                <a:lnTo>
                  <a:pt x="296" y="239"/>
                </a:lnTo>
                <a:lnTo>
                  <a:pt x="309" y="213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16" name="Line 627">
            <a:extLst>
              <a:ext uri="{FF2B5EF4-FFF2-40B4-BE49-F238E27FC236}">
                <a16:creationId xmlns:a16="http://schemas.microsoft.com/office/drawing/2014/main" id="{7A2C198B-E009-4BFD-9B94-9C557AABEA3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1575" y="447675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17" name="Freeform 628">
            <a:extLst>
              <a:ext uri="{FF2B5EF4-FFF2-40B4-BE49-F238E27FC236}">
                <a16:creationId xmlns:a16="http://schemas.microsoft.com/office/drawing/2014/main" id="{6F7F504F-8E01-4986-8A8F-C246FEA0D912}"/>
              </a:ext>
            </a:extLst>
          </p:cNvPr>
          <p:cNvSpPr>
            <a:spLocks/>
          </p:cNvSpPr>
          <p:nvPr/>
        </p:nvSpPr>
        <p:spPr bwMode="auto">
          <a:xfrm>
            <a:off x="7448550" y="4441825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0"/>
                </a:lnTo>
                <a:lnTo>
                  <a:pt x="309" y="104"/>
                </a:lnTo>
                <a:lnTo>
                  <a:pt x="297" y="79"/>
                </a:lnTo>
                <a:lnTo>
                  <a:pt x="282" y="56"/>
                </a:lnTo>
                <a:lnTo>
                  <a:pt x="263" y="36"/>
                </a:lnTo>
                <a:lnTo>
                  <a:pt x="239" y="20"/>
                </a:lnTo>
                <a:lnTo>
                  <a:pt x="215" y="9"/>
                </a:lnTo>
                <a:lnTo>
                  <a:pt x="187" y="1"/>
                </a:lnTo>
                <a:lnTo>
                  <a:pt x="161" y="0"/>
                </a:lnTo>
                <a:lnTo>
                  <a:pt x="133" y="1"/>
                </a:lnTo>
                <a:lnTo>
                  <a:pt x="105" y="9"/>
                </a:lnTo>
                <a:lnTo>
                  <a:pt x="81" y="20"/>
                </a:lnTo>
                <a:lnTo>
                  <a:pt x="58" y="36"/>
                </a:lnTo>
                <a:lnTo>
                  <a:pt x="39" y="56"/>
                </a:lnTo>
                <a:lnTo>
                  <a:pt x="21" y="79"/>
                </a:lnTo>
                <a:lnTo>
                  <a:pt x="11" y="104"/>
                </a:lnTo>
                <a:lnTo>
                  <a:pt x="3" y="130"/>
                </a:lnTo>
                <a:lnTo>
                  <a:pt x="0" y="158"/>
                </a:lnTo>
                <a:lnTo>
                  <a:pt x="3" y="186"/>
                </a:lnTo>
                <a:lnTo>
                  <a:pt x="11" y="213"/>
                </a:lnTo>
                <a:lnTo>
                  <a:pt x="21" y="238"/>
                </a:lnTo>
                <a:lnTo>
                  <a:pt x="39" y="260"/>
                </a:lnTo>
                <a:lnTo>
                  <a:pt x="58" y="280"/>
                </a:lnTo>
                <a:lnTo>
                  <a:pt x="81" y="296"/>
                </a:lnTo>
                <a:lnTo>
                  <a:pt x="105" y="308"/>
                </a:lnTo>
                <a:lnTo>
                  <a:pt x="133" y="315"/>
                </a:lnTo>
                <a:lnTo>
                  <a:pt x="161" y="318"/>
                </a:lnTo>
                <a:lnTo>
                  <a:pt x="187" y="315"/>
                </a:lnTo>
                <a:lnTo>
                  <a:pt x="215" y="308"/>
                </a:lnTo>
                <a:lnTo>
                  <a:pt x="239" y="296"/>
                </a:lnTo>
                <a:lnTo>
                  <a:pt x="263" y="280"/>
                </a:lnTo>
                <a:lnTo>
                  <a:pt x="282" y="260"/>
                </a:lnTo>
                <a:lnTo>
                  <a:pt x="297" y="238"/>
                </a:lnTo>
                <a:lnTo>
                  <a:pt x="309" y="213"/>
                </a:lnTo>
                <a:lnTo>
                  <a:pt x="317" y="186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18" name="Line 629">
            <a:extLst>
              <a:ext uri="{FF2B5EF4-FFF2-40B4-BE49-F238E27FC236}">
                <a16:creationId xmlns:a16="http://schemas.microsoft.com/office/drawing/2014/main" id="{B461883E-1841-48AF-B77A-2A738862350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5113" y="50276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19" name="Freeform 630">
            <a:extLst>
              <a:ext uri="{FF2B5EF4-FFF2-40B4-BE49-F238E27FC236}">
                <a16:creationId xmlns:a16="http://schemas.microsoft.com/office/drawing/2014/main" id="{063DD743-0D72-4545-9FB6-EA0B5B6EBEAF}"/>
              </a:ext>
            </a:extLst>
          </p:cNvPr>
          <p:cNvSpPr>
            <a:spLocks/>
          </p:cNvSpPr>
          <p:nvPr/>
        </p:nvSpPr>
        <p:spPr bwMode="auto">
          <a:xfrm>
            <a:off x="6543675" y="4992688"/>
            <a:ext cx="71438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0"/>
                </a:lnTo>
                <a:lnTo>
                  <a:pt x="309" y="104"/>
                </a:lnTo>
                <a:lnTo>
                  <a:pt x="297" y="78"/>
                </a:lnTo>
                <a:lnTo>
                  <a:pt x="281" y="55"/>
                </a:lnTo>
                <a:lnTo>
                  <a:pt x="261" y="36"/>
                </a:lnTo>
                <a:lnTo>
                  <a:pt x="239" y="21"/>
                </a:lnTo>
                <a:lnTo>
                  <a:pt x="213" y="9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5" y="9"/>
                </a:lnTo>
                <a:lnTo>
                  <a:pt x="79" y="21"/>
                </a:lnTo>
                <a:lnTo>
                  <a:pt x="57" y="36"/>
                </a:lnTo>
                <a:lnTo>
                  <a:pt x="37" y="55"/>
                </a:lnTo>
                <a:lnTo>
                  <a:pt x="21" y="78"/>
                </a:lnTo>
                <a:lnTo>
                  <a:pt x="9" y="104"/>
                </a:lnTo>
                <a:lnTo>
                  <a:pt x="4" y="130"/>
                </a:lnTo>
                <a:lnTo>
                  <a:pt x="0" y="158"/>
                </a:lnTo>
                <a:lnTo>
                  <a:pt x="4" y="187"/>
                </a:lnTo>
                <a:lnTo>
                  <a:pt x="9" y="212"/>
                </a:lnTo>
                <a:lnTo>
                  <a:pt x="21" y="238"/>
                </a:lnTo>
                <a:lnTo>
                  <a:pt x="37" y="261"/>
                </a:lnTo>
                <a:lnTo>
                  <a:pt x="57" y="281"/>
                </a:lnTo>
                <a:lnTo>
                  <a:pt x="79" y="296"/>
                </a:lnTo>
                <a:lnTo>
                  <a:pt x="105" y="309"/>
                </a:lnTo>
                <a:lnTo>
                  <a:pt x="131" y="314"/>
                </a:lnTo>
                <a:lnTo>
                  <a:pt x="160" y="318"/>
                </a:lnTo>
                <a:lnTo>
                  <a:pt x="187" y="314"/>
                </a:lnTo>
                <a:lnTo>
                  <a:pt x="213" y="309"/>
                </a:lnTo>
                <a:lnTo>
                  <a:pt x="239" y="296"/>
                </a:lnTo>
                <a:lnTo>
                  <a:pt x="261" y="281"/>
                </a:lnTo>
                <a:lnTo>
                  <a:pt x="281" y="261"/>
                </a:lnTo>
                <a:lnTo>
                  <a:pt x="297" y="238"/>
                </a:lnTo>
                <a:lnTo>
                  <a:pt x="309" y="212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20" name="Line 631">
            <a:extLst>
              <a:ext uri="{FF2B5EF4-FFF2-40B4-BE49-F238E27FC236}">
                <a16:creationId xmlns:a16="http://schemas.microsoft.com/office/drawing/2014/main" id="{9947FA79-8851-420D-B3FB-66401C86AE9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9325" y="576897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21" name="Freeform 632">
            <a:extLst>
              <a:ext uri="{FF2B5EF4-FFF2-40B4-BE49-F238E27FC236}">
                <a16:creationId xmlns:a16="http://schemas.microsoft.com/office/drawing/2014/main" id="{A18C5D76-A002-46FE-BFFC-36CEAEA0CC81}"/>
              </a:ext>
            </a:extLst>
          </p:cNvPr>
          <p:cNvSpPr>
            <a:spLocks/>
          </p:cNvSpPr>
          <p:nvPr/>
        </p:nvSpPr>
        <p:spPr bwMode="auto">
          <a:xfrm>
            <a:off x="7227888" y="5732463"/>
            <a:ext cx="71437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5" y="131"/>
                </a:lnTo>
                <a:lnTo>
                  <a:pt x="308" y="104"/>
                </a:lnTo>
                <a:lnTo>
                  <a:pt x="297" y="79"/>
                </a:lnTo>
                <a:lnTo>
                  <a:pt x="280" y="56"/>
                </a:lnTo>
                <a:lnTo>
                  <a:pt x="260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3"/>
                </a:lnTo>
                <a:lnTo>
                  <a:pt x="158" y="0"/>
                </a:lnTo>
                <a:lnTo>
                  <a:pt x="131" y="3"/>
                </a:lnTo>
                <a:lnTo>
                  <a:pt x="104" y="9"/>
                </a:lnTo>
                <a:lnTo>
                  <a:pt x="80" y="21"/>
                </a:lnTo>
                <a:lnTo>
                  <a:pt x="56" y="37"/>
                </a:lnTo>
                <a:lnTo>
                  <a:pt x="36" y="56"/>
                </a:lnTo>
                <a:lnTo>
                  <a:pt x="21" y="79"/>
                </a:lnTo>
                <a:lnTo>
                  <a:pt x="9" y="104"/>
                </a:lnTo>
                <a:lnTo>
                  <a:pt x="2" y="131"/>
                </a:lnTo>
                <a:lnTo>
                  <a:pt x="0" y="159"/>
                </a:lnTo>
                <a:lnTo>
                  <a:pt x="2" y="188"/>
                </a:lnTo>
                <a:lnTo>
                  <a:pt x="9" y="213"/>
                </a:lnTo>
                <a:lnTo>
                  <a:pt x="21" y="238"/>
                </a:lnTo>
                <a:lnTo>
                  <a:pt x="36" y="262"/>
                </a:lnTo>
                <a:lnTo>
                  <a:pt x="56" y="282"/>
                </a:lnTo>
                <a:lnTo>
                  <a:pt x="80" y="297"/>
                </a:lnTo>
                <a:lnTo>
                  <a:pt x="104" y="309"/>
                </a:lnTo>
                <a:lnTo>
                  <a:pt x="131" y="315"/>
                </a:lnTo>
                <a:lnTo>
                  <a:pt x="158" y="318"/>
                </a:lnTo>
                <a:lnTo>
                  <a:pt x="187" y="315"/>
                </a:lnTo>
                <a:lnTo>
                  <a:pt x="214" y="309"/>
                </a:lnTo>
                <a:lnTo>
                  <a:pt x="239" y="297"/>
                </a:lnTo>
                <a:lnTo>
                  <a:pt x="260" y="282"/>
                </a:lnTo>
                <a:lnTo>
                  <a:pt x="280" y="262"/>
                </a:lnTo>
                <a:lnTo>
                  <a:pt x="297" y="238"/>
                </a:lnTo>
                <a:lnTo>
                  <a:pt x="308" y="213"/>
                </a:lnTo>
                <a:lnTo>
                  <a:pt x="315" y="188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22" name="Line 633">
            <a:extLst>
              <a:ext uri="{FF2B5EF4-FFF2-40B4-BE49-F238E27FC236}">
                <a16:creationId xmlns:a16="http://schemas.microsoft.com/office/drawing/2014/main" id="{DCC2E146-E35F-4EB4-BD6A-107E9626EF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4213" y="25955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23" name="Freeform 634">
            <a:extLst>
              <a:ext uri="{FF2B5EF4-FFF2-40B4-BE49-F238E27FC236}">
                <a16:creationId xmlns:a16="http://schemas.microsoft.com/office/drawing/2014/main" id="{62B741BC-75C8-4DFB-847D-6F0A52DAF125}"/>
              </a:ext>
            </a:extLst>
          </p:cNvPr>
          <p:cNvSpPr>
            <a:spLocks/>
          </p:cNvSpPr>
          <p:nvPr/>
        </p:nvSpPr>
        <p:spPr bwMode="auto">
          <a:xfrm>
            <a:off x="8232775" y="2559050"/>
            <a:ext cx="71438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60"/>
                </a:moveTo>
                <a:lnTo>
                  <a:pt x="317" y="131"/>
                </a:lnTo>
                <a:lnTo>
                  <a:pt x="310" y="106"/>
                </a:lnTo>
                <a:lnTo>
                  <a:pt x="298" y="79"/>
                </a:lnTo>
                <a:lnTo>
                  <a:pt x="283" y="58"/>
                </a:lnTo>
                <a:lnTo>
                  <a:pt x="263" y="38"/>
                </a:lnTo>
                <a:lnTo>
                  <a:pt x="239" y="21"/>
                </a:lnTo>
                <a:lnTo>
                  <a:pt x="215" y="11"/>
                </a:lnTo>
                <a:lnTo>
                  <a:pt x="189" y="4"/>
                </a:lnTo>
                <a:lnTo>
                  <a:pt x="161" y="0"/>
                </a:lnTo>
                <a:lnTo>
                  <a:pt x="132" y="4"/>
                </a:lnTo>
                <a:lnTo>
                  <a:pt x="105" y="11"/>
                </a:lnTo>
                <a:lnTo>
                  <a:pt x="80" y="21"/>
                </a:lnTo>
                <a:lnTo>
                  <a:pt x="57" y="38"/>
                </a:lnTo>
                <a:lnTo>
                  <a:pt x="39" y="58"/>
                </a:lnTo>
                <a:lnTo>
                  <a:pt x="22" y="79"/>
                </a:lnTo>
                <a:lnTo>
                  <a:pt x="10" y="106"/>
                </a:lnTo>
                <a:lnTo>
                  <a:pt x="4" y="131"/>
                </a:lnTo>
                <a:lnTo>
                  <a:pt x="0" y="160"/>
                </a:lnTo>
                <a:lnTo>
                  <a:pt x="4" y="187"/>
                </a:lnTo>
                <a:lnTo>
                  <a:pt x="10" y="215"/>
                </a:lnTo>
                <a:lnTo>
                  <a:pt x="22" y="239"/>
                </a:lnTo>
                <a:lnTo>
                  <a:pt x="39" y="262"/>
                </a:lnTo>
                <a:lnTo>
                  <a:pt x="57" y="282"/>
                </a:lnTo>
                <a:lnTo>
                  <a:pt x="80" y="297"/>
                </a:lnTo>
                <a:lnTo>
                  <a:pt x="105" y="309"/>
                </a:lnTo>
                <a:lnTo>
                  <a:pt x="132" y="317"/>
                </a:lnTo>
                <a:lnTo>
                  <a:pt x="161" y="318"/>
                </a:lnTo>
                <a:lnTo>
                  <a:pt x="189" y="317"/>
                </a:lnTo>
                <a:lnTo>
                  <a:pt x="215" y="309"/>
                </a:lnTo>
                <a:lnTo>
                  <a:pt x="239" y="297"/>
                </a:lnTo>
                <a:lnTo>
                  <a:pt x="263" y="282"/>
                </a:lnTo>
                <a:lnTo>
                  <a:pt x="283" y="262"/>
                </a:lnTo>
                <a:lnTo>
                  <a:pt x="298" y="239"/>
                </a:lnTo>
                <a:lnTo>
                  <a:pt x="310" y="215"/>
                </a:lnTo>
                <a:lnTo>
                  <a:pt x="317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24" name="Line 635">
            <a:extLst>
              <a:ext uri="{FF2B5EF4-FFF2-40B4-BE49-F238E27FC236}">
                <a16:creationId xmlns:a16="http://schemas.microsoft.com/office/drawing/2014/main" id="{F2B5C12B-6C87-4BFB-9B77-75AB01383F0C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9875" y="29543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25" name="Freeform 636">
            <a:extLst>
              <a:ext uri="{FF2B5EF4-FFF2-40B4-BE49-F238E27FC236}">
                <a16:creationId xmlns:a16="http://schemas.microsoft.com/office/drawing/2014/main" id="{8E29C988-FEC4-4C5F-91BE-A73176B69AD2}"/>
              </a:ext>
            </a:extLst>
          </p:cNvPr>
          <p:cNvSpPr>
            <a:spLocks/>
          </p:cNvSpPr>
          <p:nvPr/>
        </p:nvSpPr>
        <p:spPr bwMode="auto">
          <a:xfrm>
            <a:off x="7816850" y="2917825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1"/>
                </a:lnTo>
                <a:lnTo>
                  <a:pt x="309" y="103"/>
                </a:lnTo>
                <a:lnTo>
                  <a:pt x="297" y="79"/>
                </a:lnTo>
                <a:lnTo>
                  <a:pt x="283" y="57"/>
                </a:lnTo>
                <a:lnTo>
                  <a:pt x="263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2"/>
                </a:lnTo>
                <a:lnTo>
                  <a:pt x="161" y="0"/>
                </a:lnTo>
                <a:lnTo>
                  <a:pt x="133" y="2"/>
                </a:lnTo>
                <a:lnTo>
                  <a:pt x="105" y="9"/>
                </a:lnTo>
                <a:lnTo>
                  <a:pt x="80" y="21"/>
                </a:lnTo>
                <a:lnTo>
                  <a:pt x="59" y="37"/>
                </a:lnTo>
                <a:lnTo>
                  <a:pt x="39" y="57"/>
                </a:lnTo>
                <a:lnTo>
                  <a:pt x="22" y="79"/>
                </a:lnTo>
                <a:lnTo>
                  <a:pt x="11" y="103"/>
                </a:lnTo>
                <a:lnTo>
                  <a:pt x="4" y="131"/>
                </a:lnTo>
                <a:lnTo>
                  <a:pt x="0" y="159"/>
                </a:lnTo>
                <a:lnTo>
                  <a:pt x="4" y="188"/>
                </a:lnTo>
                <a:lnTo>
                  <a:pt x="11" y="213"/>
                </a:lnTo>
                <a:lnTo>
                  <a:pt x="22" y="240"/>
                </a:lnTo>
                <a:lnTo>
                  <a:pt x="39" y="261"/>
                </a:lnTo>
                <a:lnTo>
                  <a:pt x="59" y="281"/>
                </a:lnTo>
                <a:lnTo>
                  <a:pt x="80" y="297"/>
                </a:lnTo>
                <a:lnTo>
                  <a:pt x="105" y="308"/>
                </a:lnTo>
                <a:lnTo>
                  <a:pt x="133" y="316"/>
                </a:lnTo>
                <a:lnTo>
                  <a:pt x="161" y="318"/>
                </a:lnTo>
                <a:lnTo>
                  <a:pt x="187" y="316"/>
                </a:lnTo>
                <a:lnTo>
                  <a:pt x="215" y="308"/>
                </a:lnTo>
                <a:lnTo>
                  <a:pt x="239" y="297"/>
                </a:lnTo>
                <a:lnTo>
                  <a:pt x="263" y="281"/>
                </a:lnTo>
                <a:lnTo>
                  <a:pt x="283" y="261"/>
                </a:lnTo>
                <a:lnTo>
                  <a:pt x="297" y="240"/>
                </a:lnTo>
                <a:lnTo>
                  <a:pt x="309" y="213"/>
                </a:lnTo>
                <a:lnTo>
                  <a:pt x="317" y="188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26" name="Line 637">
            <a:extLst>
              <a:ext uri="{FF2B5EF4-FFF2-40B4-BE49-F238E27FC236}">
                <a16:creationId xmlns:a16="http://schemas.microsoft.com/office/drawing/2014/main" id="{3AE75AA4-E2A2-4845-AF4C-FDC7ECAE002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4150" y="368617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27" name="Freeform 638">
            <a:extLst>
              <a:ext uri="{FF2B5EF4-FFF2-40B4-BE49-F238E27FC236}">
                <a16:creationId xmlns:a16="http://schemas.microsoft.com/office/drawing/2014/main" id="{3F5C2EF5-3550-422E-BA19-9AE8ECE0E737}"/>
              </a:ext>
            </a:extLst>
          </p:cNvPr>
          <p:cNvSpPr>
            <a:spLocks/>
          </p:cNvSpPr>
          <p:nvPr/>
        </p:nvSpPr>
        <p:spPr bwMode="auto">
          <a:xfrm>
            <a:off x="7732713" y="3651250"/>
            <a:ext cx="71437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1"/>
                </a:lnTo>
                <a:lnTo>
                  <a:pt x="308" y="104"/>
                </a:lnTo>
                <a:lnTo>
                  <a:pt x="297" y="79"/>
                </a:lnTo>
                <a:lnTo>
                  <a:pt x="280" y="56"/>
                </a:lnTo>
                <a:lnTo>
                  <a:pt x="260" y="36"/>
                </a:lnTo>
                <a:lnTo>
                  <a:pt x="238" y="22"/>
                </a:lnTo>
                <a:lnTo>
                  <a:pt x="214" y="10"/>
                </a:lnTo>
                <a:lnTo>
                  <a:pt x="186" y="2"/>
                </a:lnTo>
                <a:lnTo>
                  <a:pt x="158" y="0"/>
                </a:lnTo>
                <a:lnTo>
                  <a:pt x="131" y="2"/>
                </a:lnTo>
                <a:lnTo>
                  <a:pt x="104" y="10"/>
                </a:lnTo>
                <a:lnTo>
                  <a:pt x="80" y="22"/>
                </a:lnTo>
                <a:lnTo>
                  <a:pt x="57" y="36"/>
                </a:lnTo>
                <a:lnTo>
                  <a:pt x="37" y="56"/>
                </a:lnTo>
                <a:lnTo>
                  <a:pt x="20" y="79"/>
                </a:lnTo>
                <a:lnTo>
                  <a:pt x="9" y="104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3"/>
                </a:lnTo>
                <a:lnTo>
                  <a:pt x="20" y="239"/>
                </a:lnTo>
                <a:lnTo>
                  <a:pt x="37" y="260"/>
                </a:lnTo>
                <a:lnTo>
                  <a:pt x="57" y="280"/>
                </a:lnTo>
                <a:lnTo>
                  <a:pt x="80" y="296"/>
                </a:lnTo>
                <a:lnTo>
                  <a:pt x="104" y="307"/>
                </a:lnTo>
                <a:lnTo>
                  <a:pt x="131" y="315"/>
                </a:lnTo>
                <a:lnTo>
                  <a:pt x="158" y="318"/>
                </a:lnTo>
                <a:lnTo>
                  <a:pt x="186" y="315"/>
                </a:lnTo>
                <a:lnTo>
                  <a:pt x="214" y="307"/>
                </a:lnTo>
                <a:lnTo>
                  <a:pt x="238" y="296"/>
                </a:lnTo>
                <a:lnTo>
                  <a:pt x="260" y="280"/>
                </a:lnTo>
                <a:lnTo>
                  <a:pt x="280" y="260"/>
                </a:lnTo>
                <a:lnTo>
                  <a:pt x="297" y="239"/>
                </a:lnTo>
                <a:lnTo>
                  <a:pt x="308" y="213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28" name="Line 639">
            <a:extLst>
              <a:ext uri="{FF2B5EF4-FFF2-40B4-BE49-F238E27FC236}">
                <a16:creationId xmlns:a16="http://schemas.microsoft.com/office/drawing/2014/main" id="{4E743894-504A-4BB5-92EC-A682DE5ED8E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2575" y="26860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29" name="Freeform 640">
            <a:extLst>
              <a:ext uri="{FF2B5EF4-FFF2-40B4-BE49-F238E27FC236}">
                <a16:creationId xmlns:a16="http://schemas.microsoft.com/office/drawing/2014/main" id="{322B6786-949B-4810-BC23-C4242421824D}"/>
              </a:ext>
            </a:extLst>
          </p:cNvPr>
          <p:cNvSpPr>
            <a:spLocks/>
          </p:cNvSpPr>
          <p:nvPr/>
        </p:nvSpPr>
        <p:spPr bwMode="auto">
          <a:xfrm>
            <a:off x="5289550" y="2651125"/>
            <a:ext cx="73025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6" y="132"/>
                </a:lnTo>
                <a:lnTo>
                  <a:pt x="309" y="106"/>
                </a:lnTo>
                <a:lnTo>
                  <a:pt x="296" y="80"/>
                </a:lnTo>
                <a:lnTo>
                  <a:pt x="282" y="57"/>
                </a:lnTo>
                <a:lnTo>
                  <a:pt x="262" y="37"/>
                </a:lnTo>
                <a:lnTo>
                  <a:pt x="239" y="22"/>
                </a:lnTo>
                <a:lnTo>
                  <a:pt x="214" y="10"/>
                </a:lnTo>
                <a:lnTo>
                  <a:pt x="187" y="4"/>
                </a:lnTo>
                <a:lnTo>
                  <a:pt x="160" y="0"/>
                </a:lnTo>
                <a:lnTo>
                  <a:pt x="131" y="4"/>
                </a:lnTo>
                <a:lnTo>
                  <a:pt x="105" y="10"/>
                </a:lnTo>
                <a:lnTo>
                  <a:pt x="79" y="22"/>
                </a:lnTo>
                <a:lnTo>
                  <a:pt x="56" y="37"/>
                </a:lnTo>
                <a:lnTo>
                  <a:pt x="38" y="57"/>
                </a:lnTo>
                <a:lnTo>
                  <a:pt x="22" y="80"/>
                </a:lnTo>
                <a:lnTo>
                  <a:pt x="10" y="106"/>
                </a:lnTo>
                <a:lnTo>
                  <a:pt x="3" y="132"/>
                </a:lnTo>
                <a:lnTo>
                  <a:pt x="0" y="159"/>
                </a:lnTo>
                <a:lnTo>
                  <a:pt x="3" y="187"/>
                </a:lnTo>
                <a:lnTo>
                  <a:pt x="10" y="214"/>
                </a:lnTo>
                <a:lnTo>
                  <a:pt x="22" y="239"/>
                </a:lnTo>
                <a:lnTo>
                  <a:pt x="38" y="263"/>
                </a:lnTo>
                <a:lnTo>
                  <a:pt x="56" y="283"/>
                </a:lnTo>
                <a:lnTo>
                  <a:pt x="79" y="297"/>
                </a:lnTo>
                <a:lnTo>
                  <a:pt x="105" y="309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4" y="309"/>
                </a:lnTo>
                <a:lnTo>
                  <a:pt x="239" y="297"/>
                </a:lnTo>
                <a:lnTo>
                  <a:pt x="262" y="283"/>
                </a:lnTo>
                <a:lnTo>
                  <a:pt x="282" y="263"/>
                </a:lnTo>
                <a:lnTo>
                  <a:pt x="296" y="239"/>
                </a:lnTo>
                <a:lnTo>
                  <a:pt x="309" y="214"/>
                </a:lnTo>
                <a:lnTo>
                  <a:pt x="316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30" name="Line 641">
            <a:extLst>
              <a:ext uri="{FF2B5EF4-FFF2-40B4-BE49-F238E27FC236}">
                <a16:creationId xmlns:a16="http://schemas.microsoft.com/office/drawing/2014/main" id="{6E523416-14DA-4941-88CE-17F813688E3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4450" y="418306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31" name="Freeform 642">
            <a:extLst>
              <a:ext uri="{FF2B5EF4-FFF2-40B4-BE49-F238E27FC236}">
                <a16:creationId xmlns:a16="http://schemas.microsoft.com/office/drawing/2014/main" id="{9C339E43-6BED-4059-A20B-6A734DAD676A}"/>
              </a:ext>
            </a:extLst>
          </p:cNvPr>
          <p:cNvSpPr>
            <a:spLocks/>
          </p:cNvSpPr>
          <p:nvPr/>
        </p:nvSpPr>
        <p:spPr bwMode="auto">
          <a:xfrm>
            <a:off x="5053013" y="4146550"/>
            <a:ext cx="71437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1"/>
                </a:lnTo>
                <a:lnTo>
                  <a:pt x="309" y="103"/>
                </a:lnTo>
                <a:lnTo>
                  <a:pt x="297" y="79"/>
                </a:lnTo>
                <a:lnTo>
                  <a:pt x="283" y="56"/>
                </a:lnTo>
                <a:lnTo>
                  <a:pt x="263" y="37"/>
                </a:lnTo>
                <a:lnTo>
                  <a:pt x="240" y="21"/>
                </a:lnTo>
                <a:lnTo>
                  <a:pt x="215" y="9"/>
                </a:lnTo>
                <a:lnTo>
                  <a:pt x="187" y="2"/>
                </a:lnTo>
                <a:lnTo>
                  <a:pt x="161" y="0"/>
                </a:lnTo>
                <a:lnTo>
                  <a:pt x="133" y="2"/>
                </a:lnTo>
                <a:lnTo>
                  <a:pt x="106" y="9"/>
                </a:lnTo>
                <a:lnTo>
                  <a:pt x="80" y="21"/>
                </a:lnTo>
                <a:lnTo>
                  <a:pt x="59" y="37"/>
                </a:lnTo>
                <a:lnTo>
                  <a:pt x="39" y="56"/>
                </a:lnTo>
                <a:lnTo>
                  <a:pt x="23" y="79"/>
                </a:lnTo>
                <a:lnTo>
                  <a:pt x="11" y="103"/>
                </a:lnTo>
                <a:lnTo>
                  <a:pt x="4" y="131"/>
                </a:lnTo>
                <a:lnTo>
                  <a:pt x="0" y="159"/>
                </a:lnTo>
                <a:lnTo>
                  <a:pt x="4" y="188"/>
                </a:lnTo>
                <a:lnTo>
                  <a:pt x="11" y="213"/>
                </a:lnTo>
                <a:lnTo>
                  <a:pt x="23" y="238"/>
                </a:lnTo>
                <a:lnTo>
                  <a:pt x="39" y="262"/>
                </a:lnTo>
                <a:lnTo>
                  <a:pt x="59" y="281"/>
                </a:lnTo>
                <a:lnTo>
                  <a:pt x="80" y="297"/>
                </a:lnTo>
                <a:lnTo>
                  <a:pt x="106" y="309"/>
                </a:lnTo>
                <a:lnTo>
                  <a:pt x="133" y="315"/>
                </a:lnTo>
                <a:lnTo>
                  <a:pt x="161" y="318"/>
                </a:lnTo>
                <a:lnTo>
                  <a:pt x="187" y="315"/>
                </a:lnTo>
                <a:lnTo>
                  <a:pt x="215" y="309"/>
                </a:lnTo>
                <a:lnTo>
                  <a:pt x="240" y="297"/>
                </a:lnTo>
                <a:lnTo>
                  <a:pt x="263" y="281"/>
                </a:lnTo>
                <a:lnTo>
                  <a:pt x="283" y="262"/>
                </a:lnTo>
                <a:lnTo>
                  <a:pt x="297" y="238"/>
                </a:lnTo>
                <a:lnTo>
                  <a:pt x="309" y="213"/>
                </a:lnTo>
                <a:lnTo>
                  <a:pt x="317" y="188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32" name="Line 643">
            <a:extLst>
              <a:ext uri="{FF2B5EF4-FFF2-40B4-BE49-F238E27FC236}">
                <a16:creationId xmlns:a16="http://schemas.microsoft.com/office/drawing/2014/main" id="{2B8107CF-A3D7-4F23-B8D4-F3B358100A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4838" y="34147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33" name="Freeform 644">
            <a:extLst>
              <a:ext uri="{FF2B5EF4-FFF2-40B4-BE49-F238E27FC236}">
                <a16:creationId xmlns:a16="http://schemas.microsoft.com/office/drawing/2014/main" id="{F8D8267A-543F-4472-BC2E-48496F5B6435}"/>
              </a:ext>
            </a:extLst>
          </p:cNvPr>
          <p:cNvSpPr>
            <a:spLocks/>
          </p:cNvSpPr>
          <p:nvPr/>
        </p:nvSpPr>
        <p:spPr bwMode="auto">
          <a:xfrm>
            <a:off x="6881813" y="3378200"/>
            <a:ext cx="73025" cy="73025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5" y="130"/>
                </a:lnTo>
                <a:lnTo>
                  <a:pt x="308" y="105"/>
                </a:lnTo>
                <a:lnTo>
                  <a:pt x="296" y="78"/>
                </a:lnTo>
                <a:lnTo>
                  <a:pt x="280" y="56"/>
                </a:lnTo>
                <a:lnTo>
                  <a:pt x="260" y="37"/>
                </a:lnTo>
                <a:lnTo>
                  <a:pt x="239" y="21"/>
                </a:lnTo>
                <a:lnTo>
                  <a:pt x="213" y="9"/>
                </a:lnTo>
                <a:lnTo>
                  <a:pt x="186" y="3"/>
                </a:lnTo>
                <a:lnTo>
                  <a:pt x="158" y="0"/>
                </a:lnTo>
                <a:lnTo>
                  <a:pt x="130" y="3"/>
                </a:lnTo>
                <a:lnTo>
                  <a:pt x="104" y="9"/>
                </a:lnTo>
                <a:lnTo>
                  <a:pt x="79" y="21"/>
                </a:lnTo>
                <a:lnTo>
                  <a:pt x="56" y="37"/>
                </a:lnTo>
                <a:lnTo>
                  <a:pt x="36" y="56"/>
                </a:lnTo>
                <a:lnTo>
                  <a:pt x="21" y="78"/>
                </a:lnTo>
                <a:lnTo>
                  <a:pt x="9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9" y="296"/>
                </a:lnTo>
                <a:lnTo>
                  <a:pt x="104" y="309"/>
                </a:lnTo>
                <a:lnTo>
                  <a:pt x="130" y="316"/>
                </a:lnTo>
                <a:lnTo>
                  <a:pt x="158" y="317"/>
                </a:lnTo>
                <a:lnTo>
                  <a:pt x="186" y="316"/>
                </a:lnTo>
                <a:lnTo>
                  <a:pt x="213" y="309"/>
                </a:lnTo>
                <a:lnTo>
                  <a:pt x="239" y="296"/>
                </a:lnTo>
                <a:lnTo>
                  <a:pt x="260" y="281"/>
                </a:lnTo>
                <a:lnTo>
                  <a:pt x="280" y="261"/>
                </a:lnTo>
                <a:lnTo>
                  <a:pt x="296" y="239"/>
                </a:lnTo>
                <a:lnTo>
                  <a:pt x="308" y="214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34" name="Line 645">
            <a:extLst>
              <a:ext uri="{FF2B5EF4-FFF2-40B4-BE49-F238E27FC236}">
                <a16:creationId xmlns:a16="http://schemas.microsoft.com/office/drawing/2014/main" id="{72A357CD-2CDC-42A0-BFAC-C5E3AAE2343C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3263" y="53657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35" name="Freeform 646">
            <a:extLst>
              <a:ext uri="{FF2B5EF4-FFF2-40B4-BE49-F238E27FC236}">
                <a16:creationId xmlns:a16="http://schemas.microsoft.com/office/drawing/2014/main" id="{EC77A048-A736-4D04-B84D-12DB238CAEE4}"/>
              </a:ext>
            </a:extLst>
          </p:cNvPr>
          <p:cNvSpPr>
            <a:spLocks/>
          </p:cNvSpPr>
          <p:nvPr/>
        </p:nvSpPr>
        <p:spPr bwMode="auto">
          <a:xfrm>
            <a:off x="6981825" y="5329238"/>
            <a:ext cx="71438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5" y="131"/>
                </a:lnTo>
                <a:lnTo>
                  <a:pt x="310" y="105"/>
                </a:lnTo>
                <a:lnTo>
                  <a:pt x="298" y="79"/>
                </a:lnTo>
                <a:lnTo>
                  <a:pt x="280" y="56"/>
                </a:lnTo>
                <a:lnTo>
                  <a:pt x="262" y="37"/>
                </a:lnTo>
                <a:lnTo>
                  <a:pt x="239" y="22"/>
                </a:lnTo>
                <a:lnTo>
                  <a:pt x="213" y="9"/>
                </a:lnTo>
                <a:lnTo>
                  <a:pt x="188" y="3"/>
                </a:lnTo>
                <a:lnTo>
                  <a:pt x="160" y="0"/>
                </a:lnTo>
                <a:lnTo>
                  <a:pt x="132" y="3"/>
                </a:lnTo>
                <a:lnTo>
                  <a:pt x="104" y="9"/>
                </a:lnTo>
                <a:lnTo>
                  <a:pt x="80" y="22"/>
                </a:lnTo>
                <a:lnTo>
                  <a:pt x="56" y="37"/>
                </a:lnTo>
                <a:lnTo>
                  <a:pt x="36" y="56"/>
                </a:lnTo>
                <a:lnTo>
                  <a:pt x="22" y="79"/>
                </a:lnTo>
                <a:lnTo>
                  <a:pt x="10" y="105"/>
                </a:lnTo>
                <a:lnTo>
                  <a:pt x="2" y="131"/>
                </a:lnTo>
                <a:lnTo>
                  <a:pt x="0" y="159"/>
                </a:lnTo>
                <a:lnTo>
                  <a:pt x="2" y="188"/>
                </a:lnTo>
                <a:lnTo>
                  <a:pt x="10" y="213"/>
                </a:lnTo>
                <a:lnTo>
                  <a:pt x="22" y="238"/>
                </a:lnTo>
                <a:lnTo>
                  <a:pt x="36" y="262"/>
                </a:lnTo>
                <a:lnTo>
                  <a:pt x="56" y="282"/>
                </a:lnTo>
                <a:lnTo>
                  <a:pt x="80" y="297"/>
                </a:lnTo>
                <a:lnTo>
                  <a:pt x="104" y="309"/>
                </a:lnTo>
                <a:lnTo>
                  <a:pt x="132" y="315"/>
                </a:lnTo>
                <a:lnTo>
                  <a:pt x="160" y="318"/>
                </a:lnTo>
                <a:lnTo>
                  <a:pt x="188" y="315"/>
                </a:lnTo>
                <a:lnTo>
                  <a:pt x="213" y="309"/>
                </a:lnTo>
                <a:lnTo>
                  <a:pt x="239" y="297"/>
                </a:lnTo>
                <a:lnTo>
                  <a:pt x="262" y="282"/>
                </a:lnTo>
                <a:lnTo>
                  <a:pt x="280" y="262"/>
                </a:lnTo>
                <a:lnTo>
                  <a:pt x="298" y="238"/>
                </a:lnTo>
                <a:lnTo>
                  <a:pt x="310" y="213"/>
                </a:lnTo>
                <a:lnTo>
                  <a:pt x="315" y="188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36" name="Line 647">
            <a:extLst>
              <a:ext uri="{FF2B5EF4-FFF2-40B4-BE49-F238E27FC236}">
                <a16:creationId xmlns:a16="http://schemas.microsoft.com/office/drawing/2014/main" id="{C9F91799-1CB0-4471-9677-C91B77E02D1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9600" y="582771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37" name="Freeform 648">
            <a:extLst>
              <a:ext uri="{FF2B5EF4-FFF2-40B4-BE49-F238E27FC236}">
                <a16:creationId xmlns:a16="http://schemas.microsoft.com/office/drawing/2014/main" id="{A9259B17-5612-49D0-AE9E-FC94E8FDABE6}"/>
              </a:ext>
            </a:extLst>
          </p:cNvPr>
          <p:cNvSpPr>
            <a:spLocks/>
          </p:cNvSpPr>
          <p:nvPr/>
        </p:nvSpPr>
        <p:spPr bwMode="auto">
          <a:xfrm>
            <a:off x="6886575" y="5791200"/>
            <a:ext cx="73025" cy="71438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6" y="130"/>
                </a:lnTo>
                <a:lnTo>
                  <a:pt x="310" y="103"/>
                </a:lnTo>
                <a:lnTo>
                  <a:pt x="298" y="78"/>
                </a:lnTo>
                <a:lnTo>
                  <a:pt x="282" y="56"/>
                </a:lnTo>
                <a:lnTo>
                  <a:pt x="262" y="36"/>
                </a:lnTo>
                <a:lnTo>
                  <a:pt x="239" y="21"/>
                </a:lnTo>
                <a:lnTo>
                  <a:pt x="215" y="8"/>
                </a:lnTo>
                <a:lnTo>
                  <a:pt x="188" y="1"/>
                </a:lnTo>
                <a:lnTo>
                  <a:pt x="160" y="0"/>
                </a:lnTo>
                <a:lnTo>
                  <a:pt x="133" y="1"/>
                </a:lnTo>
                <a:lnTo>
                  <a:pt x="105" y="8"/>
                </a:lnTo>
                <a:lnTo>
                  <a:pt x="81" y="21"/>
                </a:lnTo>
                <a:lnTo>
                  <a:pt x="58" y="36"/>
                </a:lnTo>
                <a:lnTo>
                  <a:pt x="39" y="56"/>
                </a:lnTo>
                <a:lnTo>
                  <a:pt x="22" y="78"/>
                </a:lnTo>
                <a:lnTo>
                  <a:pt x="11" y="103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1" y="212"/>
                </a:lnTo>
                <a:lnTo>
                  <a:pt x="22" y="239"/>
                </a:lnTo>
                <a:lnTo>
                  <a:pt x="39" y="261"/>
                </a:lnTo>
                <a:lnTo>
                  <a:pt x="58" y="280"/>
                </a:lnTo>
                <a:lnTo>
                  <a:pt x="81" y="296"/>
                </a:lnTo>
                <a:lnTo>
                  <a:pt x="105" y="308"/>
                </a:lnTo>
                <a:lnTo>
                  <a:pt x="133" y="314"/>
                </a:lnTo>
                <a:lnTo>
                  <a:pt x="160" y="317"/>
                </a:lnTo>
                <a:lnTo>
                  <a:pt x="188" y="314"/>
                </a:lnTo>
                <a:lnTo>
                  <a:pt x="215" y="308"/>
                </a:lnTo>
                <a:lnTo>
                  <a:pt x="239" y="296"/>
                </a:lnTo>
                <a:lnTo>
                  <a:pt x="262" y="280"/>
                </a:lnTo>
                <a:lnTo>
                  <a:pt x="282" y="261"/>
                </a:lnTo>
                <a:lnTo>
                  <a:pt x="298" y="239"/>
                </a:lnTo>
                <a:lnTo>
                  <a:pt x="310" y="212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38" name="Line 649">
            <a:extLst>
              <a:ext uri="{FF2B5EF4-FFF2-40B4-BE49-F238E27FC236}">
                <a16:creationId xmlns:a16="http://schemas.microsoft.com/office/drawing/2014/main" id="{C6385926-989E-4D2D-B496-8323E89B08D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2425" y="37576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39" name="Freeform 650">
            <a:extLst>
              <a:ext uri="{FF2B5EF4-FFF2-40B4-BE49-F238E27FC236}">
                <a16:creationId xmlns:a16="http://schemas.microsoft.com/office/drawing/2014/main" id="{6804EDC5-4539-488A-BEFE-9F17AADD2702}"/>
              </a:ext>
            </a:extLst>
          </p:cNvPr>
          <p:cNvSpPr>
            <a:spLocks/>
          </p:cNvSpPr>
          <p:nvPr/>
        </p:nvSpPr>
        <p:spPr bwMode="auto">
          <a:xfrm>
            <a:off x="6629400" y="3721100"/>
            <a:ext cx="73025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60"/>
                </a:moveTo>
                <a:lnTo>
                  <a:pt x="316" y="132"/>
                </a:lnTo>
                <a:lnTo>
                  <a:pt x="308" y="105"/>
                </a:lnTo>
                <a:lnTo>
                  <a:pt x="297" y="80"/>
                </a:lnTo>
                <a:lnTo>
                  <a:pt x="280" y="58"/>
                </a:lnTo>
                <a:lnTo>
                  <a:pt x="260" y="38"/>
                </a:lnTo>
                <a:lnTo>
                  <a:pt x="238" y="22"/>
                </a:lnTo>
                <a:lnTo>
                  <a:pt x="214" y="11"/>
                </a:lnTo>
                <a:lnTo>
                  <a:pt x="186" y="3"/>
                </a:lnTo>
                <a:lnTo>
                  <a:pt x="158" y="0"/>
                </a:lnTo>
                <a:lnTo>
                  <a:pt x="131" y="3"/>
                </a:lnTo>
                <a:lnTo>
                  <a:pt x="104" y="11"/>
                </a:lnTo>
                <a:lnTo>
                  <a:pt x="80" y="22"/>
                </a:lnTo>
                <a:lnTo>
                  <a:pt x="57" y="38"/>
                </a:lnTo>
                <a:lnTo>
                  <a:pt x="37" y="58"/>
                </a:lnTo>
                <a:lnTo>
                  <a:pt x="21" y="80"/>
                </a:lnTo>
                <a:lnTo>
                  <a:pt x="9" y="105"/>
                </a:lnTo>
                <a:lnTo>
                  <a:pt x="1" y="132"/>
                </a:lnTo>
                <a:lnTo>
                  <a:pt x="0" y="160"/>
                </a:lnTo>
                <a:lnTo>
                  <a:pt x="1" y="188"/>
                </a:lnTo>
                <a:lnTo>
                  <a:pt x="9" y="214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7"/>
                </a:lnTo>
                <a:lnTo>
                  <a:pt x="104" y="309"/>
                </a:lnTo>
                <a:lnTo>
                  <a:pt x="131" y="316"/>
                </a:lnTo>
                <a:lnTo>
                  <a:pt x="158" y="318"/>
                </a:lnTo>
                <a:lnTo>
                  <a:pt x="186" y="316"/>
                </a:lnTo>
                <a:lnTo>
                  <a:pt x="214" y="309"/>
                </a:lnTo>
                <a:lnTo>
                  <a:pt x="238" y="297"/>
                </a:lnTo>
                <a:lnTo>
                  <a:pt x="260" y="282"/>
                </a:lnTo>
                <a:lnTo>
                  <a:pt x="280" y="262"/>
                </a:lnTo>
                <a:lnTo>
                  <a:pt x="297" y="239"/>
                </a:lnTo>
                <a:lnTo>
                  <a:pt x="308" y="214"/>
                </a:lnTo>
                <a:lnTo>
                  <a:pt x="316" y="188"/>
                </a:lnTo>
                <a:lnTo>
                  <a:pt x="318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40" name="Line 651">
            <a:extLst>
              <a:ext uri="{FF2B5EF4-FFF2-40B4-BE49-F238E27FC236}">
                <a16:creationId xmlns:a16="http://schemas.microsoft.com/office/drawing/2014/main" id="{37A3B713-BA94-4CDC-8E6B-64756BDF4BF7}"/>
              </a:ext>
            </a:extLst>
          </p:cNvPr>
          <p:cNvSpPr>
            <a:spLocks noChangeShapeType="1"/>
          </p:cNvSpPr>
          <p:nvPr/>
        </p:nvSpPr>
        <p:spPr bwMode="auto">
          <a:xfrm>
            <a:off x="7335838" y="39989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41" name="Freeform 652">
            <a:extLst>
              <a:ext uri="{FF2B5EF4-FFF2-40B4-BE49-F238E27FC236}">
                <a16:creationId xmlns:a16="http://schemas.microsoft.com/office/drawing/2014/main" id="{89A13F05-DCC6-4387-BDBA-99320DB4192A}"/>
              </a:ext>
            </a:extLst>
          </p:cNvPr>
          <p:cNvSpPr>
            <a:spLocks/>
          </p:cNvSpPr>
          <p:nvPr/>
        </p:nvSpPr>
        <p:spPr bwMode="auto">
          <a:xfrm>
            <a:off x="7262813" y="3963988"/>
            <a:ext cx="73025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5" y="132"/>
                </a:lnTo>
                <a:lnTo>
                  <a:pt x="309" y="104"/>
                </a:lnTo>
                <a:lnTo>
                  <a:pt x="297" y="80"/>
                </a:lnTo>
                <a:lnTo>
                  <a:pt x="280" y="57"/>
                </a:lnTo>
                <a:lnTo>
                  <a:pt x="261" y="37"/>
                </a:lnTo>
                <a:lnTo>
                  <a:pt x="239" y="22"/>
                </a:lnTo>
                <a:lnTo>
                  <a:pt x="213" y="10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3" y="10"/>
                </a:lnTo>
                <a:lnTo>
                  <a:pt x="79" y="22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1" y="132"/>
                </a:lnTo>
                <a:lnTo>
                  <a:pt x="0" y="158"/>
                </a:lnTo>
                <a:lnTo>
                  <a:pt x="1" y="188"/>
                </a:lnTo>
                <a:lnTo>
                  <a:pt x="9" y="214"/>
                </a:lnTo>
                <a:lnTo>
                  <a:pt x="21" y="239"/>
                </a:lnTo>
                <a:lnTo>
                  <a:pt x="37" y="261"/>
                </a:lnTo>
                <a:lnTo>
                  <a:pt x="57" y="280"/>
                </a:lnTo>
                <a:lnTo>
                  <a:pt x="79" y="298"/>
                </a:lnTo>
                <a:lnTo>
                  <a:pt x="103" y="308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3" y="308"/>
                </a:lnTo>
                <a:lnTo>
                  <a:pt x="239" y="298"/>
                </a:lnTo>
                <a:lnTo>
                  <a:pt x="261" y="280"/>
                </a:lnTo>
                <a:lnTo>
                  <a:pt x="280" y="261"/>
                </a:lnTo>
                <a:lnTo>
                  <a:pt x="297" y="239"/>
                </a:lnTo>
                <a:lnTo>
                  <a:pt x="309" y="214"/>
                </a:lnTo>
                <a:lnTo>
                  <a:pt x="315" y="188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42" name="Line 653">
            <a:extLst>
              <a:ext uri="{FF2B5EF4-FFF2-40B4-BE49-F238E27FC236}">
                <a16:creationId xmlns:a16="http://schemas.microsoft.com/office/drawing/2014/main" id="{0A47985E-71FC-45C7-9782-2DC464859B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1275" y="399732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43" name="Freeform 654">
            <a:extLst>
              <a:ext uri="{FF2B5EF4-FFF2-40B4-BE49-F238E27FC236}">
                <a16:creationId xmlns:a16="http://schemas.microsoft.com/office/drawing/2014/main" id="{9148007A-AFA2-41F1-AB1F-3A9A8A9B0AC6}"/>
              </a:ext>
            </a:extLst>
          </p:cNvPr>
          <p:cNvSpPr>
            <a:spLocks/>
          </p:cNvSpPr>
          <p:nvPr/>
        </p:nvSpPr>
        <p:spPr bwMode="auto">
          <a:xfrm>
            <a:off x="5049838" y="3960813"/>
            <a:ext cx="71437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7" y="132"/>
                </a:lnTo>
                <a:lnTo>
                  <a:pt x="309" y="105"/>
                </a:lnTo>
                <a:lnTo>
                  <a:pt x="297" y="80"/>
                </a:lnTo>
                <a:lnTo>
                  <a:pt x="281" y="56"/>
                </a:lnTo>
                <a:lnTo>
                  <a:pt x="261" y="39"/>
                </a:lnTo>
                <a:lnTo>
                  <a:pt x="239" y="22"/>
                </a:lnTo>
                <a:lnTo>
                  <a:pt x="215" y="10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5" y="10"/>
                </a:lnTo>
                <a:lnTo>
                  <a:pt x="79" y="22"/>
                </a:lnTo>
                <a:lnTo>
                  <a:pt x="57" y="39"/>
                </a:lnTo>
                <a:lnTo>
                  <a:pt x="37" y="56"/>
                </a:lnTo>
                <a:lnTo>
                  <a:pt x="21" y="80"/>
                </a:lnTo>
                <a:lnTo>
                  <a:pt x="9" y="105"/>
                </a:lnTo>
                <a:lnTo>
                  <a:pt x="3" y="132"/>
                </a:lnTo>
                <a:lnTo>
                  <a:pt x="0" y="158"/>
                </a:lnTo>
                <a:lnTo>
                  <a:pt x="3" y="188"/>
                </a:lnTo>
                <a:lnTo>
                  <a:pt x="9" y="215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79" y="298"/>
                </a:lnTo>
                <a:lnTo>
                  <a:pt x="105" y="310"/>
                </a:lnTo>
                <a:lnTo>
                  <a:pt x="131" y="317"/>
                </a:lnTo>
                <a:lnTo>
                  <a:pt x="160" y="319"/>
                </a:lnTo>
                <a:lnTo>
                  <a:pt x="187" y="317"/>
                </a:lnTo>
                <a:lnTo>
                  <a:pt x="215" y="310"/>
                </a:lnTo>
                <a:lnTo>
                  <a:pt x="239" y="298"/>
                </a:lnTo>
                <a:lnTo>
                  <a:pt x="261" y="282"/>
                </a:lnTo>
                <a:lnTo>
                  <a:pt x="281" y="262"/>
                </a:lnTo>
                <a:lnTo>
                  <a:pt x="297" y="239"/>
                </a:lnTo>
                <a:lnTo>
                  <a:pt x="309" y="215"/>
                </a:lnTo>
                <a:lnTo>
                  <a:pt x="317" y="188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44" name="Line 655">
            <a:extLst>
              <a:ext uri="{FF2B5EF4-FFF2-40B4-BE49-F238E27FC236}">
                <a16:creationId xmlns:a16="http://schemas.microsoft.com/office/drawing/2014/main" id="{1F661387-278D-4CE5-A6F1-06716FF020D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5875" y="348456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45" name="Freeform 656">
            <a:extLst>
              <a:ext uri="{FF2B5EF4-FFF2-40B4-BE49-F238E27FC236}">
                <a16:creationId xmlns:a16="http://schemas.microsoft.com/office/drawing/2014/main" id="{9C4A6F7F-6E75-47D1-B550-706EBFB4B2DC}"/>
              </a:ext>
            </a:extLst>
          </p:cNvPr>
          <p:cNvSpPr>
            <a:spLocks/>
          </p:cNvSpPr>
          <p:nvPr/>
        </p:nvSpPr>
        <p:spPr bwMode="auto">
          <a:xfrm>
            <a:off x="6292850" y="3448050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6" y="131"/>
                </a:lnTo>
                <a:lnTo>
                  <a:pt x="310" y="103"/>
                </a:lnTo>
                <a:lnTo>
                  <a:pt x="297" y="79"/>
                </a:lnTo>
                <a:lnTo>
                  <a:pt x="282" y="56"/>
                </a:lnTo>
                <a:lnTo>
                  <a:pt x="262" y="37"/>
                </a:lnTo>
                <a:lnTo>
                  <a:pt x="239" y="22"/>
                </a:lnTo>
                <a:lnTo>
                  <a:pt x="214" y="9"/>
                </a:lnTo>
                <a:lnTo>
                  <a:pt x="188" y="2"/>
                </a:lnTo>
                <a:lnTo>
                  <a:pt x="160" y="0"/>
                </a:lnTo>
                <a:lnTo>
                  <a:pt x="131" y="2"/>
                </a:lnTo>
                <a:lnTo>
                  <a:pt x="105" y="9"/>
                </a:lnTo>
                <a:lnTo>
                  <a:pt x="79" y="22"/>
                </a:lnTo>
                <a:lnTo>
                  <a:pt x="56" y="37"/>
                </a:lnTo>
                <a:lnTo>
                  <a:pt x="38" y="56"/>
                </a:lnTo>
                <a:lnTo>
                  <a:pt x="22" y="79"/>
                </a:lnTo>
                <a:lnTo>
                  <a:pt x="10" y="103"/>
                </a:lnTo>
                <a:lnTo>
                  <a:pt x="3" y="131"/>
                </a:lnTo>
                <a:lnTo>
                  <a:pt x="0" y="159"/>
                </a:lnTo>
                <a:lnTo>
                  <a:pt x="3" y="188"/>
                </a:lnTo>
                <a:lnTo>
                  <a:pt x="10" y="213"/>
                </a:lnTo>
                <a:lnTo>
                  <a:pt x="22" y="238"/>
                </a:lnTo>
                <a:lnTo>
                  <a:pt x="38" y="262"/>
                </a:lnTo>
                <a:lnTo>
                  <a:pt x="56" y="281"/>
                </a:lnTo>
                <a:lnTo>
                  <a:pt x="79" y="297"/>
                </a:lnTo>
                <a:lnTo>
                  <a:pt x="105" y="307"/>
                </a:lnTo>
                <a:lnTo>
                  <a:pt x="131" y="315"/>
                </a:lnTo>
                <a:lnTo>
                  <a:pt x="160" y="318"/>
                </a:lnTo>
                <a:lnTo>
                  <a:pt x="188" y="315"/>
                </a:lnTo>
                <a:lnTo>
                  <a:pt x="214" y="307"/>
                </a:lnTo>
                <a:lnTo>
                  <a:pt x="239" y="297"/>
                </a:lnTo>
                <a:lnTo>
                  <a:pt x="262" y="281"/>
                </a:lnTo>
                <a:lnTo>
                  <a:pt x="282" y="262"/>
                </a:lnTo>
                <a:lnTo>
                  <a:pt x="297" y="238"/>
                </a:lnTo>
                <a:lnTo>
                  <a:pt x="310" y="213"/>
                </a:lnTo>
                <a:lnTo>
                  <a:pt x="316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46" name="Line 657">
            <a:extLst>
              <a:ext uri="{FF2B5EF4-FFF2-40B4-BE49-F238E27FC236}">
                <a16:creationId xmlns:a16="http://schemas.microsoft.com/office/drawing/2014/main" id="{0990A432-8241-42E9-AFF8-92F060B488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5250" y="41481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47" name="Freeform 658">
            <a:extLst>
              <a:ext uri="{FF2B5EF4-FFF2-40B4-BE49-F238E27FC236}">
                <a16:creationId xmlns:a16="http://schemas.microsoft.com/office/drawing/2014/main" id="{B2927EA1-38A5-48B8-B9F0-DA6F43CA64C5}"/>
              </a:ext>
            </a:extLst>
          </p:cNvPr>
          <p:cNvSpPr>
            <a:spLocks/>
          </p:cNvSpPr>
          <p:nvPr/>
        </p:nvSpPr>
        <p:spPr bwMode="auto">
          <a:xfrm>
            <a:off x="6373813" y="4111625"/>
            <a:ext cx="71437" cy="73025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9"/>
                </a:moveTo>
                <a:lnTo>
                  <a:pt x="315" y="132"/>
                </a:lnTo>
                <a:lnTo>
                  <a:pt x="307" y="105"/>
                </a:lnTo>
                <a:lnTo>
                  <a:pt x="296" y="80"/>
                </a:lnTo>
                <a:lnTo>
                  <a:pt x="280" y="57"/>
                </a:lnTo>
                <a:lnTo>
                  <a:pt x="260" y="37"/>
                </a:lnTo>
                <a:lnTo>
                  <a:pt x="239" y="22"/>
                </a:lnTo>
                <a:lnTo>
                  <a:pt x="213" y="10"/>
                </a:lnTo>
                <a:lnTo>
                  <a:pt x="187" y="4"/>
                </a:lnTo>
                <a:lnTo>
                  <a:pt x="158" y="0"/>
                </a:lnTo>
                <a:lnTo>
                  <a:pt x="130" y="4"/>
                </a:lnTo>
                <a:lnTo>
                  <a:pt x="104" y="10"/>
                </a:lnTo>
                <a:lnTo>
                  <a:pt x="79" y="22"/>
                </a:lnTo>
                <a:lnTo>
                  <a:pt x="56" y="37"/>
                </a:lnTo>
                <a:lnTo>
                  <a:pt x="36" y="57"/>
                </a:lnTo>
                <a:lnTo>
                  <a:pt x="21" y="80"/>
                </a:lnTo>
                <a:lnTo>
                  <a:pt x="8" y="105"/>
                </a:lnTo>
                <a:lnTo>
                  <a:pt x="1" y="132"/>
                </a:lnTo>
                <a:lnTo>
                  <a:pt x="0" y="159"/>
                </a:lnTo>
                <a:lnTo>
                  <a:pt x="1" y="187"/>
                </a:lnTo>
                <a:lnTo>
                  <a:pt x="8" y="214"/>
                </a:lnTo>
                <a:lnTo>
                  <a:pt x="21" y="239"/>
                </a:lnTo>
                <a:lnTo>
                  <a:pt x="36" y="263"/>
                </a:lnTo>
                <a:lnTo>
                  <a:pt x="56" y="283"/>
                </a:lnTo>
                <a:lnTo>
                  <a:pt x="79" y="297"/>
                </a:lnTo>
                <a:lnTo>
                  <a:pt x="104" y="309"/>
                </a:lnTo>
                <a:lnTo>
                  <a:pt x="130" y="316"/>
                </a:lnTo>
                <a:lnTo>
                  <a:pt x="158" y="319"/>
                </a:lnTo>
                <a:lnTo>
                  <a:pt x="187" y="316"/>
                </a:lnTo>
                <a:lnTo>
                  <a:pt x="213" y="309"/>
                </a:lnTo>
                <a:lnTo>
                  <a:pt x="239" y="297"/>
                </a:lnTo>
                <a:lnTo>
                  <a:pt x="260" y="283"/>
                </a:lnTo>
                <a:lnTo>
                  <a:pt x="280" y="263"/>
                </a:lnTo>
                <a:lnTo>
                  <a:pt x="296" y="239"/>
                </a:lnTo>
                <a:lnTo>
                  <a:pt x="307" y="214"/>
                </a:lnTo>
                <a:lnTo>
                  <a:pt x="315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48" name="Line 659">
            <a:extLst>
              <a:ext uri="{FF2B5EF4-FFF2-40B4-BE49-F238E27FC236}">
                <a16:creationId xmlns:a16="http://schemas.microsoft.com/office/drawing/2014/main" id="{D1F0EFCB-9B45-43F8-9499-AB140BA1FFC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8850" y="46878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49" name="Freeform 660">
            <a:extLst>
              <a:ext uri="{FF2B5EF4-FFF2-40B4-BE49-F238E27FC236}">
                <a16:creationId xmlns:a16="http://schemas.microsoft.com/office/drawing/2014/main" id="{11F57484-7B7B-44E0-BC2E-548FBCD89CEF}"/>
              </a:ext>
            </a:extLst>
          </p:cNvPr>
          <p:cNvSpPr>
            <a:spLocks/>
          </p:cNvSpPr>
          <p:nvPr/>
        </p:nvSpPr>
        <p:spPr bwMode="auto">
          <a:xfrm>
            <a:off x="5967413" y="4651375"/>
            <a:ext cx="71437" cy="73025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5" y="130"/>
                </a:lnTo>
                <a:lnTo>
                  <a:pt x="307" y="105"/>
                </a:lnTo>
                <a:lnTo>
                  <a:pt x="297" y="78"/>
                </a:lnTo>
                <a:lnTo>
                  <a:pt x="280" y="56"/>
                </a:lnTo>
                <a:lnTo>
                  <a:pt x="261" y="37"/>
                </a:lnTo>
                <a:lnTo>
                  <a:pt x="237" y="21"/>
                </a:lnTo>
                <a:lnTo>
                  <a:pt x="213" y="10"/>
                </a:lnTo>
                <a:lnTo>
                  <a:pt x="185" y="3"/>
                </a:lnTo>
                <a:lnTo>
                  <a:pt x="159" y="0"/>
                </a:lnTo>
                <a:lnTo>
                  <a:pt x="131" y="3"/>
                </a:lnTo>
                <a:lnTo>
                  <a:pt x="103" y="10"/>
                </a:lnTo>
                <a:lnTo>
                  <a:pt x="79" y="21"/>
                </a:lnTo>
                <a:lnTo>
                  <a:pt x="57" y="37"/>
                </a:lnTo>
                <a:lnTo>
                  <a:pt x="37" y="56"/>
                </a:lnTo>
                <a:lnTo>
                  <a:pt x="20" y="78"/>
                </a:lnTo>
                <a:lnTo>
                  <a:pt x="9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4"/>
                </a:lnTo>
                <a:lnTo>
                  <a:pt x="20" y="239"/>
                </a:lnTo>
                <a:lnTo>
                  <a:pt x="37" y="261"/>
                </a:lnTo>
                <a:lnTo>
                  <a:pt x="57" y="281"/>
                </a:lnTo>
                <a:lnTo>
                  <a:pt x="79" y="296"/>
                </a:lnTo>
                <a:lnTo>
                  <a:pt x="103" y="308"/>
                </a:lnTo>
                <a:lnTo>
                  <a:pt x="131" y="316"/>
                </a:lnTo>
                <a:lnTo>
                  <a:pt x="159" y="317"/>
                </a:lnTo>
                <a:lnTo>
                  <a:pt x="185" y="316"/>
                </a:lnTo>
                <a:lnTo>
                  <a:pt x="213" y="308"/>
                </a:lnTo>
                <a:lnTo>
                  <a:pt x="237" y="296"/>
                </a:lnTo>
                <a:lnTo>
                  <a:pt x="261" y="281"/>
                </a:lnTo>
                <a:lnTo>
                  <a:pt x="280" y="261"/>
                </a:lnTo>
                <a:lnTo>
                  <a:pt x="297" y="239"/>
                </a:lnTo>
                <a:lnTo>
                  <a:pt x="307" y="214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50" name="Line 661">
            <a:extLst>
              <a:ext uri="{FF2B5EF4-FFF2-40B4-BE49-F238E27FC236}">
                <a16:creationId xmlns:a16="http://schemas.microsoft.com/office/drawing/2014/main" id="{221482C7-6829-44B4-91F7-8033C16466D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6563" y="39941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51" name="Freeform 662">
            <a:extLst>
              <a:ext uri="{FF2B5EF4-FFF2-40B4-BE49-F238E27FC236}">
                <a16:creationId xmlns:a16="http://schemas.microsoft.com/office/drawing/2014/main" id="{E925C783-6C80-49A9-880C-B929D4149F15}"/>
              </a:ext>
            </a:extLst>
          </p:cNvPr>
          <p:cNvSpPr>
            <a:spLocks/>
          </p:cNvSpPr>
          <p:nvPr/>
        </p:nvSpPr>
        <p:spPr bwMode="auto">
          <a:xfrm>
            <a:off x="6715125" y="3957638"/>
            <a:ext cx="71438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7" y="132"/>
                </a:lnTo>
                <a:lnTo>
                  <a:pt x="309" y="106"/>
                </a:lnTo>
                <a:lnTo>
                  <a:pt x="298" y="80"/>
                </a:lnTo>
                <a:lnTo>
                  <a:pt x="281" y="59"/>
                </a:lnTo>
                <a:lnTo>
                  <a:pt x="262" y="39"/>
                </a:lnTo>
                <a:lnTo>
                  <a:pt x="239" y="23"/>
                </a:lnTo>
                <a:lnTo>
                  <a:pt x="215" y="11"/>
                </a:lnTo>
                <a:lnTo>
                  <a:pt x="187" y="4"/>
                </a:lnTo>
                <a:lnTo>
                  <a:pt x="160" y="0"/>
                </a:lnTo>
                <a:lnTo>
                  <a:pt x="133" y="4"/>
                </a:lnTo>
                <a:lnTo>
                  <a:pt x="105" y="11"/>
                </a:lnTo>
                <a:lnTo>
                  <a:pt x="81" y="23"/>
                </a:lnTo>
                <a:lnTo>
                  <a:pt x="58" y="39"/>
                </a:lnTo>
                <a:lnTo>
                  <a:pt x="38" y="59"/>
                </a:lnTo>
                <a:lnTo>
                  <a:pt x="21" y="80"/>
                </a:lnTo>
                <a:lnTo>
                  <a:pt x="11" y="106"/>
                </a:lnTo>
                <a:lnTo>
                  <a:pt x="4" y="132"/>
                </a:lnTo>
                <a:lnTo>
                  <a:pt x="0" y="161"/>
                </a:lnTo>
                <a:lnTo>
                  <a:pt x="4" y="187"/>
                </a:lnTo>
                <a:lnTo>
                  <a:pt x="11" y="215"/>
                </a:lnTo>
                <a:lnTo>
                  <a:pt x="21" y="239"/>
                </a:lnTo>
                <a:lnTo>
                  <a:pt x="38" y="263"/>
                </a:lnTo>
                <a:lnTo>
                  <a:pt x="58" y="283"/>
                </a:lnTo>
                <a:lnTo>
                  <a:pt x="81" y="297"/>
                </a:lnTo>
                <a:lnTo>
                  <a:pt x="105" y="309"/>
                </a:lnTo>
                <a:lnTo>
                  <a:pt x="133" y="317"/>
                </a:lnTo>
                <a:lnTo>
                  <a:pt x="160" y="319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2" y="283"/>
                </a:lnTo>
                <a:lnTo>
                  <a:pt x="281" y="263"/>
                </a:lnTo>
                <a:lnTo>
                  <a:pt x="298" y="239"/>
                </a:lnTo>
                <a:lnTo>
                  <a:pt x="309" y="215"/>
                </a:lnTo>
                <a:lnTo>
                  <a:pt x="317" y="187"/>
                </a:lnTo>
                <a:lnTo>
                  <a:pt x="318" y="161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52" name="Line 663">
            <a:extLst>
              <a:ext uri="{FF2B5EF4-FFF2-40B4-BE49-F238E27FC236}">
                <a16:creationId xmlns:a16="http://schemas.microsoft.com/office/drawing/2014/main" id="{AC6820F9-33D9-4214-8790-82E641321C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505618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53" name="Freeform 664">
            <a:extLst>
              <a:ext uri="{FF2B5EF4-FFF2-40B4-BE49-F238E27FC236}">
                <a16:creationId xmlns:a16="http://schemas.microsoft.com/office/drawing/2014/main" id="{EC70CBAD-7460-41D8-AB49-5FDDFD932212}"/>
              </a:ext>
            </a:extLst>
          </p:cNvPr>
          <p:cNvSpPr>
            <a:spLocks/>
          </p:cNvSpPr>
          <p:nvPr/>
        </p:nvSpPr>
        <p:spPr bwMode="auto">
          <a:xfrm>
            <a:off x="6557963" y="5019675"/>
            <a:ext cx="71437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5" y="133"/>
                </a:lnTo>
                <a:lnTo>
                  <a:pt x="307" y="106"/>
                </a:lnTo>
                <a:lnTo>
                  <a:pt x="297" y="81"/>
                </a:lnTo>
                <a:lnTo>
                  <a:pt x="281" y="58"/>
                </a:lnTo>
                <a:lnTo>
                  <a:pt x="261" y="39"/>
                </a:lnTo>
                <a:lnTo>
                  <a:pt x="237" y="21"/>
                </a:lnTo>
                <a:lnTo>
                  <a:pt x="213" y="11"/>
                </a:lnTo>
                <a:lnTo>
                  <a:pt x="185" y="4"/>
                </a:lnTo>
                <a:lnTo>
                  <a:pt x="159" y="0"/>
                </a:lnTo>
                <a:lnTo>
                  <a:pt x="131" y="4"/>
                </a:lnTo>
                <a:lnTo>
                  <a:pt x="103" y="11"/>
                </a:lnTo>
                <a:lnTo>
                  <a:pt x="79" y="21"/>
                </a:lnTo>
                <a:lnTo>
                  <a:pt x="57" y="39"/>
                </a:lnTo>
                <a:lnTo>
                  <a:pt x="37" y="58"/>
                </a:lnTo>
                <a:lnTo>
                  <a:pt x="21" y="81"/>
                </a:lnTo>
                <a:lnTo>
                  <a:pt x="9" y="106"/>
                </a:lnTo>
                <a:lnTo>
                  <a:pt x="2" y="133"/>
                </a:lnTo>
                <a:lnTo>
                  <a:pt x="0" y="161"/>
                </a:lnTo>
                <a:lnTo>
                  <a:pt x="2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3"/>
                </a:lnTo>
                <a:lnTo>
                  <a:pt x="57" y="283"/>
                </a:lnTo>
                <a:lnTo>
                  <a:pt x="79" y="299"/>
                </a:lnTo>
                <a:lnTo>
                  <a:pt x="103" y="309"/>
                </a:lnTo>
                <a:lnTo>
                  <a:pt x="131" y="317"/>
                </a:lnTo>
                <a:lnTo>
                  <a:pt x="159" y="319"/>
                </a:lnTo>
                <a:lnTo>
                  <a:pt x="185" y="317"/>
                </a:lnTo>
                <a:lnTo>
                  <a:pt x="213" y="309"/>
                </a:lnTo>
                <a:lnTo>
                  <a:pt x="237" y="299"/>
                </a:lnTo>
                <a:lnTo>
                  <a:pt x="261" y="283"/>
                </a:lnTo>
                <a:lnTo>
                  <a:pt x="281" y="263"/>
                </a:lnTo>
                <a:lnTo>
                  <a:pt x="297" y="239"/>
                </a:lnTo>
                <a:lnTo>
                  <a:pt x="307" y="215"/>
                </a:lnTo>
                <a:lnTo>
                  <a:pt x="315" y="187"/>
                </a:lnTo>
                <a:lnTo>
                  <a:pt x="318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54" name="Line 665">
            <a:extLst>
              <a:ext uri="{FF2B5EF4-FFF2-40B4-BE49-F238E27FC236}">
                <a16:creationId xmlns:a16="http://schemas.microsoft.com/office/drawing/2014/main" id="{7596048B-72B0-4BAD-88E9-E898A80DEE0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8238" y="36242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55" name="Freeform 666">
            <a:extLst>
              <a:ext uri="{FF2B5EF4-FFF2-40B4-BE49-F238E27FC236}">
                <a16:creationId xmlns:a16="http://schemas.microsoft.com/office/drawing/2014/main" id="{D7C0D5D5-3F9F-4C53-942B-6D570345CF23}"/>
              </a:ext>
            </a:extLst>
          </p:cNvPr>
          <p:cNvSpPr>
            <a:spLocks/>
          </p:cNvSpPr>
          <p:nvPr/>
        </p:nvSpPr>
        <p:spPr bwMode="auto">
          <a:xfrm>
            <a:off x="4875213" y="3587750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6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7"/>
                </a:lnTo>
                <a:lnTo>
                  <a:pt x="262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1"/>
                </a:lnTo>
                <a:lnTo>
                  <a:pt x="161" y="0"/>
                </a:lnTo>
                <a:lnTo>
                  <a:pt x="132" y="1"/>
                </a:lnTo>
                <a:lnTo>
                  <a:pt x="104" y="9"/>
                </a:lnTo>
                <a:lnTo>
                  <a:pt x="80" y="21"/>
                </a:lnTo>
                <a:lnTo>
                  <a:pt x="56" y="37"/>
                </a:lnTo>
                <a:lnTo>
                  <a:pt x="37" y="57"/>
                </a:lnTo>
                <a:lnTo>
                  <a:pt x="22" y="79"/>
                </a:lnTo>
                <a:lnTo>
                  <a:pt x="10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10" y="213"/>
                </a:lnTo>
                <a:lnTo>
                  <a:pt x="22" y="239"/>
                </a:lnTo>
                <a:lnTo>
                  <a:pt x="37" y="260"/>
                </a:lnTo>
                <a:lnTo>
                  <a:pt x="56" y="280"/>
                </a:lnTo>
                <a:lnTo>
                  <a:pt x="80" y="297"/>
                </a:lnTo>
                <a:lnTo>
                  <a:pt x="104" y="308"/>
                </a:lnTo>
                <a:lnTo>
                  <a:pt x="132" y="315"/>
                </a:lnTo>
                <a:lnTo>
                  <a:pt x="161" y="318"/>
                </a:lnTo>
                <a:lnTo>
                  <a:pt x="187" y="315"/>
                </a:lnTo>
                <a:lnTo>
                  <a:pt x="214" y="308"/>
                </a:lnTo>
                <a:lnTo>
                  <a:pt x="239" y="297"/>
                </a:lnTo>
                <a:lnTo>
                  <a:pt x="262" y="280"/>
                </a:lnTo>
                <a:lnTo>
                  <a:pt x="280" y="260"/>
                </a:lnTo>
                <a:lnTo>
                  <a:pt x="297" y="239"/>
                </a:lnTo>
                <a:lnTo>
                  <a:pt x="308" y="213"/>
                </a:lnTo>
                <a:lnTo>
                  <a:pt x="316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56" name="Line 667">
            <a:extLst>
              <a:ext uri="{FF2B5EF4-FFF2-40B4-BE49-F238E27FC236}">
                <a16:creationId xmlns:a16="http://schemas.microsoft.com/office/drawing/2014/main" id="{5048DA8F-32FB-40B7-A4A5-438826345815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5613" y="45466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57" name="Freeform 668">
            <a:extLst>
              <a:ext uri="{FF2B5EF4-FFF2-40B4-BE49-F238E27FC236}">
                <a16:creationId xmlns:a16="http://schemas.microsoft.com/office/drawing/2014/main" id="{AA1DF48C-4DBB-48CE-83D6-26CC923EBBF4}"/>
              </a:ext>
            </a:extLst>
          </p:cNvPr>
          <p:cNvSpPr>
            <a:spLocks/>
          </p:cNvSpPr>
          <p:nvPr/>
        </p:nvSpPr>
        <p:spPr bwMode="auto">
          <a:xfrm>
            <a:off x="8004175" y="4511675"/>
            <a:ext cx="71438" cy="71438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4" y="130"/>
                </a:lnTo>
                <a:lnTo>
                  <a:pt x="308" y="103"/>
                </a:lnTo>
                <a:lnTo>
                  <a:pt x="296" y="78"/>
                </a:lnTo>
                <a:lnTo>
                  <a:pt x="280" y="56"/>
                </a:lnTo>
                <a:lnTo>
                  <a:pt x="260" y="36"/>
                </a:lnTo>
                <a:lnTo>
                  <a:pt x="239" y="21"/>
                </a:lnTo>
                <a:lnTo>
                  <a:pt x="212" y="8"/>
                </a:lnTo>
                <a:lnTo>
                  <a:pt x="187" y="1"/>
                </a:lnTo>
                <a:lnTo>
                  <a:pt x="158" y="0"/>
                </a:lnTo>
                <a:lnTo>
                  <a:pt x="130" y="1"/>
                </a:lnTo>
                <a:lnTo>
                  <a:pt x="103" y="8"/>
                </a:lnTo>
                <a:lnTo>
                  <a:pt x="78" y="21"/>
                </a:lnTo>
                <a:lnTo>
                  <a:pt x="56" y="36"/>
                </a:lnTo>
                <a:lnTo>
                  <a:pt x="36" y="56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2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8" y="296"/>
                </a:lnTo>
                <a:lnTo>
                  <a:pt x="103" y="308"/>
                </a:lnTo>
                <a:lnTo>
                  <a:pt x="130" y="314"/>
                </a:lnTo>
                <a:lnTo>
                  <a:pt x="158" y="317"/>
                </a:lnTo>
                <a:lnTo>
                  <a:pt x="187" y="314"/>
                </a:lnTo>
                <a:lnTo>
                  <a:pt x="212" y="308"/>
                </a:lnTo>
                <a:lnTo>
                  <a:pt x="239" y="296"/>
                </a:lnTo>
                <a:lnTo>
                  <a:pt x="260" y="281"/>
                </a:lnTo>
                <a:lnTo>
                  <a:pt x="280" y="261"/>
                </a:lnTo>
                <a:lnTo>
                  <a:pt x="296" y="239"/>
                </a:lnTo>
                <a:lnTo>
                  <a:pt x="308" y="212"/>
                </a:lnTo>
                <a:lnTo>
                  <a:pt x="314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58" name="Line 669">
            <a:extLst>
              <a:ext uri="{FF2B5EF4-FFF2-40B4-BE49-F238E27FC236}">
                <a16:creationId xmlns:a16="http://schemas.microsoft.com/office/drawing/2014/main" id="{307AE6D2-769A-4655-A60D-D15A99AE9F1A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1725" y="22558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59" name="Freeform 670">
            <a:extLst>
              <a:ext uri="{FF2B5EF4-FFF2-40B4-BE49-F238E27FC236}">
                <a16:creationId xmlns:a16="http://schemas.microsoft.com/office/drawing/2014/main" id="{E904F642-A52E-4938-9833-C5A9E272BAB3}"/>
              </a:ext>
            </a:extLst>
          </p:cNvPr>
          <p:cNvSpPr>
            <a:spLocks/>
          </p:cNvSpPr>
          <p:nvPr/>
        </p:nvSpPr>
        <p:spPr bwMode="auto">
          <a:xfrm>
            <a:off x="7378700" y="2220913"/>
            <a:ext cx="73025" cy="71437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4" y="131"/>
                </a:lnTo>
                <a:lnTo>
                  <a:pt x="308" y="105"/>
                </a:lnTo>
                <a:lnTo>
                  <a:pt x="296" y="80"/>
                </a:lnTo>
                <a:lnTo>
                  <a:pt x="281" y="56"/>
                </a:lnTo>
                <a:lnTo>
                  <a:pt x="261" y="38"/>
                </a:lnTo>
                <a:lnTo>
                  <a:pt x="239" y="21"/>
                </a:lnTo>
                <a:lnTo>
                  <a:pt x="212" y="9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5" y="9"/>
                </a:lnTo>
                <a:lnTo>
                  <a:pt x="78" y="21"/>
                </a:lnTo>
                <a:lnTo>
                  <a:pt x="56" y="38"/>
                </a:lnTo>
                <a:lnTo>
                  <a:pt x="36" y="56"/>
                </a:lnTo>
                <a:lnTo>
                  <a:pt x="21" y="80"/>
                </a:lnTo>
                <a:lnTo>
                  <a:pt x="8" y="105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8" y="215"/>
                </a:lnTo>
                <a:lnTo>
                  <a:pt x="21" y="239"/>
                </a:lnTo>
                <a:lnTo>
                  <a:pt x="36" y="262"/>
                </a:lnTo>
                <a:lnTo>
                  <a:pt x="56" y="281"/>
                </a:lnTo>
                <a:lnTo>
                  <a:pt x="78" y="297"/>
                </a:lnTo>
                <a:lnTo>
                  <a:pt x="105" y="309"/>
                </a:lnTo>
                <a:lnTo>
                  <a:pt x="130" y="317"/>
                </a:lnTo>
                <a:lnTo>
                  <a:pt x="159" y="318"/>
                </a:lnTo>
                <a:lnTo>
                  <a:pt x="187" y="317"/>
                </a:lnTo>
                <a:lnTo>
                  <a:pt x="212" y="309"/>
                </a:lnTo>
                <a:lnTo>
                  <a:pt x="239" y="297"/>
                </a:lnTo>
                <a:lnTo>
                  <a:pt x="261" y="281"/>
                </a:lnTo>
                <a:lnTo>
                  <a:pt x="281" y="262"/>
                </a:lnTo>
                <a:lnTo>
                  <a:pt x="296" y="239"/>
                </a:lnTo>
                <a:lnTo>
                  <a:pt x="308" y="215"/>
                </a:lnTo>
                <a:lnTo>
                  <a:pt x="314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60" name="Line 671">
            <a:extLst>
              <a:ext uri="{FF2B5EF4-FFF2-40B4-BE49-F238E27FC236}">
                <a16:creationId xmlns:a16="http://schemas.microsoft.com/office/drawing/2014/main" id="{BA7BB958-4E9B-42CC-B5CC-CEBC573801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58102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61" name="Freeform 672">
            <a:extLst>
              <a:ext uri="{FF2B5EF4-FFF2-40B4-BE49-F238E27FC236}">
                <a16:creationId xmlns:a16="http://schemas.microsoft.com/office/drawing/2014/main" id="{01687C87-D45A-47C5-9194-2F0501EC1817}"/>
              </a:ext>
            </a:extLst>
          </p:cNvPr>
          <p:cNvSpPr>
            <a:spLocks/>
          </p:cNvSpPr>
          <p:nvPr/>
        </p:nvSpPr>
        <p:spPr bwMode="auto">
          <a:xfrm>
            <a:off x="4957763" y="5773738"/>
            <a:ext cx="71437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1"/>
                </a:moveTo>
                <a:lnTo>
                  <a:pt x="315" y="132"/>
                </a:lnTo>
                <a:lnTo>
                  <a:pt x="309" y="105"/>
                </a:lnTo>
                <a:lnTo>
                  <a:pt x="297" y="80"/>
                </a:lnTo>
                <a:lnTo>
                  <a:pt x="280" y="59"/>
                </a:lnTo>
                <a:lnTo>
                  <a:pt x="262" y="39"/>
                </a:lnTo>
                <a:lnTo>
                  <a:pt x="239" y="22"/>
                </a:lnTo>
                <a:lnTo>
                  <a:pt x="214" y="11"/>
                </a:lnTo>
                <a:lnTo>
                  <a:pt x="187" y="4"/>
                </a:lnTo>
                <a:lnTo>
                  <a:pt x="160" y="0"/>
                </a:lnTo>
                <a:lnTo>
                  <a:pt x="131" y="4"/>
                </a:lnTo>
                <a:lnTo>
                  <a:pt x="104" y="11"/>
                </a:lnTo>
                <a:lnTo>
                  <a:pt x="80" y="22"/>
                </a:lnTo>
                <a:lnTo>
                  <a:pt x="56" y="39"/>
                </a:lnTo>
                <a:lnTo>
                  <a:pt x="36" y="59"/>
                </a:lnTo>
                <a:lnTo>
                  <a:pt x="21" y="80"/>
                </a:lnTo>
                <a:lnTo>
                  <a:pt x="9" y="105"/>
                </a:lnTo>
                <a:lnTo>
                  <a:pt x="2" y="132"/>
                </a:lnTo>
                <a:lnTo>
                  <a:pt x="0" y="161"/>
                </a:lnTo>
                <a:lnTo>
                  <a:pt x="2" y="187"/>
                </a:lnTo>
                <a:lnTo>
                  <a:pt x="9" y="215"/>
                </a:lnTo>
                <a:lnTo>
                  <a:pt x="21" y="239"/>
                </a:lnTo>
                <a:lnTo>
                  <a:pt x="36" y="263"/>
                </a:lnTo>
                <a:lnTo>
                  <a:pt x="56" y="283"/>
                </a:lnTo>
                <a:lnTo>
                  <a:pt x="80" y="297"/>
                </a:lnTo>
                <a:lnTo>
                  <a:pt x="104" y="309"/>
                </a:lnTo>
                <a:lnTo>
                  <a:pt x="131" y="317"/>
                </a:lnTo>
                <a:lnTo>
                  <a:pt x="160" y="319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2" y="283"/>
                </a:lnTo>
                <a:lnTo>
                  <a:pt x="280" y="263"/>
                </a:lnTo>
                <a:lnTo>
                  <a:pt x="297" y="239"/>
                </a:lnTo>
                <a:lnTo>
                  <a:pt x="309" y="215"/>
                </a:lnTo>
                <a:lnTo>
                  <a:pt x="315" y="187"/>
                </a:lnTo>
                <a:lnTo>
                  <a:pt x="319" y="161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62" name="Line 673">
            <a:extLst>
              <a:ext uri="{FF2B5EF4-FFF2-40B4-BE49-F238E27FC236}">
                <a16:creationId xmlns:a16="http://schemas.microsoft.com/office/drawing/2014/main" id="{8688D01A-4407-425C-9DEA-9A7959873B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0625" y="23558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63" name="Freeform 674">
            <a:extLst>
              <a:ext uri="{FF2B5EF4-FFF2-40B4-BE49-F238E27FC236}">
                <a16:creationId xmlns:a16="http://schemas.microsoft.com/office/drawing/2014/main" id="{606DBDDD-A507-473A-8F9E-73CCC8CCBA83}"/>
              </a:ext>
            </a:extLst>
          </p:cNvPr>
          <p:cNvSpPr>
            <a:spLocks/>
          </p:cNvSpPr>
          <p:nvPr/>
        </p:nvSpPr>
        <p:spPr bwMode="auto">
          <a:xfrm>
            <a:off x="4927600" y="2319338"/>
            <a:ext cx="73025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6" y="132"/>
                </a:lnTo>
                <a:lnTo>
                  <a:pt x="308" y="104"/>
                </a:lnTo>
                <a:lnTo>
                  <a:pt x="297" y="80"/>
                </a:lnTo>
                <a:lnTo>
                  <a:pt x="280" y="56"/>
                </a:lnTo>
                <a:lnTo>
                  <a:pt x="260" y="37"/>
                </a:lnTo>
                <a:lnTo>
                  <a:pt x="237" y="22"/>
                </a:lnTo>
                <a:lnTo>
                  <a:pt x="213" y="10"/>
                </a:lnTo>
                <a:lnTo>
                  <a:pt x="186" y="2"/>
                </a:lnTo>
                <a:lnTo>
                  <a:pt x="159" y="0"/>
                </a:lnTo>
                <a:lnTo>
                  <a:pt x="131" y="2"/>
                </a:lnTo>
                <a:lnTo>
                  <a:pt x="103" y="10"/>
                </a:lnTo>
                <a:lnTo>
                  <a:pt x="79" y="22"/>
                </a:lnTo>
                <a:lnTo>
                  <a:pt x="57" y="37"/>
                </a:lnTo>
                <a:lnTo>
                  <a:pt x="37" y="56"/>
                </a:lnTo>
                <a:lnTo>
                  <a:pt x="21" y="80"/>
                </a:lnTo>
                <a:lnTo>
                  <a:pt x="9" y="104"/>
                </a:lnTo>
                <a:lnTo>
                  <a:pt x="1" y="132"/>
                </a:lnTo>
                <a:lnTo>
                  <a:pt x="0" y="158"/>
                </a:lnTo>
                <a:lnTo>
                  <a:pt x="1" y="186"/>
                </a:lnTo>
                <a:lnTo>
                  <a:pt x="9" y="214"/>
                </a:lnTo>
                <a:lnTo>
                  <a:pt x="21" y="238"/>
                </a:lnTo>
                <a:lnTo>
                  <a:pt x="37" y="260"/>
                </a:lnTo>
                <a:lnTo>
                  <a:pt x="57" y="280"/>
                </a:lnTo>
                <a:lnTo>
                  <a:pt x="79" y="297"/>
                </a:lnTo>
                <a:lnTo>
                  <a:pt x="103" y="308"/>
                </a:lnTo>
                <a:lnTo>
                  <a:pt x="131" y="316"/>
                </a:lnTo>
                <a:lnTo>
                  <a:pt x="159" y="319"/>
                </a:lnTo>
                <a:lnTo>
                  <a:pt x="186" y="316"/>
                </a:lnTo>
                <a:lnTo>
                  <a:pt x="213" y="308"/>
                </a:lnTo>
                <a:lnTo>
                  <a:pt x="237" y="297"/>
                </a:lnTo>
                <a:lnTo>
                  <a:pt x="260" y="280"/>
                </a:lnTo>
                <a:lnTo>
                  <a:pt x="280" y="260"/>
                </a:lnTo>
                <a:lnTo>
                  <a:pt x="297" y="238"/>
                </a:lnTo>
                <a:lnTo>
                  <a:pt x="308" y="214"/>
                </a:lnTo>
                <a:lnTo>
                  <a:pt x="316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64" name="Line 675">
            <a:extLst>
              <a:ext uri="{FF2B5EF4-FFF2-40B4-BE49-F238E27FC236}">
                <a16:creationId xmlns:a16="http://schemas.microsoft.com/office/drawing/2014/main" id="{9F17B0F0-F52C-4637-9A75-6FE72F6D74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6813" y="32448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65" name="Freeform 676">
            <a:extLst>
              <a:ext uri="{FF2B5EF4-FFF2-40B4-BE49-F238E27FC236}">
                <a16:creationId xmlns:a16="http://schemas.microsoft.com/office/drawing/2014/main" id="{54851F00-0311-437C-9FF0-E7F01FBDB940}"/>
              </a:ext>
            </a:extLst>
          </p:cNvPr>
          <p:cNvSpPr>
            <a:spLocks/>
          </p:cNvSpPr>
          <p:nvPr/>
        </p:nvSpPr>
        <p:spPr bwMode="auto">
          <a:xfrm>
            <a:off x="4903788" y="3208338"/>
            <a:ext cx="73025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9"/>
                </a:moveTo>
                <a:lnTo>
                  <a:pt x="316" y="132"/>
                </a:lnTo>
                <a:lnTo>
                  <a:pt x="308" y="104"/>
                </a:lnTo>
                <a:lnTo>
                  <a:pt x="298" y="80"/>
                </a:lnTo>
                <a:lnTo>
                  <a:pt x="280" y="57"/>
                </a:lnTo>
                <a:lnTo>
                  <a:pt x="263" y="37"/>
                </a:lnTo>
                <a:lnTo>
                  <a:pt x="239" y="22"/>
                </a:lnTo>
                <a:lnTo>
                  <a:pt x="214" y="10"/>
                </a:lnTo>
                <a:lnTo>
                  <a:pt x="188" y="2"/>
                </a:lnTo>
                <a:lnTo>
                  <a:pt x="161" y="0"/>
                </a:lnTo>
                <a:lnTo>
                  <a:pt x="132" y="2"/>
                </a:lnTo>
                <a:lnTo>
                  <a:pt x="104" y="10"/>
                </a:lnTo>
                <a:lnTo>
                  <a:pt x="80" y="22"/>
                </a:lnTo>
                <a:lnTo>
                  <a:pt x="57" y="37"/>
                </a:lnTo>
                <a:lnTo>
                  <a:pt x="37" y="57"/>
                </a:lnTo>
                <a:lnTo>
                  <a:pt x="22" y="80"/>
                </a:lnTo>
                <a:lnTo>
                  <a:pt x="10" y="104"/>
                </a:lnTo>
                <a:lnTo>
                  <a:pt x="2" y="132"/>
                </a:lnTo>
                <a:lnTo>
                  <a:pt x="0" y="159"/>
                </a:lnTo>
                <a:lnTo>
                  <a:pt x="2" y="186"/>
                </a:lnTo>
                <a:lnTo>
                  <a:pt x="10" y="214"/>
                </a:lnTo>
                <a:lnTo>
                  <a:pt x="22" y="238"/>
                </a:lnTo>
                <a:lnTo>
                  <a:pt x="37" y="260"/>
                </a:lnTo>
                <a:lnTo>
                  <a:pt x="57" y="280"/>
                </a:lnTo>
                <a:lnTo>
                  <a:pt x="80" y="297"/>
                </a:lnTo>
                <a:lnTo>
                  <a:pt x="104" y="308"/>
                </a:lnTo>
                <a:lnTo>
                  <a:pt x="132" y="316"/>
                </a:lnTo>
                <a:lnTo>
                  <a:pt x="161" y="319"/>
                </a:lnTo>
                <a:lnTo>
                  <a:pt x="188" y="316"/>
                </a:lnTo>
                <a:lnTo>
                  <a:pt x="214" y="308"/>
                </a:lnTo>
                <a:lnTo>
                  <a:pt x="239" y="297"/>
                </a:lnTo>
                <a:lnTo>
                  <a:pt x="263" y="280"/>
                </a:lnTo>
                <a:lnTo>
                  <a:pt x="280" y="260"/>
                </a:lnTo>
                <a:lnTo>
                  <a:pt x="298" y="238"/>
                </a:lnTo>
                <a:lnTo>
                  <a:pt x="308" y="214"/>
                </a:lnTo>
                <a:lnTo>
                  <a:pt x="316" y="186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66" name="Line 677">
            <a:extLst>
              <a:ext uri="{FF2B5EF4-FFF2-40B4-BE49-F238E27FC236}">
                <a16:creationId xmlns:a16="http://schemas.microsoft.com/office/drawing/2014/main" id="{3AF33D4C-66A1-4A0D-90EA-59D4DB2B5A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2050" y="34036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67" name="Freeform 678">
            <a:extLst>
              <a:ext uri="{FF2B5EF4-FFF2-40B4-BE49-F238E27FC236}">
                <a16:creationId xmlns:a16="http://schemas.microsoft.com/office/drawing/2014/main" id="{554FDDBE-2E68-493B-A5DD-7E1CA751809A}"/>
              </a:ext>
            </a:extLst>
          </p:cNvPr>
          <p:cNvSpPr>
            <a:spLocks/>
          </p:cNvSpPr>
          <p:nvPr/>
        </p:nvSpPr>
        <p:spPr bwMode="auto">
          <a:xfrm>
            <a:off x="7440613" y="3367088"/>
            <a:ext cx="71437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5" y="131"/>
                </a:lnTo>
                <a:lnTo>
                  <a:pt x="309" y="105"/>
                </a:lnTo>
                <a:lnTo>
                  <a:pt x="296" y="80"/>
                </a:lnTo>
                <a:lnTo>
                  <a:pt x="280" y="57"/>
                </a:lnTo>
                <a:lnTo>
                  <a:pt x="262" y="39"/>
                </a:lnTo>
                <a:lnTo>
                  <a:pt x="239" y="21"/>
                </a:lnTo>
                <a:lnTo>
                  <a:pt x="213" y="11"/>
                </a:lnTo>
                <a:lnTo>
                  <a:pt x="187" y="3"/>
                </a:lnTo>
                <a:lnTo>
                  <a:pt x="160" y="0"/>
                </a:lnTo>
                <a:lnTo>
                  <a:pt x="130" y="3"/>
                </a:lnTo>
                <a:lnTo>
                  <a:pt x="104" y="11"/>
                </a:lnTo>
                <a:lnTo>
                  <a:pt x="79" y="21"/>
                </a:lnTo>
                <a:lnTo>
                  <a:pt x="56" y="39"/>
                </a:lnTo>
                <a:lnTo>
                  <a:pt x="36" y="57"/>
                </a:lnTo>
                <a:lnTo>
                  <a:pt x="21" y="80"/>
                </a:lnTo>
                <a:lnTo>
                  <a:pt x="9" y="105"/>
                </a:lnTo>
                <a:lnTo>
                  <a:pt x="2" y="131"/>
                </a:lnTo>
                <a:lnTo>
                  <a:pt x="0" y="161"/>
                </a:lnTo>
                <a:lnTo>
                  <a:pt x="2" y="187"/>
                </a:lnTo>
                <a:lnTo>
                  <a:pt x="9" y="215"/>
                </a:lnTo>
                <a:lnTo>
                  <a:pt x="21" y="239"/>
                </a:lnTo>
                <a:lnTo>
                  <a:pt x="36" y="262"/>
                </a:lnTo>
                <a:lnTo>
                  <a:pt x="56" y="282"/>
                </a:lnTo>
                <a:lnTo>
                  <a:pt x="79" y="297"/>
                </a:lnTo>
                <a:lnTo>
                  <a:pt x="104" y="309"/>
                </a:lnTo>
                <a:lnTo>
                  <a:pt x="130" y="317"/>
                </a:lnTo>
                <a:lnTo>
                  <a:pt x="160" y="319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2" y="282"/>
                </a:lnTo>
                <a:lnTo>
                  <a:pt x="280" y="262"/>
                </a:lnTo>
                <a:lnTo>
                  <a:pt x="296" y="239"/>
                </a:lnTo>
                <a:lnTo>
                  <a:pt x="309" y="215"/>
                </a:lnTo>
                <a:lnTo>
                  <a:pt x="315" y="187"/>
                </a:lnTo>
                <a:lnTo>
                  <a:pt x="318" y="161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68" name="Line 679">
            <a:extLst>
              <a:ext uri="{FF2B5EF4-FFF2-40B4-BE49-F238E27FC236}">
                <a16:creationId xmlns:a16="http://schemas.microsoft.com/office/drawing/2014/main" id="{99546E95-CD45-443E-9D1B-78CED68E7D1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5575" y="58674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69" name="Freeform 680">
            <a:extLst>
              <a:ext uri="{FF2B5EF4-FFF2-40B4-BE49-F238E27FC236}">
                <a16:creationId xmlns:a16="http://schemas.microsoft.com/office/drawing/2014/main" id="{4806D988-AD87-4022-9B2D-6C24C01CDDC0}"/>
              </a:ext>
            </a:extLst>
          </p:cNvPr>
          <p:cNvSpPr>
            <a:spLocks/>
          </p:cNvSpPr>
          <p:nvPr/>
        </p:nvSpPr>
        <p:spPr bwMode="auto">
          <a:xfrm>
            <a:off x="7704138" y="5830888"/>
            <a:ext cx="71437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1"/>
                </a:lnTo>
                <a:lnTo>
                  <a:pt x="307" y="103"/>
                </a:lnTo>
                <a:lnTo>
                  <a:pt x="297" y="79"/>
                </a:lnTo>
                <a:lnTo>
                  <a:pt x="280" y="57"/>
                </a:lnTo>
                <a:lnTo>
                  <a:pt x="260" y="37"/>
                </a:lnTo>
                <a:lnTo>
                  <a:pt x="237" y="20"/>
                </a:lnTo>
                <a:lnTo>
                  <a:pt x="213" y="9"/>
                </a:lnTo>
                <a:lnTo>
                  <a:pt x="185" y="2"/>
                </a:lnTo>
                <a:lnTo>
                  <a:pt x="158" y="0"/>
                </a:lnTo>
                <a:lnTo>
                  <a:pt x="131" y="2"/>
                </a:lnTo>
                <a:lnTo>
                  <a:pt x="103" y="9"/>
                </a:lnTo>
                <a:lnTo>
                  <a:pt x="79" y="20"/>
                </a:lnTo>
                <a:lnTo>
                  <a:pt x="57" y="37"/>
                </a:lnTo>
                <a:lnTo>
                  <a:pt x="37" y="57"/>
                </a:lnTo>
                <a:lnTo>
                  <a:pt x="21" y="79"/>
                </a:lnTo>
                <a:lnTo>
                  <a:pt x="9" y="103"/>
                </a:lnTo>
                <a:lnTo>
                  <a:pt x="1" y="131"/>
                </a:lnTo>
                <a:lnTo>
                  <a:pt x="0" y="159"/>
                </a:lnTo>
                <a:lnTo>
                  <a:pt x="1" y="186"/>
                </a:lnTo>
                <a:lnTo>
                  <a:pt x="9" y="213"/>
                </a:lnTo>
                <a:lnTo>
                  <a:pt x="21" y="237"/>
                </a:lnTo>
                <a:lnTo>
                  <a:pt x="37" y="261"/>
                </a:lnTo>
                <a:lnTo>
                  <a:pt x="57" y="281"/>
                </a:lnTo>
                <a:lnTo>
                  <a:pt x="79" y="297"/>
                </a:lnTo>
                <a:lnTo>
                  <a:pt x="103" y="308"/>
                </a:lnTo>
                <a:lnTo>
                  <a:pt x="131" y="315"/>
                </a:lnTo>
                <a:lnTo>
                  <a:pt x="158" y="318"/>
                </a:lnTo>
                <a:lnTo>
                  <a:pt x="185" y="315"/>
                </a:lnTo>
                <a:lnTo>
                  <a:pt x="213" y="308"/>
                </a:lnTo>
                <a:lnTo>
                  <a:pt x="237" y="297"/>
                </a:lnTo>
                <a:lnTo>
                  <a:pt x="260" y="281"/>
                </a:lnTo>
                <a:lnTo>
                  <a:pt x="280" y="261"/>
                </a:lnTo>
                <a:lnTo>
                  <a:pt x="297" y="237"/>
                </a:lnTo>
                <a:lnTo>
                  <a:pt x="307" y="213"/>
                </a:lnTo>
                <a:lnTo>
                  <a:pt x="315" y="186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70" name="Line 681">
            <a:extLst>
              <a:ext uri="{FF2B5EF4-FFF2-40B4-BE49-F238E27FC236}">
                <a16:creationId xmlns:a16="http://schemas.microsoft.com/office/drawing/2014/main" id="{0F16EB0B-C6A2-4E96-842E-2889050D6B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4500" y="511016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71" name="Freeform 682">
            <a:extLst>
              <a:ext uri="{FF2B5EF4-FFF2-40B4-BE49-F238E27FC236}">
                <a16:creationId xmlns:a16="http://schemas.microsoft.com/office/drawing/2014/main" id="{3B6F5938-2009-416A-92D7-A78D885B3850}"/>
              </a:ext>
            </a:extLst>
          </p:cNvPr>
          <p:cNvSpPr>
            <a:spLocks/>
          </p:cNvSpPr>
          <p:nvPr/>
        </p:nvSpPr>
        <p:spPr bwMode="auto">
          <a:xfrm>
            <a:off x="6721475" y="5075238"/>
            <a:ext cx="73025" cy="71437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6" y="131"/>
                </a:lnTo>
                <a:lnTo>
                  <a:pt x="310" y="105"/>
                </a:lnTo>
                <a:lnTo>
                  <a:pt x="298" y="80"/>
                </a:lnTo>
                <a:lnTo>
                  <a:pt x="282" y="56"/>
                </a:lnTo>
                <a:lnTo>
                  <a:pt x="262" y="39"/>
                </a:lnTo>
                <a:lnTo>
                  <a:pt x="239" y="21"/>
                </a:lnTo>
                <a:lnTo>
                  <a:pt x="214" y="11"/>
                </a:lnTo>
                <a:lnTo>
                  <a:pt x="188" y="3"/>
                </a:lnTo>
                <a:lnTo>
                  <a:pt x="161" y="0"/>
                </a:lnTo>
                <a:lnTo>
                  <a:pt x="132" y="3"/>
                </a:lnTo>
                <a:lnTo>
                  <a:pt x="105" y="11"/>
                </a:lnTo>
                <a:lnTo>
                  <a:pt x="80" y="21"/>
                </a:lnTo>
                <a:lnTo>
                  <a:pt x="57" y="39"/>
                </a:lnTo>
                <a:lnTo>
                  <a:pt x="37" y="56"/>
                </a:lnTo>
                <a:lnTo>
                  <a:pt x="22" y="80"/>
                </a:lnTo>
                <a:lnTo>
                  <a:pt x="10" y="105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0" y="215"/>
                </a:lnTo>
                <a:lnTo>
                  <a:pt x="22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7"/>
                </a:lnTo>
                <a:lnTo>
                  <a:pt x="105" y="309"/>
                </a:lnTo>
                <a:lnTo>
                  <a:pt x="132" y="317"/>
                </a:lnTo>
                <a:lnTo>
                  <a:pt x="161" y="319"/>
                </a:lnTo>
                <a:lnTo>
                  <a:pt x="188" y="317"/>
                </a:lnTo>
                <a:lnTo>
                  <a:pt x="214" y="309"/>
                </a:lnTo>
                <a:lnTo>
                  <a:pt x="239" y="297"/>
                </a:lnTo>
                <a:lnTo>
                  <a:pt x="262" y="282"/>
                </a:lnTo>
                <a:lnTo>
                  <a:pt x="282" y="262"/>
                </a:lnTo>
                <a:lnTo>
                  <a:pt x="298" y="239"/>
                </a:lnTo>
                <a:lnTo>
                  <a:pt x="310" y="215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72" name="Line 683">
            <a:extLst>
              <a:ext uri="{FF2B5EF4-FFF2-40B4-BE49-F238E27FC236}">
                <a16:creationId xmlns:a16="http://schemas.microsoft.com/office/drawing/2014/main" id="{B087A1D3-C636-4C10-A463-69913FDB65E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519747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73" name="Freeform 684">
            <a:extLst>
              <a:ext uri="{FF2B5EF4-FFF2-40B4-BE49-F238E27FC236}">
                <a16:creationId xmlns:a16="http://schemas.microsoft.com/office/drawing/2014/main" id="{3932C737-7C29-4E11-9DA9-944F5DE789CC}"/>
              </a:ext>
            </a:extLst>
          </p:cNvPr>
          <p:cNvSpPr>
            <a:spLocks/>
          </p:cNvSpPr>
          <p:nvPr/>
        </p:nvSpPr>
        <p:spPr bwMode="auto">
          <a:xfrm>
            <a:off x="6223000" y="5160963"/>
            <a:ext cx="71438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7" y="132"/>
                </a:lnTo>
                <a:lnTo>
                  <a:pt x="309" y="104"/>
                </a:lnTo>
                <a:lnTo>
                  <a:pt x="297" y="80"/>
                </a:lnTo>
                <a:lnTo>
                  <a:pt x="283" y="56"/>
                </a:lnTo>
                <a:lnTo>
                  <a:pt x="263" y="36"/>
                </a:lnTo>
                <a:lnTo>
                  <a:pt x="239" y="22"/>
                </a:lnTo>
                <a:lnTo>
                  <a:pt x="215" y="10"/>
                </a:lnTo>
                <a:lnTo>
                  <a:pt x="187" y="2"/>
                </a:lnTo>
                <a:lnTo>
                  <a:pt x="161" y="0"/>
                </a:lnTo>
                <a:lnTo>
                  <a:pt x="131" y="2"/>
                </a:lnTo>
                <a:lnTo>
                  <a:pt x="105" y="10"/>
                </a:lnTo>
                <a:lnTo>
                  <a:pt x="80" y="22"/>
                </a:lnTo>
                <a:lnTo>
                  <a:pt x="57" y="36"/>
                </a:lnTo>
                <a:lnTo>
                  <a:pt x="39" y="56"/>
                </a:lnTo>
                <a:lnTo>
                  <a:pt x="21" y="80"/>
                </a:lnTo>
                <a:lnTo>
                  <a:pt x="11" y="104"/>
                </a:lnTo>
                <a:lnTo>
                  <a:pt x="4" y="132"/>
                </a:lnTo>
                <a:lnTo>
                  <a:pt x="0" y="158"/>
                </a:lnTo>
                <a:lnTo>
                  <a:pt x="4" y="187"/>
                </a:lnTo>
                <a:lnTo>
                  <a:pt x="11" y="214"/>
                </a:lnTo>
                <a:lnTo>
                  <a:pt x="21" y="239"/>
                </a:lnTo>
                <a:lnTo>
                  <a:pt x="39" y="262"/>
                </a:lnTo>
                <a:lnTo>
                  <a:pt x="57" y="280"/>
                </a:lnTo>
                <a:lnTo>
                  <a:pt x="80" y="297"/>
                </a:lnTo>
                <a:lnTo>
                  <a:pt x="105" y="308"/>
                </a:lnTo>
                <a:lnTo>
                  <a:pt x="131" y="315"/>
                </a:lnTo>
                <a:lnTo>
                  <a:pt x="161" y="319"/>
                </a:lnTo>
                <a:lnTo>
                  <a:pt x="187" y="315"/>
                </a:lnTo>
                <a:lnTo>
                  <a:pt x="215" y="308"/>
                </a:lnTo>
                <a:lnTo>
                  <a:pt x="239" y="297"/>
                </a:lnTo>
                <a:lnTo>
                  <a:pt x="263" y="280"/>
                </a:lnTo>
                <a:lnTo>
                  <a:pt x="283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74" name="Line 685">
            <a:extLst>
              <a:ext uri="{FF2B5EF4-FFF2-40B4-BE49-F238E27FC236}">
                <a16:creationId xmlns:a16="http://schemas.microsoft.com/office/drawing/2014/main" id="{F5783DB1-719F-45BB-8C58-0A3CEA68CB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7700" y="24336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75" name="Freeform 686">
            <a:extLst>
              <a:ext uri="{FF2B5EF4-FFF2-40B4-BE49-F238E27FC236}">
                <a16:creationId xmlns:a16="http://schemas.microsoft.com/office/drawing/2014/main" id="{75C0FCB7-162A-4C33-ACA5-D66CEB93B3A9}"/>
              </a:ext>
            </a:extLst>
          </p:cNvPr>
          <p:cNvSpPr>
            <a:spLocks/>
          </p:cNvSpPr>
          <p:nvPr/>
        </p:nvSpPr>
        <p:spPr bwMode="auto">
          <a:xfrm>
            <a:off x="6926263" y="2398713"/>
            <a:ext cx="71437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6" y="130"/>
                </a:lnTo>
                <a:lnTo>
                  <a:pt x="310" y="103"/>
                </a:lnTo>
                <a:lnTo>
                  <a:pt x="298" y="78"/>
                </a:lnTo>
                <a:lnTo>
                  <a:pt x="283" y="56"/>
                </a:lnTo>
                <a:lnTo>
                  <a:pt x="263" y="36"/>
                </a:lnTo>
                <a:lnTo>
                  <a:pt x="239" y="20"/>
                </a:lnTo>
                <a:lnTo>
                  <a:pt x="214" y="8"/>
                </a:lnTo>
                <a:lnTo>
                  <a:pt x="188" y="1"/>
                </a:lnTo>
                <a:lnTo>
                  <a:pt x="161" y="0"/>
                </a:lnTo>
                <a:lnTo>
                  <a:pt x="132" y="1"/>
                </a:lnTo>
                <a:lnTo>
                  <a:pt x="104" y="8"/>
                </a:lnTo>
                <a:lnTo>
                  <a:pt x="80" y="20"/>
                </a:lnTo>
                <a:lnTo>
                  <a:pt x="57" y="36"/>
                </a:lnTo>
                <a:lnTo>
                  <a:pt x="37" y="56"/>
                </a:lnTo>
                <a:lnTo>
                  <a:pt x="22" y="78"/>
                </a:lnTo>
                <a:lnTo>
                  <a:pt x="10" y="103"/>
                </a:lnTo>
                <a:lnTo>
                  <a:pt x="2" y="130"/>
                </a:lnTo>
                <a:lnTo>
                  <a:pt x="0" y="158"/>
                </a:lnTo>
                <a:lnTo>
                  <a:pt x="2" y="186"/>
                </a:lnTo>
                <a:lnTo>
                  <a:pt x="10" y="212"/>
                </a:lnTo>
                <a:lnTo>
                  <a:pt x="22" y="237"/>
                </a:lnTo>
                <a:lnTo>
                  <a:pt x="37" y="260"/>
                </a:lnTo>
                <a:lnTo>
                  <a:pt x="57" y="280"/>
                </a:lnTo>
                <a:lnTo>
                  <a:pt x="80" y="296"/>
                </a:lnTo>
                <a:lnTo>
                  <a:pt x="104" y="307"/>
                </a:lnTo>
                <a:lnTo>
                  <a:pt x="132" y="314"/>
                </a:lnTo>
                <a:lnTo>
                  <a:pt x="161" y="317"/>
                </a:lnTo>
                <a:lnTo>
                  <a:pt x="188" y="314"/>
                </a:lnTo>
                <a:lnTo>
                  <a:pt x="214" y="307"/>
                </a:lnTo>
                <a:lnTo>
                  <a:pt x="239" y="296"/>
                </a:lnTo>
                <a:lnTo>
                  <a:pt x="263" y="280"/>
                </a:lnTo>
                <a:lnTo>
                  <a:pt x="283" y="260"/>
                </a:lnTo>
                <a:lnTo>
                  <a:pt x="298" y="237"/>
                </a:lnTo>
                <a:lnTo>
                  <a:pt x="310" y="212"/>
                </a:lnTo>
                <a:lnTo>
                  <a:pt x="316" y="186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76" name="Line 687">
            <a:extLst>
              <a:ext uri="{FF2B5EF4-FFF2-40B4-BE49-F238E27FC236}">
                <a16:creationId xmlns:a16="http://schemas.microsoft.com/office/drawing/2014/main" id="{8D1CB9D0-9915-4933-9C0D-628CDEA72AF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1013" y="49768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77" name="Freeform 688">
            <a:extLst>
              <a:ext uri="{FF2B5EF4-FFF2-40B4-BE49-F238E27FC236}">
                <a16:creationId xmlns:a16="http://schemas.microsoft.com/office/drawing/2014/main" id="{F8652D1A-B5A4-4A6E-9CCB-E712CDE2F0A7}"/>
              </a:ext>
            </a:extLst>
          </p:cNvPr>
          <p:cNvSpPr>
            <a:spLocks/>
          </p:cNvSpPr>
          <p:nvPr/>
        </p:nvSpPr>
        <p:spPr bwMode="auto">
          <a:xfrm>
            <a:off x="6759575" y="4940300"/>
            <a:ext cx="71438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7" y="133"/>
                </a:lnTo>
                <a:lnTo>
                  <a:pt x="309" y="105"/>
                </a:lnTo>
                <a:lnTo>
                  <a:pt x="299" y="81"/>
                </a:lnTo>
                <a:lnTo>
                  <a:pt x="282" y="58"/>
                </a:lnTo>
                <a:lnTo>
                  <a:pt x="263" y="38"/>
                </a:lnTo>
                <a:lnTo>
                  <a:pt x="239" y="21"/>
                </a:lnTo>
                <a:lnTo>
                  <a:pt x="215" y="11"/>
                </a:lnTo>
                <a:lnTo>
                  <a:pt x="187" y="3"/>
                </a:lnTo>
                <a:lnTo>
                  <a:pt x="161" y="0"/>
                </a:lnTo>
                <a:lnTo>
                  <a:pt x="133" y="3"/>
                </a:lnTo>
                <a:lnTo>
                  <a:pt x="105" y="11"/>
                </a:lnTo>
                <a:lnTo>
                  <a:pt x="81" y="21"/>
                </a:lnTo>
                <a:lnTo>
                  <a:pt x="59" y="38"/>
                </a:lnTo>
                <a:lnTo>
                  <a:pt x="39" y="58"/>
                </a:lnTo>
                <a:lnTo>
                  <a:pt x="22" y="81"/>
                </a:lnTo>
                <a:lnTo>
                  <a:pt x="11" y="105"/>
                </a:lnTo>
                <a:lnTo>
                  <a:pt x="4" y="133"/>
                </a:lnTo>
                <a:lnTo>
                  <a:pt x="0" y="159"/>
                </a:lnTo>
                <a:lnTo>
                  <a:pt x="4" y="187"/>
                </a:lnTo>
                <a:lnTo>
                  <a:pt x="11" y="215"/>
                </a:lnTo>
                <a:lnTo>
                  <a:pt x="22" y="239"/>
                </a:lnTo>
                <a:lnTo>
                  <a:pt x="39" y="262"/>
                </a:lnTo>
                <a:lnTo>
                  <a:pt x="59" y="281"/>
                </a:lnTo>
                <a:lnTo>
                  <a:pt x="81" y="299"/>
                </a:lnTo>
                <a:lnTo>
                  <a:pt x="105" y="309"/>
                </a:lnTo>
                <a:lnTo>
                  <a:pt x="133" y="317"/>
                </a:lnTo>
                <a:lnTo>
                  <a:pt x="161" y="318"/>
                </a:lnTo>
                <a:lnTo>
                  <a:pt x="187" y="317"/>
                </a:lnTo>
                <a:lnTo>
                  <a:pt x="215" y="309"/>
                </a:lnTo>
                <a:lnTo>
                  <a:pt x="239" y="299"/>
                </a:lnTo>
                <a:lnTo>
                  <a:pt x="263" y="281"/>
                </a:lnTo>
                <a:lnTo>
                  <a:pt x="282" y="262"/>
                </a:lnTo>
                <a:lnTo>
                  <a:pt x="299" y="239"/>
                </a:lnTo>
                <a:lnTo>
                  <a:pt x="309" y="215"/>
                </a:lnTo>
                <a:lnTo>
                  <a:pt x="317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78" name="Line 689">
            <a:extLst>
              <a:ext uri="{FF2B5EF4-FFF2-40B4-BE49-F238E27FC236}">
                <a16:creationId xmlns:a16="http://schemas.microsoft.com/office/drawing/2014/main" id="{EC394B61-42E6-4566-A277-C5FEEC247C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4363" y="525303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79" name="Freeform 690">
            <a:extLst>
              <a:ext uri="{FF2B5EF4-FFF2-40B4-BE49-F238E27FC236}">
                <a16:creationId xmlns:a16="http://schemas.microsoft.com/office/drawing/2014/main" id="{67689EC5-9475-4D66-A8DC-854BF7633B92}"/>
              </a:ext>
            </a:extLst>
          </p:cNvPr>
          <p:cNvSpPr>
            <a:spLocks/>
          </p:cNvSpPr>
          <p:nvPr/>
        </p:nvSpPr>
        <p:spPr bwMode="auto">
          <a:xfrm>
            <a:off x="6892925" y="5216525"/>
            <a:ext cx="71438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6" y="132"/>
                </a:lnTo>
                <a:lnTo>
                  <a:pt x="308" y="106"/>
                </a:lnTo>
                <a:lnTo>
                  <a:pt x="297" y="80"/>
                </a:lnTo>
                <a:lnTo>
                  <a:pt x="280" y="59"/>
                </a:lnTo>
                <a:lnTo>
                  <a:pt x="260" y="39"/>
                </a:lnTo>
                <a:lnTo>
                  <a:pt x="239" y="23"/>
                </a:lnTo>
                <a:lnTo>
                  <a:pt x="214" y="11"/>
                </a:lnTo>
                <a:lnTo>
                  <a:pt x="187" y="4"/>
                </a:lnTo>
                <a:lnTo>
                  <a:pt x="158" y="0"/>
                </a:lnTo>
                <a:lnTo>
                  <a:pt x="131" y="4"/>
                </a:lnTo>
                <a:lnTo>
                  <a:pt x="104" y="11"/>
                </a:lnTo>
                <a:lnTo>
                  <a:pt x="80" y="23"/>
                </a:lnTo>
                <a:lnTo>
                  <a:pt x="56" y="39"/>
                </a:lnTo>
                <a:lnTo>
                  <a:pt x="37" y="59"/>
                </a:lnTo>
                <a:lnTo>
                  <a:pt x="21" y="80"/>
                </a:lnTo>
                <a:lnTo>
                  <a:pt x="9" y="106"/>
                </a:lnTo>
                <a:lnTo>
                  <a:pt x="1" y="132"/>
                </a:lnTo>
                <a:lnTo>
                  <a:pt x="0" y="161"/>
                </a:lnTo>
                <a:lnTo>
                  <a:pt x="1" y="187"/>
                </a:lnTo>
                <a:lnTo>
                  <a:pt x="9" y="215"/>
                </a:lnTo>
                <a:lnTo>
                  <a:pt x="21" y="240"/>
                </a:lnTo>
                <a:lnTo>
                  <a:pt x="37" y="263"/>
                </a:lnTo>
                <a:lnTo>
                  <a:pt x="56" y="283"/>
                </a:lnTo>
                <a:lnTo>
                  <a:pt x="80" y="297"/>
                </a:lnTo>
                <a:lnTo>
                  <a:pt x="104" y="309"/>
                </a:lnTo>
                <a:lnTo>
                  <a:pt x="131" y="317"/>
                </a:lnTo>
                <a:lnTo>
                  <a:pt x="158" y="319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0" y="283"/>
                </a:lnTo>
                <a:lnTo>
                  <a:pt x="280" y="263"/>
                </a:lnTo>
                <a:lnTo>
                  <a:pt x="297" y="240"/>
                </a:lnTo>
                <a:lnTo>
                  <a:pt x="308" y="215"/>
                </a:lnTo>
                <a:lnTo>
                  <a:pt x="316" y="187"/>
                </a:lnTo>
                <a:lnTo>
                  <a:pt x="318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80" name="Line 691">
            <a:extLst>
              <a:ext uri="{FF2B5EF4-FFF2-40B4-BE49-F238E27FC236}">
                <a16:creationId xmlns:a16="http://schemas.microsoft.com/office/drawing/2014/main" id="{878089B6-18F9-4068-8E18-7513CAA1AA3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6688" y="36306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81" name="Freeform 692">
            <a:extLst>
              <a:ext uri="{FF2B5EF4-FFF2-40B4-BE49-F238E27FC236}">
                <a16:creationId xmlns:a16="http://schemas.microsoft.com/office/drawing/2014/main" id="{9D837E3D-7954-4A76-A0F0-48EB1FDFCBFC}"/>
              </a:ext>
            </a:extLst>
          </p:cNvPr>
          <p:cNvSpPr>
            <a:spLocks/>
          </p:cNvSpPr>
          <p:nvPr/>
        </p:nvSpPr>
        <p:spPr bwMode="auto">
          <a:xfrm>
            <a:off x="5173663" y="3595688"/>
            <a:ext cx="73025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5" y="132"/>
                </a:lnTo>
                <a:lnTo>
                  <a:pt x="307" y="104"/>
                </a:lnTo>
                <a:lnTo>
                  <a:pt x="297" y="80"/>
                </a:lnTo>
                <a:lnTo>
                  <a:pt x="280" y="57"/>
                </a:lnTo>
                <a:lnTo>
                  <a:pt x="261" y="37"/>
                </a:lnTo>
                <a:lnTo>
                  <a:pt x="240" y="22"/>
                </a:lnTo>
                <a:lnTo>
                  <a:pt x="213" y="10"/>
                </a:lnTo>
                <a:lnTo>
                  <a:pt x="185" y="2"/>
                </a:lnTo>
                <a:lnTo>
                  <a:pt x="159" y="0"/>
                </a:lnTo>
                <a:lnTo>
                  <a:pt x="131" y="2"/>
                </a:lnTo>
                <a:lnTo>
                  <a:pt x="103" y="10"/>
                </a:lnTo>
                <a:lnTo>
                  <a:pt x="79" y="22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2" y="132"/>
                </a:lnTo>
                <a:lnTo>
                  <a:pt x="0" y="158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2"/>
                </a:lnTo>
                <a:lnTo>
                  <a:pt x="57" y="280"/>
                </a:lnTo>
                <a:lnTo>
                  <a:pt x="79" y="297"/>
                </a:lnTo>
                <a:lnTo>
                  <a:pt x="103" y="308"/>
                </a:lnTo>
                <a:lnTo>
                  <a:pt x="131" y="316"/>
                </a:lnTo>
                <a:lnTo>
                  <a:pt x="159" y="319"/>
                </a:lnTo>
                <a:lnTo>
                  <a:pt x="185" y="316"/>
                </a:lnTo>
                <a:lnTo>
                  <a:pt x="213" y="308"/>
                </a:lnTo>
                <a:lnTo>
                  <a:pt x="240" y="297"/>
                </a:lnTo>
                <a:lnTo>
                  <a:pt x="261" y="280"/>
                </a:lnTo>
                <a:lnTo>
                  <a:pt x="280" y="262"/>
                </a:lnTo>
                <a:lnTo>
                  <a:pt x="297" y="239"/>
                </a:lnTo>
                <a:lnTo>
                  <a:pt x="307" y="214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82" name="Line 693">
            <a:extLst>
              <a:ext uri="{FF2B5EF4-FFF2-40B4-BE49-F238E27FC236}">
                <a16:creationId xmlns:a16="http://schemas.microsoft.com/office/drawing/2014/main" id="{4FF6862B-8997-428B-AEAE-D7DC570E6C8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3513" y="27209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83" name="Freeform 694">
            <a:extLst>
              <a:ext uri="{FF2B5EF4-FFF2-40B4-BE49-F238E27FC236}">
                <a16:creationId xmlns:a16="http://schemas.microsoft.com/office/drawing/2014/main" id="{EF06C8E7-216B-42BF-A4B8-719109BA092C}"/>
              </a:ext>
            </a:extLst>
          </p:cNvPr>
          <p:cNvSpPr>
            <a:spLocks/>
          </p:cNvSpPr>
          <p:nvPr/>
        </p:nvSpPr>
        <p:spPr bwMode="auto">
          <a:xfrm>
            <a:off x="5170488" y="2686050"/>
            <a:ext cx="73025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4" y="131"/>
                </a:lnTo>
                <a:lnTo>
                  <a:pt x="309" y="105"/>
                </a:lnTo>
                <a:lnTo>
                  <a:pt x="296" y="80"/>
                </a:lnTo>
                <a:lnTo>
                  <a:pt x="280" y="57"/>
                </a:lnTo>
                <a:lnTo>
                  <a:pt x="261" y="39"/>
                </a:lnTo>
                <a:lnTo>
                  <a:pt x="238" y="21"/>
                </a:lnTo>
                <a:lnTo>
                  <a:pt x="212" y="9"/>
                </a:lnTo>
                <a:lnTo>
                  <a:pt x="187" y="4"/>
                </a:lnTo>
                <a:lnTo>
                  <a:pt x="159" y="0"/>
                </a:lnTo>
                <a:lnTo>
                  <a:pt x="130" y="4"/>
                </a:lnTo>
                <a:lnTo>
                  <a:pt x="103" y="9"/>
                </a:lnTo>
                <a:lnTo>
                  <a:pt x="78" y="21"/>
                </a:lnTo>
                <a:lnTo>
                  <a:pt x="55" y="39"/>
                </a:lnTo>
                <a:lnTo>
                  <a:pt x="36" y="57"/>
                </a:lnTo>
                <a:lnTo>
                  <a:pt x="21" y="80"/>
                </a:lnTo>
                <a:lnTo>
                  <a:pt x="9" y="105"/>
                </a:lnTo>
                <a:lnTo>
                  <a:pt x="1" y="131"/>
                </a:lnTo>
                <a:lnTo>
                  <a:pt x="0" y="159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6" y="263"/>
                </a:lnTo>
                <a:lnTo>
                  <a:pt x="55" y="283"/>
                </a:lnTo>
                <a:lnTo>
                  <a:pt x="78" y="297"/>
                </a:lnTo>
                <a:lnTo>
                  <a:pt x="103" y="309"/>
                </a:lnTo>
                <a:lnTo>
                  <a:pt x="130" y="317"/>
                </a:lnTo>
                <a:lnTo>
                  <a:pt x="159" y="319"/>
                </a:lnTo>
                <a:lnTo>
                  <a:pt x="187" y="317"/>
                </a:lnTo>
                <a:lnTo>
                  <a:pt x="212" y="309"/>
                </a:lnTo>
                <a:lnTo>
                  <a:pt x="238" y="297"/>
                </a:lnTo>
                <a:lnTo>
                  <a:pt x="261" y="283"/>
                </a:lnTo>
                <a:lnTo>
                  <a:pt x="280" y="263"/>
                </a:lnTo>
                <a:lnTo>
                  <a:pt x="296" y="239"/>
                </a:lnTo>
                <a:lnTo>
                  <a:pt x="309" y="215"/>
                </a:lnTo>
                <a:lnTo>
                  <a:pt x="314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84" name="Line 695">
            <a:extLst>
              <a:ext uri="{FF2B5EF4-FFF2-40B4-BE49-F238E27FC236}">
                <a16:creationId xmlns:a16="http://schemas.microsoft.com/office/drawing/2014/main" id="{7361BF6D-288E-42B9-81E2-6BD1387E6AB2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9913" y="26003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85" name="Freeform 696">
            <a:extLst>
              <a:ext uri="{FF2B5EF4-FFF2-40B4-BE49-F238E27FC236}">
                <a16:creationId xmlns:a16="http://schemas.microsoft.com/office/drawing/2014/main" id="{8A5E06AD-F448-4F17-92B4-3B271507554B}"/>
              </a:ext>
            </a:extLst>
          </p:cNvPr>
          <p:cNvSpPr>
            <a:spLocks/>
          </p:cNvSpPr>
          <p:nvPr/>
        </p:nvSpPr>
        <p:spPr bwMode="auto">
          <a:xfrm>
            <a:off x="8118475" y="2563813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5" y="131"/>
                </a:lnTo>
                <a:lnTo>
                  <a:pt x="308" y="106"/>
                </a:lnTo>
                <a:lnTo>
                  <a:pt x="296" y="80"/>
                </a:lnTo>
                <a:lnTo>
                  <a:pt x="280" y="57"/>
                </a:lnTo>
                <a:lnTo>
                  <a:pt x="262" y="37"/>
                </a:lnTo>
                <a:lnTo>
                  <a:pt x="239" y="21"/>
                </a:lnTo>
                <a:lnTo>
                  <a:pt x="213" y="9"/>
                </a:lnTo>
                <a:lnTo>
                  <a:pt x="187" y="4"/>
                </a:lnTo>
                <a:lnTo>
                  <a:pt x="160" y="0"/>
                </a:lnTo>
                <a:lnTo>
                  <a:pt x="131" y="4"/>
                </a:lnTo>
                <a:lnTo>
                  <a:pt x="104" y="9"/>
                </a:lnTo>
                <a:lnTo>
                  <a:pt x="79" y="21"/>
                </a:lnTo>
                <a:lnTo>
                  <a:pt x="56" y="37"/>
                </a:lnTo>
                <a:lnTo>
                  <a:pt x="36" y="57"/>
                </a:lnTo>
                <a:lnTo>
                  <a:pt x="22" y="80"/>
                </a:lnTo>
                <a:lnTo>
                  <a:pt x="10" y="106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10" y="214"/>
                </a:lnTo>
                <a:lnTo>
                  <a:pt x="22" y="240"/>
                </a:lnTo>
                <a:lnTo>
                  <a:pt x="36" y="263"/>
                </a:lnTo>
                <a:lnTo>
                  <a:pt x="56" y="283"/>
                </a:lnTo>
                <a:lnTo>
                  <a:pt x="79" y="297"/>
                </a:lnTo>
                <a:lnTo>
                  <a:pt x="104" y="309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3" y="309"/>
                </a:lnTo>
                <a:lnTo>
                  <a:pt x="239" y="297"/>
                </a:lnTo>
                <a:lnTo>
                  <a:pt x="262" y="283"/>
                </a:lnTo>
                <a:lnTo>
                  <a:pt x="280" y="263"/>
                </a:lnTo>
                <a:lnTo>
                  <a:pt x="296" y="240"/>
                </a:lnTo>
                <a:lnTo>
                  <a:pt x="308" y="214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86" name="Line 697">
            <a:extLst>
              <a:ext uri="{FF2B5EF4-FFF2-40B4-BE49-F238E27FC236}">
                <a16:creationId xmlns:a16="http://schemas.microsoft.com/office/drawing/2014/main" id="{DF21E193-C082-4D78-AE84-124BB9E0BE6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0488" y="36115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87" name="Freeform 698">
            <a:extLst>
              <a:ext uri="{FF2B5EF4-FFF2-40B4-BE49-F238E27FC236}">
                <a16:creationId xmlns:a16="http://schemas.microsoft.com/office/drawing/2014/main" id="{11647043-96F0-450D-8883-B87A547992BA}"/>
              </a:ext>
            </a:extLst>
          </p:cNvPr>
          <p:cNvSpPr>
            <a:spLocks/>
          </p:cNvSpPr>
          <p:nvPr/>
        </p:nvSpPr>
        <p:spPr bwMode="auto">
          <a:xfrm>
            <a:off x="7637463" y="3575050"/>
            <a:ext cx="73025" cy="73025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5" y="130"/>
                </a:lnTo>
                <a:lnTo>
                  <a:pt x="309" y="103"/>
                </a:lnTo>
                <a:lnTo>
                  <a:pt x="296" y="78"/>
                </a:lnTo>
                <a:lnTo>
                  <a:pt x="282" y="55"/>
                </a:lnTo>
                <a:lnTo>
                  <a:pt x="262" y="36"/>
                </a:lnTo>
                <a:lnTo>
                  <a:pt x="239" y="21"/>
                </a:lnTo>
                <a:lnTo>
                  <a:pt x="213" y="8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5" y="8"/>
                </a:lnTo>
                <a:lnTo>
                  <a:pt x="79" y="21"/>
                </a:lnTo>
                <a:lnTo>
                  <a:pt x="56" y="36"/>
                </a:lnTo>
                <a:lnTo>
                  <a:pt x="36" y="55"/>
                </a:lnTo>
                <a:lnTo>
                  <a:pt x="22" y="78"/>
                </a:lnTo>
                <a:lnTo>
                  <a:pt x="10" y="103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2"/>
                </a:lnTo>
                <a:lnTo>
                  <a:pt x="22" y="238"/>
                </a:lnTo>
                <a:lnTo>
                  <a:pt x="36" y="261"/>
                </a:lnTo>
                <a:lnTo>
                  <a:pt x="56" y="280"/>
                </a:lnTo>
                <a:lnTo>
                  <a:pt x="79" y="296"/>
                </a:lnTo>
                <a:lnTo>
                  <a:pt x="105" y="309"/>
                </a:lnTo>
                <a:lnTo>
                  <a:pt x="131" y="314"/>
                </a:lnTo>
                <a:lnTo>
                  <a:pt x="160" y="317"/>
                </a:lnTo>
                <a:lnTo>
                  <a:pt x="187" y="314"/>
                </a:lnTo>
                <a:lnTo>
                  <a:pt x="213" y="309"/>
                </a:lnTo>
                <a:lnTo>
                  <a:pt x="239" y="296"/>
                </a:lnTo>
                <a:lnTo>
                  <a:pt x="262" y="280"/>
                </a:lnTo>
                <a:lnTo>
                  <a:pt x="282" y="261"/>
                </a:lnTo>
                <a:lnTo>
                  <a:pt x="296" y="238"/>
                </a:lnTo>
                <a:lnTo>
                  <a:pt x="309" y="212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88" name="Line 699">
            <a:extLst>
              <a:ext uri="{FF2B5EF4-FFF2-40B4-BE49-F238E27FC236}">
                <a16:creationId xmlns:a16="http://schemas.microsoft.com/office/drawing/2014/main" id="{5CE7B8DE-3A24-42F7-8FEB-10C7873BE44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9263" y="56118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89" name="Freeform 700">
            <a:extLst>
              <a:ext uri="{FF2B5EF4-FFF2-40B4-BE49-F238E27FC236}">
                <a16:creationId xmlns:a16="http://schemas.microsoft.com/office/drawing/2014/main" id="{CA8D8E31-D227-47C2-944D-8B9A8353C4A0}"/>
              </a:ext>
            </a:extLst>
          </p:cNvPr>
          <p:cNvSpPr>
            <a:spLocks/>
          </p:cNvSpPr>
          <p:nvPr/>
        </p:nvSpPr>
        <p:spPr bwMode="auto">
          <a:xfrm>
            <a:off x="5457825" y="5576888"/>
            <a:ext cx="71438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6" y="130"/>
                </a:lnTo>
                <a:lnTo>
                  <a:pt x="308" y="104"/>
                </a:lnTo>
                <a:lnTo>
                  <a:pt x="297" y="80"/>
                </a:lnTo>
                <a:lnTo>
                  <a:pt x="280" y="56"/>
                </a:lnTo>
                <a:lnTo>
                  <a:pt x="260" y="36"/>
                </a:lnTo>
                <a:lnTo>
                  <a:pt x="238" y="21"/>
                </a:lnTo>
                <a:lnTo>
                  <a:pt x="214" y="9"/>
                </a:lnTo>
                <a:lnTo>
                  <a:pt x="186" y="1"/>
                </a:lnTo>
                <a:lnTo>
                  <a:pt x="158" y="0"/>
                </a:lnTo>
                <a:lnTo>
                  <a:pt x="131" y="1"/>
                </a:lnTo>
                <a:lnTo>
                  <a:pt x="104" y="9"/>
                </a:lnTo>
                <a:lnTo>
                  <a:pt x="80" y="21"/>
                </a:lnTo>
                <a:lnTo>
                  <a:pt x="57" y="36"/>
                </a:lnTo>
                <a:lnTo>
                  <a:pt x="37" y="56"/>
                </a:lnTo>
                <a:lnTo>
                  <a:pt x="21" y="80"/>
                </a:lnTo>
                <a:lnTo>
                  <a:pt x="9" y="104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3"/>
                </a:lnTo>
                <a:lnTo>
                  <a:pt x="21" y="239"/>
                </a:lnTo>
                <a:lnTo>
                  <a:pt x="37" y="262"/>
                </a:lnTo>
                <a:lnTo>
                  <a:pt x="57" y="280"/>
                </a:lnTo>
                <a:lnTo>
                  <a:pt x="80" y="297"/>
                </a:lnTo>
                <a:lnTo>
                  <a:pt x="104" y="308"/>
                </a:lnTo>
                <a:lnTo>
                  <a:pt x="131" y="315"/>
                </a:lnTo>
                <a:lnTo>
                  <a:pt x="158" y="318"/>
                </a:lnTo>
                <a:lnTo>
                  <a:pt x="186" y="315"/>
                </a:lnTo>
                <a:lnTo>
                  <a:pt x="214" y="308"/>
                </a:lnTo>
                <a:lnTo>
                  <a:pt x="238" y="297"/>
                </a:lnTo>
                <a:lnTo>
                  <a:pt x="260" y="280"/>
                </a:lnTo>
                <a:lnTo>
                  <a:pt x="280" y="262"/>
                </a:lnTo>
                <a:lnTo>
                  <a:pt x="297" y="239"/>
                </a:lnTo>
                <a:lnTo>
                  <a:pt x="308" y="213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90" name="Line 701">
            <a:extLst>
              <a:ext uri="{FF2B5EF4-FFF2-40B4-BE49-F238E27FC236}">
                <a16:creationId xmlns:a16="http://schemas.microsoft.com/office/drawing/2014/main" id="{773C6328-983D-41D2-BEB8-B4DAC7D8DB79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1550" y="33861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91" name="Freeform 702">
            <a:extLst>
              <a:ext uri="{FF2B5EF4-FFF2-40B4-BE49-F238E27FC236}">
                <a16:creationId xmlns:a16="http://schemas.microsoft.com/office/drawing/2014/main" id="{CECE7761-1A47-47EC-BDDF-F50004D2D8D8}"/>
              </a:ext>
            </a:extLst>
          </p:cNvPr>
          <p:cNvSpPr>
            <a:spLocks/>
          </p:cNvSpPr>
          <p:nvPr/>
        </p:nvSpPr>
        <p:spPr bwMode="auto">
          <a:xfrm>
            <a:off x="7248525" y="3349625"/>
            <a:ext cx="73025" cy="71438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7" y="132"/>
                </a:lnTo>
                <a:lnTo>
                  <a:pt x="309" y="105"/>
                </a:lnTo>
                <a:lnTo>
                  <a:pt x="297" y="80"/>
                </a:lnTo>
                <a:lnTo>
                  <a:pt x="281" y="57"/>
                </a:lnTo>
                <a:lnTo>
                  <a:pt x="262" y="39"/>
                </a:lnTo>
                <a:lnTo>
                  <a:pt x="239" y="22"/>
                </a:lnTo>
                <a:lnTo>
                  <a:pt x="215" y="10"/>
                </a:lnTo>
                <a:lnTo>
                  <a:pt x="187" y="4"/>
                </a:lnTo>
                <a:lnTo>
                  <a:pt x="159" y="0"/>
                </a:lnTo>
                <a:lnTo>
                  <a:pt x="131" y="4"/>
                </a:lnTo>
                <a:lnTo>
                  <a:pt x="105" y="10"/>
                </a:lnTo>
                <a:lnTo>
                  <a:pt x="80" y="22"/>
                </a:lnTo>
                <a:lnTo>
                  <a:pt x="58" y="39"/>
                </a:lnTo>
                <a:lnTo>
                  <a:pt x="38" y="57"/>
                </a:lnTo>
                <a:lnTo>
                  <a:pt x="21" y="80"/>
                </a:lnTo>
                <a:lnTo>
                  <a:pt x="11" y="105"/>
                </a:lnTo>
                <a:lnTo>
                  <a:pt x="3" y="132"/>
                </a:lnTo>
                <a:lnTo>
                  <a:pt x="0" y="159"/>
                </a:lnTo>
                <a:lnTo>
                  <a:pt x="3" y="187"/>
                </a:lnTo>
                <a:lnTo>
                  <a:pt x="11" y="215"/>
                </a:lnTo>
                <a:lnTo>
                  <a:pt x="21" y="239"/>
                </a:lnTo>
                <a:lnTo>
                  <a:pt x="38" y="263"/>
                </a:lnTo>
                <a:lnTo>
                  <a:pt x="58" y="283"/>
                </a:lnTo>
                <a:lnTo>
                  <a:pt x="80" y="297"/>
                </a:lnTo>
                <a:lnTo>
                  <a:pt x="105" y="309"/>
                </a:lnTo>
                <a:lnTo>
                  <a:pt x="131" y="317"/>
                </a:lnTo>
                <a:lnTo>
                  <a:pt x="159" y="319"/>
                </a:lnTo>
                <a:lnTo>
                  <a:pt x="187" y="317"/>
                </a:lnTo>
                <a:lnTo>
                  <a:pt x="215" y="309"/>
                </a:lnTo>
                <a:lnTo>
                  <a:pt x="239" y="297"/>
                </a:lnTo>
                <a:lnTo>
                  <a:pt x="262" y="283"/>
                </a:lnTo>
                <a:lnTo>
                  <a:pt x="281" y="263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92" name="Line 703">
            <a:extLst>
              <a:ext uri="{FF2B5EF4-FFF2-40B4-BE49-F238E27FC236}">
                <a16:creationId xmlns:a16="http://schemas.microsoft.com/office/drawing/2014/main" id="{C76D1B8B-99C1-4565-BA7A-A9DD9A86A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2888" y="45926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93" name="Freeform 704">
            <a:extLst>
              <a:ext uri="{FF2B5EF4-FFF2-40B4-BE49-F238E27FC236}">
                <a16:creationId xmlns:a16="http://schemas.microsoft.com/office/drawing/2014/main" id="{1F4A47A0-BCE1-4EEA-9407-85BBA4799E52}"/>
              </a:ext>
            </a:extLst>
          </p:cNvPr>
          <p:cNvSpPr>
            <a:spLocks/>
          </p:cNvSpPr>
          <p:nvPr/>
        </p:nvSpPr>
        <p:spPr bwMode="auto">
          <a:xfrm>
            <a:off x="5251450" y="4556125"/>
            <a:ext cx="71438" cy="73025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60"/>
                </a:moveTo>
                <a:lnTo>
                  <a:pt x="316" y="133"/>
                </a:lnTo>
                <a:lnTo>
                  <a:pt x="309" y="105"/>
                </a:lnTo>
                <a:lnTo>
                  <a:pt x="297" y="80"/>
                </a:lnTo>
                <a:lnTo>
                  <a:pt x="282" y="59"/>
                </a:lnTo>
                <a:lnTo>
                  <a:pt x="263" y="39"/>
                </a:lnTo>
                <a:lnTo>
                  <a:pt x="239" y="22"/>
                </a:lnTo>
                <a:lnTo>
                  <a:pt x="214" y="11"/>
                </a:lnTo>
                <a:lnTo>
                  <a:pt x="187" y="3"/>
                </a:lnTo>
                <a:lnTo>
                  <a:pt x="161" y="0"/>
                </a:lnTo>
                <a:lnTo>
                  <a:pt x="132" y="3"/>
                </a:lnTo>
                <a:lnTo>
                  <a:pt x="105" y="11"/>
                </a:lnTo>
                <a:lnTo>
                  <a:pt x="80" y="22"/>
                </a:lnTo>
                <a:lnTo>
                  <a:pt x="57" y="39"/>
                </a:lnTo>
                <a:lnTo>
                  <a:pt x="37" y="59"/>
                </a:lnTo>
                <a:lnTo>
                  <a:pt x="22" y="80"/>
                </a:lnTo>
                <a:lnTo>
                  <a:pt x="10" y="105"/>
                </a:lnTo>
                <a:lnTo>
                  <a:pt x="3" y="133"/>
                </a:lnTo>
                <a:lnTo>
                  <a:pt x="0" y="160"/>
                </a:lnTo>
                <a:lnTo>
                  <a:pt x="3" y="187"/>
                </a:lnTo>
                <a:lnTo>
                  <a:pt x="10" y="215"/>
                </a:lnTo>
                <a:lnTo>
                  <a:pt x="22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7"/>
                </a:lnTo>
                <a:lnTo>
                  <a:pt x="105" y="309"/>
                </a:lnTo>
                <a:lnTo>
                  <a:pt x="132" y="317"/>
                </a:lnTo>
                <a:lnTo>
                  <a:pt x="161" y="319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3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5"/>
                </a:lnTo>
                <a:lnTo>
                  <a:pt x="316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94" name="Line 705">
            <a:extLst>
              <a:ext uri="{FF2B5EF4-FFF2-40B4-BE49-F238E27FC236}">
                <a16:creationId xmlns:a16="http://schemas.microsoft.com/office/drawing/2014/main" id="{0AD98899-0481-42F3-A2A2-03FA7025F4D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9713" y="35480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95" name="Freeform 706">
            <a:extLst>
              <a:ext uri="{FF2B5EF4-FFF2-40B4-BE49-F238E27FC236}">
                <a16:creationId xmlns:a16="http://schemas.microsoft.com/office/drawing/2014/main" id="{B1D598C2-5AF4-4318-A7E2-594E85E15789}"/>
              </a:ext>
            </a:extLst>
          </p:cNvPr>
          <p:cNvSpPr>
            <a:spLocks/>
          </p:cNvSpPr>
          <p:nvPr/>
        </p:nvSpPr>
        <p:spPr bwMode="auto">
          <a:xfrm>
            <a:off x="5246688" y="3511550"/>
            <a:ext cx="73025" cy="73025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8"/>
                </a:moveTo>
                <a:lnTo>
                  <a:pt x="315" y="130"/>
                </a:lnTo>
                <a:lnTo>
                  <a:pt x="308" y="104"/>
                </a:lnTo>
                <a:lnTo>
                  <a:pt x="297" y="78"/>
                </a:lnTo>
                <a:lnTo>
                  <a:pt x="281" y="55"/>
                </a:lnTo>
                <a:lnTo>
                  <a:pt x="261" y="37"/>
                </a:lnTo>
                <a:lnTo>
                  <a:pt x="237" y="21"/>
                </a:lnTo>
                <a:lnTo>
                  <a:pt x="213" y="8"/>
                </a:lnTo>
                <a:lnTo>
                  <a:pt x="186" y="2"/>
                </a:lnTo>
                <a:lnTo>
                  <a:pt x="159" y="0"/>
                </a:lnTo>
                <a:lnTo>
                  <a:pt x="131" y="2"/>
                </a:lnTo>
                <a:lnTo>
                  <a:pt x="103" y="8"/>
                </a:lnTo>
                <a:lnTo>
                  <a:pt x="79" y="21"/>
                </a:lnTo>
                <a:lnTo>
                  <a:pt x="57" y="37"/>
                </a:lnTo>
                <a:lnTo>
                  <a:pt x="37" y="55"/>
                </a:lnTo>
                <a:lnTo>
                  <a:pt x="20" y="78"/>
                </a:lnTo>
                <a:lnTo>
                  <a:pt x="9" y="104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3"/>
                </a:lnTo>
                <a:lnTo>
                  <a:pt x="20" y="238"/>
                </a:lnTo>
                <a:lnTo>
                  <a:pt x="37" y="261"/>
                </a:lnTo>
                <a:lnTo>
                  <a:pt x="57" y="281"/>
                </a:lnTo>
                <a:lnTo>
                  <a:pt x="79" y="296"/>
                </a:lnTo>
                <a:lnTo>
                  <a:pt x="103" y="308"/>
                </a:lnTo>
                <a:lnTo>
                  <a:pt x="131" y="316"/>
                </a:lnTo>
                <a:lnTo>
                  <a:pt x="159" y="317"/>
                </a:lnTo>
                <a:lnTo>
                  <a:pt x="186" y="316"/>
                </a:lnTo>
                <a:lnTo>
                  <a:pt x="213" y="308"/>
                </a:lnTo>
                <a:lnTo>
                  <a:pt x="237" y="296"/>
                </a:lnTo>
                <a:lnTo>
                  <a:pt x="261" y="281"/>
                </a:lnTo>
                <a:lnTo>
                  <a:pt x="281" y="261"/>
                </a:lnTo>
                <a:lnTo>
                  <a:pt x="297" y="238"/>
                </a:lnTo>
                <a:lnTo>
                  <a:pt x="308" y="213"/>
                </a:lnTo>
                <a:lnTo>
                  <a:pt x="315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96" name="Line 707">
            <a:extLst>
              <a:ext uri="{FF2B5EF4-FFF2-40B4-BE49-F238E27FC236}">
                <a16:creationId xmlns:a16="http://schemas.microsoft.com/office/drawing/2014/main" id="{897446A5-0C0C-47B0-9F48-8910A3C65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6225" y="432276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97" name="Freeform 708">
            <a:extLst>
              <a:ext uri="{FF2B5EF4-FFF2-40B4-BE49-F238E27FC236}">
                <a16:creationId xmlns:a16="http://schemas.microsoft.com/office/drawing/2014/main" id="{DFAB556F-0AE5-4B19-8956-D8DDBBBE3F9F}"/>
              </a:ext>
            </a:extLst>
          </p:cNvPr>
          <p:cNvSpPr>
            <a:spLocks/>
          </p:cNvSpPr>
          <p:nvPr/>
        </p:nvSpPr>
        <p:spPr bwMode="auto">
          <a:xfrm>
            <a:off x="6553200" y="4286250"/>
            <a:ext cx="73025" cy="73025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4" y="133"/>
                </a:lnTo>
                <a:lnTo>
                  <a:pt x="308" y="105"/>
                </a:lnTo>
                <a:lnTo>
                  <a:pt x="296" y="81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2" y="11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5" y="11"/>
                </a:lnTo>
                <a:lnTo>
                  <a:pt x="78" y="21"/>
                </a:lnTo>
                <a:lnTo>
                  <a:pt x="56" y="37"/>
                </a:lnTo>
                <a:lnTo>
                  <a:pt x="36" y="57"/>
                </a:lnTo>
                <a:lnTo>
                  <a:pt x="21" y="81"/>
                </a:lnTo>
                <a:lnTo>
                  <a:pt x="8" y="105"/>
                </a:lnTo>
                <a:lnTo>
                  <a:pt x="3" y="133"/>
                </a:lnTo>
                <a:lnTo>
                  <a:pt x="0" y="159"/>
                </a:lnTo>
                <a:lnTo>
                  <a:pt x="3" y="187"/>
                </a:lnTo>
                <a:lnTo>
                  <a:pt x="8" y="215"/>
                </a:lnTo>
                <a:lnTo>
                  <a:pt x="21" y="239"/>
                </a:lnTo>
                <a:lnTo>
                  <a:pt x="36" y="262"/>
                </a:lnTo>
                <a:lnTo>
                  <a:pt x="56" y="281"/>
                </a:lnTo>
                <a:lnTo>
                  <a:pt x="78" y="299"/>
                </a:lnTo>
                <a:lnTo>
                  <a:pt x="105" y="309"/>
                </a:lnTo>
                <a:lnTo>
                  <a:pt x="130" y="316"/>
                </a:lnTo>
                <a:lnTo>
                  <a:pt x="159" y="318"/>
                </a:lnTo>
                <a:lnTo>
                  <a:pt x="187" y="316"/>
                </a:lnTo>
                <a:lnTo>
                  <a:pt x="212" y="309"/>
                </a:lnTo>
                <a:lnTo>
                  <a:pt x="239" y="299"/>
                </a:lnTo>
                <a:lnTo>
                  <a:pt x="261" y="281"/>
                </a:lnTo>
                <a:lnTo>
                  <a:pt x="281" y="262"/>
                </a:lnTo>
                <a:lnTo>
                  <a:pt x="296" y="239"/>
                </a:lnTo>
                <a:lnTo>
                  <a:pt x="308" y="215"/>
                </a:lnTo>
                <a:lnTo>
                  <a:pt x="314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98" name="Line 709">
            <a:extLst>
              <a:ext uri="{FF2B5EF4-FFF2-40B4-BE49-F238E27FC236}">
                <a16:creationId xmlns:a16="http://schemas.microsoft.com/office/drawing/2014/main" id="{D8F0A5CD-9753-4328-A3A5-34ECA5FD5C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8750" y="327025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99" name="Freeform 710">
            <a:extLst>
              <a:ext uri="{FF2B5EF4-FFF2-40B4-BE49-F238E27FC236}">
                <a16:creationId xmlns:a16="http://schemas.microsoft.com/office/drawing/2014/main" id="{8542FDCE-D63E-4083-89F1-08291908F1E3}"/>
              </a:ext>
            </a:extLst>
          </p:cNvPr>
          <p:cNvSpPr>
            <a:spLocks/>
          </p:cNvSpPr>
          <p:nvPr/>
        </p:nvSpPr>
        <p:spPr bwMode="auto">
          <a:xfrm>
            <a:off x="7707313" y="3233738"/>
            <a:ext cx="71437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61"/>
                </a:moveTo>
                <a:lnTo>
                  <a:pt x="316" y="132"/>
                </a:lnTo>
                <a:lnTo>
                  <a:pt x="308" y="105"/>
                </a:lnTo>
                <a:lnTo>
                  <a:pt x="297" y="80"/>
                </a:lnTo>
                <a:lnTo>
                  <a:pt x="281" y="59"/>
                </a:lnTo>
                <a:lnTo>
                  <a:pt x="261" y="39"/>
                </a:lnTo>
                <a:lnTo>
                  <a:pt x="238" y="22"/>
                </a:lnTo>
                <a:lnTo>
                  <a:pt x="214" y="11"/>
                </a:lnTo>
                <a:lnTo>
                  <a:pt x="186" y="4"/>
                </a:lnTo>
                <a:lnTo>
                  <a:pt x="159" y="0"/>
                </a:lnTo>
                <a:lnTo>
                  <a:pt x="131" y="4"/>
                </a:lnTo>
                <a:lnTo>
                  <a:pt x="105" y="11"/>
                </a:lnTo>
                <a:lnTo>
                  <a:pt x="80" y="22"/>
                </a:lnTo>
                <a:lnTo>
                  <a:pt x="57" y="39"/>
                </a:lnTo>
                <a:lnTo>
                  <a:pt x="37" y="59"/>
                </a:lnTo>
                <a:lnTo>
                  <a:pt x="21" y="80"/>
                </a:lnTo>
                <a:lnTo>
                  <a:pt x="9" y="105"/>
                </a:lnTo>
                <a:lnTo>
                  <a:pt x="2" y="132"/>
                </a:lnTo>
                <a:lnTo>
                  <a:pt x="0" y="161"/>
                </a:lnTo>
                <a:lnTo>
                  <a:pt x="2" y="188"/>
                </a:lnTo>
                <a:lnTo>
                  <a:pt x="9" y="215"/>
                </a:lnTo>
                <a:lnTo>
                  <a:pt x="21" y="239"/>
                </a:lnTo>
                <a:lnTo>
                  <a:pt x="37" y="263"/>
                </a:lnTo>
                <a:lnTo>
                  <a:pt x="57" y="283"/>
                </a:lnTo>
                <a:lnTo>
                  <a:pt x="80" y="298"/>
                </a:lnTo>
                <a:lnTo>
                  <a:pt x="105" y="310"/>
                </a:lnTo>
                <a:lnTo>
                  <a:pt x="131" y="317"/>
                </a:lnTo>
                <a:lnTo>
                  <a:pt x="159" y="319"/>
                </a:lnTo>
                <a:lnTo>
                  <a:pt x="186" y="317"/>
                </a:lnTo>
                <a:lnTo>
                  <a:pt x="214" y="310"/>
                </a:lnTo>
                <a:lnTo>
                  <a:pt x="238" y="298"/>
                </a:lnTo>
                <a:lnTo>
                  <a:pt x="261" y="283"/>
                </a:lnTo>
                <a:lnTo>
                  <a:pt x="281" y="263"/>
                </a:lnTo>
                <a:lnTo>
                  <a:pt x="297" y="239"/>
                </a:lnTo>
                <a:lnTo>
                  <a:pt x="308" y="215"/>
                </a:lnTo>
                <a:lnTo>
                  <a:pt x="316" y="188"/>
                </a:lnTo>
                <a:lnTo>
                  <a:pt x="318" y="16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00" name="Line 711">
            <a:extLst>
              <a:ext uri="{FF2B5EF4-FFF2-40B4-BE49-F238E27FC236}">
                <a16:creationId xmlns:a16="http://schemas.microsoft.com/office/drawing/2014/main" id="{B6070112-9BE4-4ABB-B381-98F620E0B2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2000" y="25939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01" name="Freeform 712">
            <a:extLst>
              <a:ext uri="{FF2B5EF4-FFF2-40B4-BE49-F238E27FC236}">
                <a16:creationId xmlns:a16="http://schemas.microsoft.com/office/drawing/2014/main" id="{E0016318-8E70-4116-9A5E-B09F97962E89}"/>
              </a:ext>
            </a:extLst>
          </p:cNvPr>
          <p:cNvSpPr>
            <a:spLocks/>
          </p:cNvSpPr>
          <p:nvPr/>
        </p:nvSpPr>
        <p:spPr bwMode="auto">
          <a:xfrm>
            <a:off x="5770563" y="2557463"/>
            <a:ext cx="71437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7" y="130"/>
                </a:lnTo>
                <a:lnTo>
                  <a:pt x="309" y="102"/>
                </a:lnTo>
                <a:lnTo>
                  <a:pt x="297" y="78"/>
                </a:lnTo>
                <a:lnTo>
                  <a:pt x="282" y="56"/>
                </a:lnTo>
                <a:lnTo>
                  <a:pt x="262" y="36"/>
                </a:lnTo>
                <a:lnTo>
                  <a:pt x="238" y="21"/>
                </a:lnTo>
                <a:lnTo>
                  <a:pt x="214" y="8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4" y="8"/>
                </a:lnTo>
                <a:lnTo>
                  <a:pt x="79" y="21"/>
                </a:lnTo>
                <a:lnTo>
                  <a:pt x="56" y="36"/>
                </a:lnTo>
                <a:lnTo>
                  <a:pt x="38" y="56"/>
                </a:lnTo>
                <a:lnTo>
                  <a:pt x="21" y="78"/>
                </a:lnTo>
                <a:lnTo>
                  <a:pt x="9" y="102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9" y="212"/>
                </a:lnTo>
                <a:lnTo>
                  <a:pt x="21" y="239"/>
                </a:lnTo>
                <a:lnTo>
                  <a:pt x="38" y="260"/>
                </a:lnTo>
                <a:lnTo>
                  <a:pt x="56" y="280"/>
                </a:lnTo>
                <a:lnTo>
                  <a:pt x="79" y="296"/>
                </a:lnTo>
                <a:lnTo>
                  <a:pt x="104" y="306"/>
                </a:lnTo>
                <a:lnTo>
                  <a:pt x="131" y="314"/>
                </a:lnTo>
                <a:lnTo>
                  <a:pt x="160" y="317"/>
                </a:lnTo>
                <a:lnTo>
                  <a:pt x="187" y="314"/>
                </a:lnTo>
                <a:lnTo>
                  <a:pt x="214" y="306"/>
                </a:lnTo>
                <a:lnTo>
                  <a:pt x="238" y="296"/>
                </a:lnTo>
                <a:lnTo>
                  <a:pt x="262" y="280"/>
                </a:lnTo>
                <a:lnTo>
                  <a:pt x="282" y="260"/>
                </a:lnTo>
                <a:lnTo>
                  <a:pt x="297" y="239"/>
                </a:lnTo>
                <a:lnTo>
                  <a:pt x="309" y="212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02" name="Line 713">
            <a:extLst>
              <a:ext uri="{FF2B5EF4-FFF2-40B4-BE49-F238E27FC236}">
                <a16:creationId xmlns:a16="http://schemas.microsoft.com/office/drawing/2014/main" id="{AB337B14-1079-44B7-A4A0-F54FB8C2B01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3075" y="385762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03" name="Freeform 714">
            <a:extLst>
              <a:ext uri="{FF2B5EF4-FFF2-40B4-BE49-F238E27FC236}">
                <a16:creationId xmlns:a16="http://schemas.microsoft.com/office/drawing/2014/main" id="{769E0EFA-000E-408F-B661-EC6583E945CF}"/>
              </a:ext>
            </a:extLst>
          </p:cNvPr>
          <p:cNvSpPr>
            <a:spLocks/>
          </p:cNvSpPr>
          <p:nvPr/>
        </p:nvSpPr>
        <p:spPr bwMode="auto">
          <a:xfrm>
            <a:off x="5481638" y="3821113"/>
            <a:ext cx="71437" cy="73025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9"/>
                </a:moveTo>
                <a:lnTo>
                  <a:pt x="316" y="132"/>
                </a:lnTo>
                <a:lnTo>
                  <a:pt x="309" y="105"/>
                </a:lnTo>
                <a:lnTo>
                  <a:pt x="297" y="80"/>
                </a:lnTo>
                <a:lnTo>
                  <a:pt x="281" y="57"/>
                </a:lnTo>
                <a:lnTo>
                  <a:pt x="263" y="37"/>
                </a:lnTo>
                <a:lnTo>
                  <a:pt x="239" y="21"/>
                </a:lnTo>
                <a:lnTo>
                  <a:pt x="214" y="11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4" y="11"/>
                </a:lnTo>
                <a:lnTo>
                  <a:pt x="80" y="21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9" y="105"/>
                </a:lnTo>
                <a:lnTo>
                  <a:pt x="1" y="132"/>
                </a:lnTo>
                <a:lnTo>
                  <a:pt x="0" y="159"/>
                </a:lnTo>
                <a:lnTo>
                  <a:pt x="1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1"/>
                </a:lnTo>
                <a:lnTo>
                  <a:pt x="57" y="281"/>
                </a:lnTo>
                <a:lnTo>
                  <a:pt x="80" y="296"/>
                </a:lnTo>
                <a:lnTo>
                  <a:pt x="104" y="308"/>
                </a:lnTo>
                <a:lnTo>
                  <a:pt x="131" y="316"/>
                </a:lnTo>
                <a:lnTo>
                  <a:pt x="160" y="317"/>
                </a:lnTo>
                <a:lnTo>
                  <a:pt x="187" y="316"/>
                </a:lnTo>
                <a:lnTo>
                  <a:pt x="214" y="308"/>
                </a:lnTo>
                <a:lnTo>
                  <a:pt x="239" y="296"/>
                </a:lnTo>
                <a:lnTo>
                  <a:pt x="263" y="281"/>
                </a:lnTo>
                <a:lnTo>
                  <a:pt x="281" y="261"/>
                </a:lnTo>
                <a:lnTo>
                  <a:pt x="297" y="239"/>
                </a:lnTo>
                <a:lnTo>
                  <a:pt x="309" y="214"/>
                </a:lnTo>
                <a:lnTo>
                  <a:pt x="316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04" name="Line 715">
            <a:extLst>
              <a:ext uri="{FF2B5EF4-FFF2-40B4-BE49-F238E27FC236}">
                <a16:creationId xmlns:a16="http://schemas.microsoft.com/office/drawing/2014/main" id="{8F3632F6-8991-43AD-87F3-04C9838D74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8288" y="25225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05" name="Freeform 716">
            <a:extLst>
              <a:ext uri="{FF2B5EF4-FFF2-40B4-BE49-F238E27FC236}">
                <a16:creationId xmlns:a16="http://schemas.microsoft.com/office/drawing/2014/main" id="{36811065-8C9F-4514-8AD0-38D7AA4B66DC}"/>
              </a:ext>
            </a:extLst>
          </p:cNvPr>
          <p:cNvSpPr>
            <a:spLocks/>
          </p:cNvSpPr>
          <p:nvPr/>
        </p:nvSpPr>
        <p:spPr bwMode="auto">
          <a:xfrm>
            <a:off x="6545263" y="2487613"/>
            <a:ext cx="73025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6" y="130"/>
                </a:lnTo>
                <a:lnTo>
                  <a:pt x="309" y="103"/>
                </a:lnTo>
                <a:lnTo>
                  <a:pt x="297" y="78"/>
                </a:lnTo>
                <a:lnTo>
                  <a:pt x="280" y="55"/>
                </a:lnTo>
                <a:lnTo>
                  <a:pt x="262" y="36"/>
                </a:lnTo>
                <a:lnTo>
                  <a:pt x="239" y="21"/>
                </a:lnTo>
                <a:lnTo>
                  <a:pt x="214" y="8"/>
                </a:lnTo>
                <a:lnTo>
                  <a:pt x="187" y="1"/>
                </a:lnTo>
                <a:lnTo>
                  <a:pt x="161" y="0"/>
                </a:lnTo>
                <a:lnTo>
                  <a:pt x="131" y="1"/>
                </a:lnTo>
                <a:lnTo>
                  <a:pt x="104" y="8"/>
                </a:lnTo>
                <a:lnTo>
                  <a:pt x="80" y="21"/>
                </a:lnTo>
                <a:lnTo>
                  <a:pt x="57" y="36"/>
                </a:lnTo>
                <a:lnTo>
                  <a:pt x="37" y="55"/>
                </a:lnTo>
                <a:lnTo>
                  <a:pt x="21" y="78"/>
                </a:lnTo>
                <a:lnTo>
                  <a:pt x="9" y="103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2"/>
                </a:lnTo>
                <a:lnTo>
                  <a:pt x="21" y="238"/>
                </a:lnTo>
                <a:lnTo>
                  <a:pt x="37" y="261"/>
                </a:lnTo>
                <a:lnTo>
                  <a:pt x="57" y="280"/>
                </a:lnTo>
                <a:lnTo>
                  <a:pt x="80" y="296"/>
                </a:lnTo>
                <a:lnTo>
                  <a:pt x="104" y="309"/>
                </a:lnTo>
                <a:lnTo>
                  <a:pt x="131" y="314"/>
                </a:lnTo>
                <a:lnTo>
                  <a:pt x="161" y="317"/>
                </a:lnTo>
                <a:lnTo>
                  <a:pt x="187" y="314"/>
                </a:lnTo>
                <a:lnTo>
                  <a:pt x="214" y="309"/>
                </a:lnTo>
                <a:lnTo>
                  <a:pt x="239" y="296"/>
                </a:lnTo>
                <a:lnTo>
                  <a:pt x="262" y="280"/>
                </a:lnTo>
                <a:lnTo>
                  <a:pt x="280" y="261"/>
                </a:lnTo>
                <a:lnTo>
                  <a:pt x="297" y="238"/>
                </a:lnTo>
                <a:lnTo>
                  <a:pt x="309" y="212"/>
                </a:lnTo>
                <a:lnTo>
                  <a:pt x="316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06" name="Line 717">
            <a:extLst>
              <a:ext uri="{FF2B5EF4-FFF2-40B4-BE49-F238E27FC236}">
                <a16:creationId xmlns:a16="http://schemas.microsoft.com/office/drawing/2014/main" id="{CF9B4BF3-47C2-4AA2-A642-EE0C9E9D87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6513" y="23987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07" name="Freeform 718">
            <a:extLst>
              <a:ext uri="{FF2B5EF4-FFF2-40B4-BE49-F238E27FC236}">
                <a16:creationId xmlns:a16="http://schemas.microsoft.com/office/drawing/2014/main" id="{BDF073B2-CF5E-4131-A2B1-991585BF73D5}"/>
              </a:ext>
            </a:extLst>
          </p:cNvPr>
          <p:cNvSpPr>
            <a:spLocks/>
          </p:cNvSpPr>
          <p:nvPr/>
        </p:nvSpPr>
        <p:spPr bwMode="auto">
          <a:xfrm>
            <a:off x="5043488" y="2363788"/>
            <a:ext cx="73025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5" y="130"/>
                </a:lnTo>
                <a:lnTo>
                  <a:pt x="308" y="103"/>
                </a:lnTo>
                <a:lnTo>
                  <a:pt x="297" y="78"/>
                </a:lnTo>
                <a:lnTo>
                  <a:pt x="280" y="55"/>
                </a:lnTo>
                <a:lnTo>
                  <a:pt x="260" y="36"/>
                </a:lnTo>
                <a:lnTo>
                  <a:pt x="239" y="21"/>
                </a:lnTo>
                <a:lnTo>
                  <a:pt x="214" y="8"/>
                </a:lnTo>
                <a:lnTo>
                  <a:pt x="186" y="1"/>
                </a:lnTo>
                <a:lnTo>
                  <a:pt x="158" y="0"/>
                </a:lnTo>
                <a:lnTo>
                  <a:pt x="132" y="1"/>
                </a:lnTo>
                <a:lnTo>
                  <a:pt x="104" y="8"/>
                </a:lnTo>
                <a:lnTo>
                  <a:pt x="80" y="21"/>
                </a:lnTo>
                <a:lnTo>
                  <a:pt x="56" y="36"/>
                </a:lnTo>
                <a:lnTo>
                  <a:pt x="36" y="55"/>
                </a:lnTo>
                <a:lnTo>
                  <a:pt x="22" y="78"/>
                </a:lnTo>
                <a:lnTo>
                  <a:pt x="10" y="103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2"/>
                </a:lnTo>
                <a:lnTo>
                  <a:pt x="22" y="238"/>
                </a:lnTo>
                <a:lnTo>
                  <a:pt x="36" y="261"/>
                </a:lnTo>
                <a:lnTo>
                  <a:pt x="56" y="281"/>
                </a:lnTo>
                <a:lnTo>
                  <a:pt x="80" y="296"/>
                </a:lnTo>
                <a:lnTo>
                  <a:pt x="104" y="309"/>
                </a:lnTo>
                <a:lnTo>
                  <a:pt x="132" y="314"/>
                </a:lnTo>
                <a:lnTo>
                  <a:pt x="158" y="317"/>
                </a:lnTo>
                <a:lnTo>
                  <a:pt x="186" y="314"/>
                </a:lnTo>
                <a:lnTo>
                  <a:pt x="214" y="309"/>
                </a:lnTo>
                <a:lnTo>
                  <a:pt x="239" y="296"/>
                </a:lnTo>
                <a:lnTo>
                  <a:pt x="260" y="281"/>
                </a:lnTo>
                <a:lnTo>
                  <a:pt x="280" y="261"/>
                </a:lnTo>
                <a:lnTo>
                  <a:pt x="297" y="238"/>
                </a:lnTo>
                <a:lnTo>
                  <a:pt x="308" y="212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08" name="Line 719">
            <a:extLst>
              <a:ext uri="{FF2B5EF4-FFF2-40B4-BE49-F238E27FC236}">
                <a16:creationId xmlns:a16="http://schemas.microsoft.com/office/drawing/2014/main" id="{81701066-A808-4B60-BF62-FFF76F1DDE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7788" y="471963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09" name="Freeform 720">
            <a:extLst>
              <a:ext uri="{FF2B5EF4-FFF2-40B4-BE49-F238E27FC236}">
                <a16:creationId xmlns:a16="http://schemas.microsoft.com/office/drawing/2014/main" id="{566D5AC5-C9C2-4810-9E7A-EFCAA73B5992}"/>
              </a:ext>
            </a:extLst>
          </p:cNvPr>
          <p:cNvSpPr>
            <a:spLocks/>
          </p:cNvSpPr>
          <p:nvPr/>
        </p:nvSpPr>
        <p:spPr bwMode="auto">
          <a:xfrm>
            <a:off x="6356350" y="4683125"/>
            <a:ext cx="71438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60"/>
                </a:moveTo>
                <a:lnTo>
                  <a:pt x="316" y="132"/>
                </a:lnTo>
                <a:lnTo>
                  <a:pt x="309" y="105"/>
                </a:lnTo>
                <a:lnTo>
                  <a:pt x="297" y="81"/>
                </a:lnTo>
                <a:lnTo>
                  <a:pt x="280" y="58"/>
                </a:lnTo>
                <a:lnTo>
                  <a:pt x="263" y="38"/>
                </a:lnTo>
                <a:lnTo>
                  <a:pt x="239" y="21"/>
                </a:lnTo>
                <a:lnTo>
                  <a:pt x="214" y="10"/>
                </a:lnTo>
                <a:lnTo>
                  <a:pt x="187" y="3"/>
                </a:lnTo>
                <a:lnTo>
                  <a:pt x="161" y="0"/>
                </a:lnTo>
                <a:lnTo>
                  <a:pt x="132" y="3"/>
                </a:lnTo>
                <a:lnTo>
                  <a:pt x="104" y="10"/>
                </a:lnTo>
                <a:lnTo>
                  <a:pt x="80" y="21"/>
                </a:lnTo>
                <a:lnTo>
                  <a:pt x="57" y="38"/>
                </a:lnTo>
                <a:lnTo>
                  <a:pt x="37" y="58"/>
                </a:lnTo>
                <a:lnTo>
                  <a:pt x="22" y="81"/>
                </a:lnTo>
                <a:lnTo>
                  <a:pt x="10" y="105"/>
                </a:lnTo>
                <a:lnTo>
                  <a:pt x="2" y="132"/>
                </a:lnTo>
                <a:lnTo>
                  <a:pt x="0" y="160"/>
                </a:lnTo>
                <a:lnTo>
                  <a:pt x="2" y="187"/>
                </a:lnTo>
                <a:lnTo>
                  <a:pt x="10" y="215"/>
                </a:lnTo>
                <a:lnTo>
                  <a:pt x="22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7"/>
                </a:lnTo>
                <a:lnTo>
                  <a:pt x="104" y="309"/>
                </a:lnTo>
                <a:lnTo>
                  <a:pt x="132" y="317"/>
                </a:lnTo>
                <a:lnTo>
                  <a:pt x="161" y="318"/>
                </a:lnTo>
                <a:lnTo>
                  <a:pt x="187" y="317"/>
                </a:lnTo>
                <a:lnTo>
                  <a:pt x="214" y="309"/>
                </a:lnTo>
                <a:lnTo>
                  <a:pt x="239" y="297"/>
                </a:lnTo>
                <a:lnTo>
                  <a:pt x="263" y="282"/>
                </a:lnTo>
                <a:lnTo>
                  <a:pt x="280" y="262"/>
                </a:lnTo>
                <a:lnTo>
                  <a:pt x="297" y="239"/>
                </a:lnTo>
                <a:lnTo>
                  <a:pt x="309" y="215"/>
                </a:lnTo>
                <a:lnTo>
                  <a:pt x="316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10" name="Line 721">
            <a:extLst>
              <a:ext uri="{FF2B5EF4-FFF2-40B4-BE49-F238E27FC236}">
                <a16:creationId xmlns:a16="http://schemas.microsoft.com/office/drawing/2014/main" id="{8549B382-D099-455A-BD39-D3D8C7ECBA4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97725" y="4305300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11" name="Freeform 722">
            <a:extLst>
              <a:ext uri="{FF2B5EF4-FFF2-40B4-BE49-F238E27FC236}">
                <a16:creationId xmlns:a16="http://schemas.microsoft.com/office/drawing/2014/main" id="{479AAB36-90D6-4998-918C-78E1E3FF7EDE}"/>
              </a:ext>
            </a:extLst>
          </p:cNvPr>
          <p:cNvSpPr>
            <a:spLocks/>
          </p:cNvSpPr>
          <p:nvPr/>
        </p:nvSpPr>
        <p:spPr bwMode="auto">
          <a:xfrm>
            <a:off x="7126288" y="4268788"/>
            <a:ext cx="71437" cy="71437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9"/>
                </a:moveTo>
                <a:lnTo>
                  <a:pt x="314" y="131"/>
                </a:lnTo>
                <a:lnTo>
                  <a:pt x="306" y="104"/>
                </a:lnTo>
                <a:lnTo>
                  <a:pt x="296" y="79"/>
                </a:lnTo>
                <a:lnTo>
                  <a:pt x="280" y="56"/>
                </a:lnTo>
                <a:lnTo>
                  <a:pt x="261" y="38"/>
                </a:lnTo>
                <a:lnTo>
                  <a:pt x="238" y="21"/>
                </a:lnTo>
                <a:lnTo>
                  <a:pt x="212" y="9"/>
                </a:lnTo>
                <a:lnTo>
                  <a:pt x="187" y="2"/>
                </a:lnTo>
                <a:lnTo>
                  <a:pt x="158" y="0"/>
                </a:lnTo>
                <a:lnTo>
                  <a:pt x="130" y="2"/>
                </a:lnTo>
                <a:lnTo>
                  <a:pt x="103" y="9"/>
                </a:lnTo>
                <a:lnTo>
                  <a:pt x="78" y="21"/>
                </a:lnTo>
                <a:lnTo>
                  <a:pt x="55" y="38"/>
                </a:lnTo>
                <a:lnTo>
                  <a:pt x="36" y="56"/>
                </a:lnTo>
                <a:lnTo>
                  <a:pt x="21" y="79"/>
                </a:lnTo>
                <a:lnTo>
                  <a:pt x="8" y="104"/>
                </a:lnTo>
                <a:lnTo>
                  <a:pt x="1" y="131"/>
                </a:lnTo>
                <a:lnTo>
                  <a:pt x="0" y="159"/>
                </a:lnTo>
                <a:lnTo>
                  <a:pt x="1" y="187"/>
                </a:lnTo>
                <a:lnTo>
                  <a:pt x="8" y="214"/>
                </a:lnTo>
                <a:lnTo>
                  <a:pt x="21" y="238"/>
                </a:lnTo>
                <a:lnTo>
                  <a:pt x="36" y="262"/>
                </a:lnTo>
                <a:lnTo>
                  <a:pt x="55" y="281"/>
                </a:lnTo>
                <a:lnTo>
                  <a:pt x="78" y="297"/>
                </a:lnTo>
                <a:lnTo>
                  <a:pt x="103" y="309"/>
                </a:lnTo>
                <a:lnTo>
                  <a:pt x="130" y="317"/>
                </a:lnTo>
                <a:lnTo>
                  <a:pt x="158" y="318"/>
                </a:lnTo>
                <a:lnTo>
                  <a:pt x="187" y="317"/>
                </a:lnTo>
                <a:lnTo>
                  <a:pt x="212" y="309"/>
                </a:lnTo>
                <a:lnTo>
                  <a:pt x="238" y="297"/>
                </a:lnTo>
                <a:lnTo>
                  <a:pt x="261" y="281"/>
                </a:lnTo>
                <a:lnTo>
                  <a:pt x="280" y="262"/>
                </a:lnTo>
                <a:lnTo>
                  <a:pt x="296" y="238"/>
                </a:lnTo>
                <a:lnTo>
                  <a:pt x="306" y="214"/>
                </a:lnTo>
                <a:lnTo>
                  <a:pt x="314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12" name="Line 723">
            <a:extLst>
              <a:ext uri="{FF2B5EF4-FFF2-40B4-BE49-F238E27FC236}">
                <a16:creationId xmlns:a16="http://schemas.microsoft.com/office/drawing/2014/main" id="{D8296B6F-D635-41F0-B3BC-3BF97D533D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0" y="30892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13" name="Freeform 724">
            <a:extLst>
              <a:ext uri="{FF2B5EF4-FFF2-40B4-BE49-F238E27FC236}">
                <a16:creationId xmlns:a16="http://schemas.microsoft.com/office/drawing/2014/main" id="{98E7AC12-95CA-4F4A-AD66-DCACCAE496A9}"/>
              </a:ext>
            </a:extLst>
          </p:cNvPr>
          <p:cNvSpPr>
            <a:spLocks/>
          </p:cNvSpPr>
          <p:nvPr/>
        </p:nvSpPr>
        <p:spPr bwMode="auto">
          <a:xfrm>
            <a:off x="5356225" y="3052763"/>
            <a:ext cx="73025" cy="71437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7" y="130"/>
                </a:lnTo>
                <a:lnTo>
                  <a:pt x="309" y="105"/>
                </a:lnTo>
                <a:lnTo>
                  <a:pt x="297" y="78"/>
                </a:lnTo>
                <a:lnTo>
                  <a:pt x="282" y="56"/>
                </a:lnTo>
                <a:lnTo>
                  <a:pt x="262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3"/>
                </a:lnTo>
                <a:lnTo>
                  <a:pt x="160" y="0"/>
                </a:lnTo>
                <a:lnTo>
                  <a:pt x="132" y="3"/>
                </a:lnTo>
                <a:lnTo>
                  <a:pt x="105" y="9"/>
                </a:lnTo>
                <a:lnTo>
                  <a:pt x="80" y="21"/>
                </a:lnTo>
                <a:lnTo>
                  <a:pt x="59" y="36"/>
                </a:lnTo>
                <a:lnTo>
                  <a:pt x="39" y="56"/>
                </a:lnTo>
                <a:lnTo>
                  <a:pt x="22" y="78"/>
                </a:lnTo>
                <a:lnTo>
                  <a:pt x="11" y="105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11" y="212"/>
                </a:lnTo>
                <a:lnTo>
                  <a:pt x="22" y="239"/>
                </a:lnTo>
                <a:lnTo>
                  <a:pt x="39" y="261"/>
                </a:lnTo>
                <a:lnTo>
                  <a:pt x="59" y="281"/>
                </a:lnTo>
                <a:lnTo>
                  <a:pt x="80" y="296"/>
                </a:lnTo>
                <a:lnTo>
                  <a:pt x="105" y="309"/>
                </a:lnTo>
                <a:lnTo>
                  <a:pt x="132" y="316"/>
                </a:lnTo>
                <a:lnTo>
                  <a:pt x="160" y="317"/>
                </a:lnTo>
                <a:lnTo>
                  <a:pt x="187" y="316"/>
                </a:lnTo>
                <a:lnTo>
                  <a:pt x="215" y="309"/>
                </a:lnTo>
                <a:lnTo>
                  <a:pt x="239" y="296"/>
                </a:lnTo>
                <a:lnTo>
                  <a:pt x="262" y="281"/>
                </a:lnTo>
                <a:lnTo>
                  <a:pt x="282" y="261"/>
                </a:lnTo>
                <a:lnTo>
                  <a:pt x="297" y="239"/>
                </a:lnTo>
                <a:lnTo>
                  <a:pt x="309" y="212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14" name="Line 725">
            <a:extLst>
              <a:ext uri="{FF2B5EF4-FFF2-40B4-BE49-F238E27FC236}">
                <a16:creationId xmlns:a16="http://schemas.microsoft.com/office/drawing/2014/main" id="{F7BF8F2D-92D9-4EF5-AE9B-A7DD76ADA91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2925" y="5414963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15" name="Freeform 726">
            <a:extLst>
              <a:ext uri="{FF2B5EF4-FFF2-40B4-BE49-F238E27FC236}">
                <a16:creationId xmlns:a16="http://schemas.microsoft.com/office/drawing/2014/main" id="{E72E0A3C-29B8-443A-B7FA-E70681AFCCD7}"/>
              </a:ext>
            </a:extLst>
          </p:cNvPr>
          <p:cNvSpPr>
            <a:spLocks/>
          </p:cNvSpPr>
          <p:nvPr/>
        </p:nvSpPr>
        <p:spPr bwMode="auto">
          <a:xfrm>
            <a:off x="8091488" y="5380038"/>
            <a:ext cx="71437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7" y="132"/>
                </a:lnTo>
                <a:lnTo>
                  <a:pt x="309" y="104"/>
                </a:lnTo>
                <a:lnTo>
                  <a:pt x="298" y="80"/>
                </a:lnTo>
                <a:lnTo>
                  <a:pt x="281" y="56"/>
                </a:lnTo>
                <a:lnTo>
                  <a:pt x="261" y="36"/>
                </a:lnTo>
                <a:lnTo>
                  <a:pt x="239" y="22"/>
                </a:lnTo>
                <a:lnTo>
                  <a:pt x="215" y="10"/>
                </a:lnTo>
                <a:lnTo>
                  <a:pt x="187" y="2"/>
                </a:lnTo>
                <a:lnTo>
                  <a:pt x="159" y="0"/>
                </a:lnTo>
                <a:lnTo>
                  <a:pt x="132" y="2"/>
                </a:lnTo>
                <a:lnTo>
                  <a:pt x="105" y="10"/>
                </a:lnTo>
                <a:lnTo>
                  <a:pt x="81" y="22"/>
                </a:lnTo>
                <a:lnTo>
                  <a:pt x="58" y="36"/>
                </a:lnTo>
                <a:lnTo>
                  <a:pt x="38" y="56"/>
                </a:lnTo>
                <a:lnTo>
                  <a:pt x="21" y="80"/>
                </a:lnTo>
                <a:lnTo>
                  <a:pt x="10" y="104"/>
                </a:lnTo>
                <a:lnTo>
                  <a:pt x="2" y="132"/>
                </a:lnTo>
                <a:lnTo>
                  <a:pt x="0" y="158"/>
                </a:lnTo>
                <a:lnTo>
                  <a:pt x="2" y="187"/>
                </a:lnTo>
                <a:lnTo>
                  <a:pt x="10" y="214"/>
                </a:lnTo>
                <a:lnTo>
                  <a:pt x="21" y="239"/>
                </a:lnTo>
                <a:lnTo>
                  <a:pt x="38" y="262"/>
                </a:lnTo>
                <a:lnTo>
                  <a:pt x="58" y="280"/>
                </a:lnTo>
                <a:lnTo>
                  <a:pt x="81" y="297"/>
                </a:lnTo>
                <a:lnTo>
                  <a:pt x="105" y="308"/>
                </a:lnTo>
                <a:lnTo>
                  <a:pt x="132" y="315"/>
                </a:lnTo>
                <a:lnTo>
                  <a:pt x="159" y="319"/>
                </a:lnTo>
                <a:lnTo>
                  <a:pt x="187" y="315"/>
                </a:lnTo>
                <a:lnTo>
                  <a:pt x="215" y="308"/>
                </a:lnTo>
                <a:lnTo>
                  <a:pt x="239" y="297"/>
                </a:lnTo>
                <a:lnTo>
                  <a:pt x="261" y="280"/>
                </a:lnTo>
                <a:lnTo>
                  <a:pt x="281" y="262"/>
                </a:lnTo>
                <a:lnTo>
                  <a:pt x="298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16" name="Line 727">
            <a:extLst>
              <a:ext uri="{FF2B5EF4-FFF2-40B4-BE49-F238E27FC236}">
                <a16:creationId xmlns:a16="http://schemas.microsoft.com/office/drawing/2014/main" id="{3F6707C4-0251-4B01-8CFB-A0E14A7C14A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0875" y="27686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17" name="Freeform 728">
            <a:extLst>
              <a:ext uri="{FF2B5EF4-FFF2-40B4-BE49-F238E27FC236}">
                <a16:creationId xmlns:a16="http://schemas.microsoft.com/office/drawing/2014/main" id="{CE2993AA-DB30-41B9-ADBB-3EF57B78A1F3}"/>
              </a:ext>
            </a:extLst>
          </p:cNvPr>
          <p:cNvSpPr>
            <a:spLocks/>
          </p:cNvSpPr>
          <p:nvPr/>
        </p:nvSpPr>
        <p:spPr bwMode="auto">
          <a:xfrm>
            <a:off x="5659438" y="2733675"/>
            <a:ext cx="71437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7" y="131"/>
                </a:lnTo>
                <a:lnTo>
                  <a:pt x="309" y="105"/>
                </a:lnTo>
                <a:lnTo>
                  <a:pt x="297" y="79"/>
                </a:lnTo>
                <a:lnTo>
                  <a:pt x="281" y="56"/>
                </a:lnTo>
                <a:lnTo>
                  <a:pt x="262" y="38"/>
                </a:lnTo>
                <a:lnTo>
                  <a:pt x="238" y="21"/>
                </a:lnTo>
                <a:lnTo>
                  <a:pt x="214" y="9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4" y="9"/>
                </a:lnTo>
                <a:lnTo>
                  <a:pt x="79" y="21"/>
                </a:lnTo>
                <a:lnTo>
                  <a:pt x="58" y="38"/>
                </a:lnTo>
                <a:lnTo>
                  <a:pt x="38" y="56"/>
                </a:lnTo>
                <a:lnTo>
                  <a:pt x="21" y="79"/>
                </a:lnTo>
                <a:lnTo>
                  <a:pt x="10" y="105"/>
                </a:lnTo>
                <a:lnTo>
                  <a:pt x="2" y="131"/>
                </a:lnTo>
                <a:lnTo>
                  <a:pt x="0" y="159"/>
                </a:lnTo>
                <a:lnTo>
                  <a:pt x="2" y="188"/>
                </a:lnTo>
                <a:lnTo>
                  <a:pt x="10" y="214"/>
                </a:lnTo>
                <a:lnTo>
                  <a:pt x="21" y="238"/>
                </a:lnTo>
                <a:lnTo>
                  <a:pt x="38" y="262"/>
                </a:lnTo>
                <a:lnTo>
                  <a:pt x="58" y="282"/>
                </a:lnTo>
                <a:lnTo>
                  <a:pt x="79" y="297"/>
                </a:lnTo>
                <a:lnTo>
                  <a:pt x="104" y="309"/>
                </a:lnTo>
                <a:lnTo>
                  <a:pt x="131" y="317"/>
                </a:lnTo>
                <a:lnTo>
                  <a:pt x="160" y="318"/>
                </a:lnTo>
                <a:lnTo>
                  <a:pt x="187" y="317"/>
                </a:lnTo>
                <a:lnTo>
                  <a:pt x="214" y="309"/>
                </a:lnTo>
                <a:lnTo>
                  <a:pt x="238" y="297"/>
                </a:lnTo>
                <a:lnTo>
                  <a:pt x="262" y="282"/>
                </a:lnTo>
                <a:lnTo>
                  <a:pt x="281" y="262"/>
                </a:lnTo>
                <a:lnTo>
                  <a:pt x="297" y="238"/>
                </a:lnTo>
                <a:lnTo>
                  <a:pt x="309" y="214"/>
                </a:lnTo>
                <a:lnTo>
                  <a:pt x="317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18" name="Line 729">
            <a:extLst>
              <a:ext uri="{FF2B5EF4-FFF2-40B4-BE49-F238E27FC236}">
                <a16:creationId xmlns:a16="http://schemas.microsoft.com/office/drawing/2014/main" id="{B3C6E625-A71E-47B0-82A7-F249763369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6850" y="49736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19" name="Freeform 730">
            <a:extLst>
              <a:ext uri="{FF2B5EF4-FFF2-40B4-BE49-F238E27FC236}">
                <a16:creationId xmlns:a16="http://schemas.microsoft.com/office/drawing/2014/main" id="{83E40411-6075-4DCA-97D0-1267FC847AC2}"/>
              </a:ext>
            </a:extLst>
          </p:cNvPr>
          <p:cNvSpPr>
            <a:spLocks/>
          </p:cNvSpPr>
          <p:nvPr/>
        </p:nvSpPr>
        <p:spPr bwMode="auto">
          <a:xfrm>
            <a:off x="5205413" y="4937125"/>
            <a:ext cx="71437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5" y="132"/>
                </a:lnTo>
                <a:lnTo>
                  <a:pt x="307" y="106"/>
                </a:lnTo>
                <a:lnTo>
                  <a:pt x="297" y="80"/>
                </a:lnTo>
                <a:lnTo>
                  <a:pt x="280" y="57"/>
                </a:lnTo>
                <a:lnTo>
                  <a:pt x="261" y="37"/>
                </a:lnTo>
                <a:lnTo>
                  <a:pt x="239" y="23"/>
                </a:lnTo>
                <a:lnTo>
                  <a:pt x="213" y="10"/>
                </a:lnTo>
                <a:lnTo>
                  <a:pt x="185" y="4"/>
                </a:lnTo>
                <a:lnTo>
                  <a:pt x="159" y="0"/>
                </a:lnTo>
                <a:lnTo>
                  <a:pt x="131" y="4"/>
                </a:lnTo>
                <a:lnTo>
                  <a:pt x="103" y="10"/>
                </a:lnTo>
                <a:lnTo>
                  <a:pt x="79" y="23"/>
                </a:lnTo>
                <a:lnTo>
                  <a:pt x="57" y="37"/>
                </a:lnTo>
                <a:lnTo>
                  <a:pt x="37" y="57"/>
                </a:lnTo>
                <a:lnTo>
                  <a:pt x="21" y="80"/>
                </a:lnTo>
                <a:lnTo>
                  <a:pt x="9" y="106"/>
                </a:lnTo>
                <a:lnTo>
                  <a:pt x="1" y="132"/>
                </a:lnTo>
                <a:lnTo>
                  <a:pt x="0" y="159"/>
                </a:lnTo>
                <a:lnTo>
                  <a:pt x="1" y="188"/>
                </a:lnTo>
                <a:lnTo>
                  <a:pt x="9" y="214"/>
                </a:lnTo>
                <a:lnTo>
                  <a:pt x="21" y="240"/>
                </a:lnTo>
                <a:lnTo>
                  <a:pt x="37" y="263"/>
                </a:lnTo>
                <a:lnTo>
                  <a:pt x="57" y="283"/>
                </a:lnTo>
                <a:lnTo>
                  <a:pt x="79" y="297"/>
                </a:lnTo>
                <a:lnTo>
                  <a:pt x="103" y="309"/>
                </a:lnTo>
                <a:lnTo>
                  <a:pt x="131" y="316"/>
                </a:lnTo>
                <a:lnTo>
                  <a:pt x="159" y="319"/>
                </a:lnTo>
                <a:lnTo>
                  <a:pt x="185" y="316"/>
                </a:lnTo>
                <a:lnTo>
                  <a:pt x="213" y="309"/>
                </a:lnTo>
                <a:lnTo>
                  <a:pt x="239" y="297"/>
                </a:lnTo>
                <a:lnTo>
                  <a:pt x="261" y="283"/>
                </a:lnTo>
                <a:lnTo>
                  <a:pt x="280" y="263"/>
                </a:lnTo>
                <a:lnTo>
                  <a:pt x="297" y="240"/>
                </a:lnTo>
                <a:lnTo>
                  <a:pt x="307" y="214"/>
                </a:lnTo>
                <a:lnTo>
                  <a:pt x="315" y="188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20" name="Line 731">
            <a:extLst>
              <a:ext uri="{FF2B5EF4-FFF2-40B4-BE49-F238E27FC236}">
                <a16:creationId xmlns:a16="http://schemas.microsoft.com/office/drawing/2014/main" id="{E8AD3A61-50BB-4B5A-B4C2-34E02A96F87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5563" y="37576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21" name="Freeform 732">
            <a:extLst>
              <a:ext uri="{FF2B5EF4-FFF2-40B4-BE49-F238E27FC236}">
                <a16:creationId xmlns:a16="http://schemas.microsoft.com/office/drawing/2014/main" id="{4F0643A3-3770-43FE-8942-EBC9C95C5173}"/>
              </a:ext>
            </a:extLst>
          </p:cNvPr>
          <p:cNvSpPr>
            <a:spLocks/>
          </p:cNvSpPr>
          <p:nvPr/>
        </p:nvSpPr>
        <p:spPr bwMode="auto">
          <a:xfrm>
            <a:off x="7604125" y="3722688"/>
            <a:ext cx="71438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1"/>
                </a:lnTo>
                <a:lnTo>
                  <a:pt x="309" y="103"/>
                </a:lnTo>
                <a:lnTo>
                  <a:pt x="297" y="79"/>
                </a:lnTo>
                <a:lnTo>
                  <a:pt x="282" y="57"/>
                </a:lnTo>
                <a:lnTo>
                  <a:pt x="262" y="37"/>
                </a:lnTo>
                <a:lnTo>
                  <a:pt x="238" y="21"/>
                </a:lnTo>
                <a:lnTo>
                  <a:pt x="214" y="9"/>
                </a:lnTo>
                <a:lnTo>
                  <a:pt x="187" y="1"/>
                </a:lnTo>
                <a:lnTo>
                  <a:pt x="160" y="0"/>
                </a:lnTo>
                <a:lnTo>
                  <a:pt x="132" y="1"/>
                </a:lnTo>
                <a:lnTo>
                  <a:pt x="104" y="9"/>
                </a:lnTo>
                <a:lnTo>
                  <a:pt x="79" y="21"/>
                </a:lnTo>
                <a:lnTo>
                  <a:pt x="58" y="37"/>
                </a:lnTo>
                <a:lnTo>
                  <a:pt x="38" y="57"/>
                </a:lnTo>
                <a:lnTo>
                  <a:pt x="21" y="79"/>
                </a:lnTo>
                <a:lnTo>
                  <a:pt x="10" y="103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0" y="213"/>
                </a:lnTo>
                <a:lnTo>
                  <a:pt x="21" y="239"/>
                </a:lnTo>
                <a:lnTo>
                  <a:pt x="38" y="261"/>
                </a:lnTo>
                <a:lnTo>
                  <a:pt x="58" y="280"/>
                </a:lnTo>
                <a:lnTo>
                  <a:pt x="79" y="297"/>
                </a:lnTo>
                <a:lnTo>
                  <a:pt x="104" y="309"/>
                </a:lnTo>
                <a:lnTo>
                  <a:pt x="132" y="316"/>
                </a:lnTo>
                <a:lnTo>
                  <a:pt x="160" y="318"/>
                </a:lnTo>
                <a:lnTo>
                  <a:pt x="187" y="316"/>
                </a:lnTo>
                <a:lnTo>
                  <a:pt x="214" y="309"/>
                </a:lnTo>
                <a:lnTo>
                  <a:pt x="238" y="297"/>
                </a:lnTo>
                <a:lnTo>
                  <a:pt x="262" y="280"/>
                </a:lnTo>
                <a:lnTo>
                  <a:pt x="282" y="261"/>
                </a:lnTo>
                <a:lnTo>
                  <a:pt x="297" y="239"/>
                </a:lnTo>
                <a:lnTo>
                  <a:pt x="309" y="213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22" name="Line 733">
            <a:extLst>
              <a:ext uri="{FF2B5EF4-FFF2-40B4-BE49-F238E27FC236}">
                <a16:creationId xmlns:a16="http://schemas.microsoft.com/office/drawing/2014/main" id="{E3F00CF9-65DF-41AD-8286-513332EED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4538" y="224155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23" name="Freeform 734">
            <a:extLst>
              <a:ext uri="{FF2B5EF4-FFF2-40B4-BE49-F238E27FC236}">
                <a16:creationId xmlns:a16="http://schemas.microsoft.com/office/drawing/2014/main" id="{1D476E99-A815-4D96-BB14-27214AA493A9}"/>
              </a:ext>
            </a:extLst>
          </p:cNvPr>
          <p:cNvSpPr>
            <a:spLocks/>
          </p:cNvSpPr>
          <p:nvPr/>
        </p:nvSpPr>
        <p:spPr bwMode="auto">
          <a:xfrm>
            <a:off x="7023100" y="2206625"/>
            <a:ext cx="71438" cy="71438"/>
          </a:xfrm>
          <a:custGeom>
            <a:avLst/>
            <a:gdLst>
              <a:gd name="T0" fmla="*/ 2147483647 w 319"/>
              <a:gd name="T1" fmla="*/ 2147483647 h 317"/>
              <a:gd name="T2" fmla="*/ 2147483647 w 319"/>
              <a:gd name="T3" fmla="*/ 2147483647 h 317"/>
              <a:gd name="T4" fmla="*/ 2147483647 w 319"/>
              <a:gd name="T5" fmla="*/ 2147483647 h 317"/>
              <a:gd name="T6" fmla="*/ 2147483647 w 319"/>
              <a:gd name="T7" fmla="*/ 2147483647 h 317"/>
              <a:gd name="T8" fmla="*/ 2147483647 w 319"/>
              <a:gd name="T9" fmla="*/ 2147483647 h 317"/>
              <a:gd name="T10" fmla="*/ 2147483647 w 319"/>
              <a:gd name="T11" fmla="*/ 2147483647 h 317"/>
              <a:gd name="T12" fmla="*/ 2147483647 w 319"/>
              <a:gd name="T13" fmla="*/ 2147483647 h 317"/>
              <a:gd name="T14" fmla="*/ 2147483647 w 319"/>
              <a:gd name="T15" fmla="*/ 2147483647 h 317"/>
              <a:gd name="T16" fmla="*/ 2147483647 w 319"/>
              <a:gd name="T17" fmla="*/ 2147483647 h 317"/>
              <a:gd name="T18" fmla="*/ 2147483647 w 319"/>
              <a:gd name="T19" fmla="*/ 0 h 317"/>
              <a:gd name="T20" fmla="*/ 2147483647 w 319"/>
              <a:gd name="T21" fmla="*/ 2147483647 h 317"/>
              <a:gd name="T22" fmla="*/ 2147483647 w 319"/>
              <a:gd name="T23" fmla="*/ 2147483647 h 317"/>
              <a:gd name="T24" fmla="*/ 2147483647 w 319"/>
              <a:gd name="T25" fmla="*/ 2147483647 h 317"/>
              <a:gd name="T26" fmla="*/ 2147483647 w 319"/>
              <a:gd name="T27" fmla="*/ 2147483647 h 317"/>
              <a:gd name="T28" fmla="*/ 2147483647 w 319"/>
              <a:gd name="T29" fmla="*/ 2147483647 h 317"/>
              <a:gd name="T30" fmla="*/ 2147483647 w 319"/>
              <a:gd name="T31" fmla="*/ 2147483647 h 317"/>
              <a:gd name="T32" fmla="*/ 2147483647 w 319"/>
              <a:gd name="T33" fmla="*/ 2147483647 h 317"/>
              <a:gd name="T34" fmla="*/ 2147483647 w 319"/>
              <a:gd name="T35" fmla="*/ 2147483647 h 317"/>
              <a:gd name="T36" fmla="*/ 0 w 319"/>
              <a:gd name="T37" fmla="*/ 2147483647 h 317"/>
              <a:gd name="T38" fmla="*/ 2147483647 w 319"/>
              <a:gd name="T39" fmla="*/ 2147483647 h 317"/>
              <a:gd name="T40" fmla="*/ 2147483647 w 319"/>
              <a:gd name="T41" fmla="*/ 2147483647 h 317"/>
              <a:gd name="T42" fmla="*/ 2147483647 w 319"/>
              <a:gd name="T43" fmla="*/ 2147483647 h 317"/>
              <a:gd name="T44" fmla="*/ 2147483647 w 319"/>
              <a:gd name="T45" fmla="*/ 2147483647 h 317"/>
              <a:gd name="T46" fmla="*/ 2147483647 w 319"/>
              <a:gd name="T47" fmla="*/ 2147483647 h 317"/>
              <a:gd name="T48" fmla="*/ 2147483647 w 319"/>
              <a:gd name="T49" fmla="*/ 2147483647 h 317"/>
              <a:gd name="T50" fmla="*/ 2147483647 w 319"/>
              <a:gd name="T51" fmla="*/ 2147483647 h 317"/>
              <a:gd name="T52" fmla="*/ 2147483647 w 319"/>
              <a:gd name="T53" fmla="*/ 2147483647 h 317"/>
              <a:gd name="T54" fmla="*/ 2147483647 w 319"/>
              <a:gd name="T55" fmla="*/ 2147483647 h 317"/>
              <a:gd name="T56" fmla="*/ 2147483647 w 319"/>
              <a:gd name="T57" fmla="*/ 2147483647 h 317"/>
              <a:gd name="T58" fmla="*/ 2147483647 w 319"/>
              <a:gd name="T59" fmla="*/ 2147483647 h 317"/>
              <a:gd name="T60" fmla="*/ 2147483647 w 319"/>
              <a:gd name="T61" fmla="*/ 2147483647 h 317"/>
              <a:gd name="T62" fmla="*/ 2147483647 w 319"/>
              <a:gd name="T63" fmla="*/ 2147483647 h 317"/>
              <a:gd name="T64" fmla="*/ 2147483647 w 319"/>
              <a:gd name="T65" fmla="*/ 2147483647 h 317"/>
              <a:gd name="T66" fmla="*/ 2147483647 w 319"/>
              <a:gd name="T67" fmla="*/ 2147483647 h 317"/>
              <a:gd name="T68" fmla="*/ 2147483647 w 319"/>
              <a:gd name="T69" fmla="*/ 2147483647 h 317"/>
              <a:gd name="T70" fmla="*/ 2147483647 w 319"/>
              <a:gd name="T71" fmla="*/ 2147483647 h 317"/>
              <a:gd name="T72" fmla="*/ 2147483647 w 319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7"/>
              <a:gd name="T113" fmla="*/ 319 w 319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7">
                <a:moveTo>
                  <a:pt x="319" y="158"/>
                </a:moveTo>
                <a:lnTo>
                  <a:pt x="317" y="130"/>
                </a:lnTo>
                <a:lnTo>
                  <a:pt x="310" y="103"/>
                </a:lnTo>
                <a:lnTo>
                  <a:pt x="298" y="78"/>
                </a:lnTo>
                <a:lnTo>
                  <a:pt x="283" y="56"/>
                </a:lnTo>
                <a:lnTo>
                  <a:pt x="263" y="36"/>
                </a:lnTo>
                <a:lnTo>
                  <a:pt x="240" y="21"/>
                </a:lnTo>
                <a:lnTo>
                  <a:pt x="215" y="8"/>
                </a:lnTo>
                <a:lnTo>
                  <a:pt x="189" y="1"/>
                </a:lnTo>
                <a:lnTo>
                  <a:pt x="161" y="0"/>
                </a:lnTo>
                <a:lnTo>
                  <a:pt x="132" y="1"/>
                </a:lnTo>
                <a:lnTo>
                  <a:pt x="106" y="8"/>
                </a:lnTo>
                <a:lnTo>
                  <a:pt x="80" y="21"/>
                </a:lnTo>
                <a:lnTo>
                  <a:pt x="59" y="36"/>
                </a:lnTo>
                <a:lnTo>
                  <a:pt x="39" y="56"/>
                </a:lnTo>
                <a:lnTo>
                  <a:pt x="23" y="78"/>
                </a:lnTo>
                <a:lnTo>
                  <a:pt x="12" y="103"/>
                </a:lnTo>
                <a:lnTo>
                  <a:pt x="4" y="130"/>
                </a:lnTo>
                <a:lnTo>
                  <a:pt x="0" y="158"/>
                </a:lnTo>
                <a:lnTo>
                  <a:pt x="4" y="187"/>
                </a:lnTo>
                <a:lnTo>
                  <a:pt x="12" y="212"/>
                </a:lnTo>
                <a:lnTo>
                  <a:pt x="23" y="239"/>
                </a:lnTo>
                <a:lnTo>
                  <a:pt x="39" y="261"/>
                </a:lnTo>
                <a:lnTo>
                  <a:pt x="59" y="280"/>
                </a:lnTo>
                <a:lnTo>
                  <a:pt x="80" y="296"/>
                </a:lnTo>
                <a:lnTo>
                  <a:pt x="106" y="308"/>
                </a:lnTo>
                <a:lnTo>
                  <a:pt x="132" y="315"/>
                </a:lnTo>
                <a:lnTo>
                  <a:pt x="161" y="317"/>
                </a:lnTo>
                <a:lnTo>
                  <a:pt x="189" y="315"/>
                </a:lnTo>
                <a:lnTo>
                  <a:pt x="215" y="308"/>
                </a:lnTo>
                <a:lnTo>
                  <a:pt x="240" y="296"/>
                </a:lnTo>
                <a:lnTo>
                  <a:pt x="263" y="280"/>
                </a:lnTo>
                <a:lnTo>
                  <a:pt x="283" y="261"/>
                </a:lnTo>
                <a:lnTo>
                  <a:pt x="298" y="239"/>
                </a:lnTo>
                <a:lnTo>
                  <a:pt x="310" y="212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24" name="Line 735">
            <a:extLst>
              <a:ext uri="{FF2B5EF4-FFF2-40B4-BE49-F238E27FC236}">
                <a16:creationId xmlns:a16="http://schemas.microsoft.com/office/drawing/2014/main" id="{4DC24726-B5AA-4BA7-9D73-90CE1259A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6850" y="275272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25" name="Freeform 736">
            <a:extLst>
              <a:ext uri="{FF2B5EF4-FFF2-40B4-BE49-F238E27FC236}">
                <a16:creationId xmlns:a16="http://schemas.microsoft.com/office/drawing/2014/main" id="{FEBCDCEC-D286-4C7F-AFB4-0FEFB55BE14B}"/>
              </a:ext>
            </a:extLst>
          </p:cNvPr>
          <p:cNvSpPr>
            <a:spLocks/>
          </p:cNvSpPr>
          <p:nvPr/>
        </p:nvSpPr>
        <p:spPr bwMode="auto">
          <a:xfrm>
            <a:off x="7745413" y="2717800"/>
            <a:ext cx="71437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5" y="131"/>
                </a:lnTo>
                <a:lnTo>
                  <a:pt x="308" y="105"/>
                </a:lnTo>
                <a:lnTo>
                  <a:pt x="296" y="79"/>
                </a:lnTo>
                <a:lnTo>
                  <a:pt x="280" y="56"/>
                </a:lnTo>
                <a:lnTo>
                  <a:pt x="261" y="38"/>
                </a:lnTo>
                <a:lnTo>
                  <a:pt x="239" y="22"/>
                </a:lnTo>
                <a:lnTo>
                  <a:pt x="212" y="10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2" y="10"/>
                </a:lnTo>
                <a:lnTo>
                  <a:pt x="78" y="22"/>
                </a:lnTo>
                <a:lnTo>
                  <a:pt x="56" y="38"/>
                </a:lnTo>
                <a:lnTo>
                  <a:pt x="36" y="56"/>
                </a:lnTo>
                <a:lnTo>
                  <a:pt x="21" y="79"/>
                </a:lnTo>
                <a:lnTo>
                  <a:pt x="8" y="105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8" y="214"/>
                </a:lnTo>
                <a:lnTo>
                  <a:pt x="21" y="239"/>
                </a:lnTo>
                <a:lnTo>
                  <a:pt x="36" y="262"/>
                </a:lnTo>
                <a:lnTo>
                  <a:pt x="56" y="282"/>
                </a:lnTo>
                <a:lnTo>
                  <a:pt x="78" y="296"/>
                </a:lnTo>
                <a:lnTo>
                  <a:pt x="102" y="308"/>
                </a:lnTo>
                <a:lnTo>
                  <a:pt x="130" y="316"/>
                </a:lnTo>
                <a:lnTo>
                  <a:pt x="159" y="318"/>
                </a:lnTo>
                <a:lnTo>
                  <a:pt x="187" y="316"/>
                </a:lnTo>
                <a:lnTo>
                  <a:pt x="212" y="308"/>
                </a:lnTo>
                <a:lnTo>
                  <a:pt x="239" y="296"/>
                </a:lnTo>
                <a:lnTo>
                  <a:pt x="261" y="282"/>
                </a:lnTo>
                <a:lnTo>
                  <a:pt x="280" y="262"/>
                </a:lnTo>
                <a:lnTo>
                  <a:pt x="296" y="239"/>
                </a:lnTo>
                <a:lnTo>
                  <a:pt x="308" y="214"/>
                </a:lnTo>
                <a:lnTo>
                  <a:pt x="315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26" name="Line 737">
            <a:extLst>
              <a:ext uri="{FF2B5EF4-FFF2-40B4-BE49-F238E27FC236}">
                <a16:creationId xmlns:a16="http://schemas.microsoft.com/office/drawing/2014/main" id="{99FC9C6E-7734-477C-B39D-8B41BBCB70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4588" y="388461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27" name="Freeform 738">
            <a:extLst>
              <a:ext uri="{FF2B5EF4-FFF2-40B4-BE49-F238E27FC236}">
                <a16:creationId xmlns:a16="http://schemas.microsoft.com/office/drawing/2014/main" id="{18708A2B-6DC4-453B-B860-21B632505917}"/>
              </a:ext>
            </a:extLst>
          </p:cNvPr>
          <p:cNvSpPr>
            <a:spLocks/>
          </p:cNvSpPr>
          <p:nvPr/>
        </p:nvSpPr>
        <p:spPr bwMode="auto">
          <a:xfrm>
            <a:off x="7423150" y="3849688"/>
            <a:ext cx="71438" cy="71437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9"/>
                </a:moveTo>
                <a:lnTo>
                  <a:pt x="316" y="132"/>
                </a:lnTo>
                <a:lnTo>
                  <a:pt x="308" y="105"/>
                </a:lnTo>
                <a:lnTo>
                  <a:pt x="298" y="80"/>
                </a:lnTo>
                <a:lnTo>
                  <a:pt x="280" y="57"/>
                </a:lnTo>
                <a:lnTo>
                  <a:pt x="262" y="37"/>
                </a:lnTo>
                <a:lnTo>
                  <a:pt x="238" y="23"/>
                </a:lnTo>
                <a:lnTo>
                  <a:pt x="214" y="10"/>
                </a:lnTo>
                <a:lnTo>
                  <a:pt x="186" y="3"/>
                </a:lnTo>
                <a:lnTo>
                  <a:pt x="159" y="0"/>
                </a:lnTo>
                <a:lnTo>
                  <a:pt x="132" y="3"/>
                </a:lnTo>
                <a:lnTo>
                  <a:pt x="104" y="10"/>
                </a:lnTo>
                <a:lnTo>
                  <a:pt x="80" y="23"/>
                </a:lnTo>
                <a:lnTo>
                  <a:pt x="57" y="37"/>
                </a:lnTo>
                <a:lnTo>
                  <a:pt x="37" y="57"/>
                </a:lnTo>
                <a:lnTo>
                  <a:pt x="20" y="80"/>
                </a:lnTo>
                <a:lnTo>
                  <a:pt x="10" y="105"/>
                </a:lnTo>
                <a:lnTo>
                  <a:pt x="2" y="132"/>
                </a:lnTo>
                <a:lnTo>
                  <a:pt x="0" y="159"/>
                </a:lnTo>
                <a:lnTo>
                  <a:pt x="2" y="186"/>
                </a:lnTo>
                <a:lnTo>
                  <a:pt x="10" y="214"/>
                </a:lnTo>
                <a:lnTo>
                  <a:pt x="20" y="238"/>
                </a:lnTo>
                <a:lnTo>
                  <a:pt x="37" y="261"/>
                </a:lnTo>
                <a:lnTo>
                  <a:pt x="57" y="281"/>
                </a:lnTo>
                <a:lnTo>
                  <a:pt x="80" y="297"/>
                </a:lnTo>
                <a:lnTo>
                  <a:pt x="104" y="308"/>
                </a:lnTo>
                <a:lnTo>
                  <a:pt x="132" y="316"/>
                </a:lnTo>
                <a:lnTo>
                  <a:pt x="159" y="319"/>
                </a:lnTo>
                <a:lnTo>
                  <a:pt x="186" y="316"/>
                </a:lnTo>
                <a:lnTo>
                  <a:pt x="214" y="308"/>
                </a:lnTo>
                <a:lnTo>
                  <a:pt x="238" y="297"/>
                </a:lnTo>
                <a:lnTo>
                  <a:pt x="262" y="281"/>
                </a:lnTo>
                <a:lnTo>
                  <a:pt x="280" y="261"/>
                </a:lnTo>
                <a:lnTo>
                  <a:pt x="298" y="238"/>
                </a:lnTo>
                <a:lnTo>
                  <a:pt x="308" y="214"/>
                </a:lnTo>
                <a:lnTo>
                  <a:pt x="316" y="186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28" name="Line 739">
            <a:extLst>
              <a:ext uri="{FF2B5EF4-FFF2-40B4-BE49-F238E27FC236}">
                <a16:creationId xmlns:a16="http://schemas.microsoft.com/office/drawing/2014/main" id="{CAC95B05-5BD1-4CDB-977D-1BC641332F6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10513" y="375920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29" name="Freeform 740">
            <a:extLst>
              <a:ext uri="{FF2B5EF4-FFF2-40B4-BE49-F238E27FC236}">
                <a16:creationId xmlns:a16="http://schemas.microsoft.com/office/drawing/2014/main" id="{20E4345D-8A13-4B51-B9E6-C83FB4FD674B}"/>
              </a:ext>
            </a:extLst>
          </p:cNvPr>
          <p:cNvSpPr>
            <a:spLocks/>
          </p:cNvSpPr>
          <p:nvPr/>
        </p:nvSpPr>
        <p:spPr bwMode="auto">
          <a:xfrm>
            <a:off x="7839075" y="3724275"/>
            <a:ext cx="71438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2"/>
                </a:lnTo>
                <a:lnTo>
                  <a:pt x="309" y="105"/>
                </a:lnTo>
                <a:lnTo>
                  <a:pt x="296" y="81"/>
                </a:lnTo>
                <a:lnTo>
                  <a:pt x="280" y="57"/>
                </a:lnTo>
                <a:lnTo>
                  <a:pt x="262" y="38"/>
                </a:lnTo>
                <a:lnTo>
                  <a:pt x="239" y="21"/>
                </a:lnTo>
                <a:lnTo>
                  <a:pt x="213" y="10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4" y="10"/>
                </a:lnTo>
                <a:lnTo>
                  <a:pt x="79" y="21"/>
                </a:lnTo>
                <a:lnTo>
                  <a:pt x="56" y="38"/>
                </a:lnTo>
                <a:lnTo>
                  <a:pt x="36" y="57"/>
                </a:lnTo>
                <a:lnTo>
                  <a:pt x="22" y="81"/>
                </a:lnTo>
                <a:lnTo>
                  <a:pt x="10" y="105"/>
                </a:lnTo>
                <a:lnTo>
                  <a:pt x="2" y="132"/>
                </a:lnTo>
                <a:lnTo>
                  <a:pt x="0" y="159"/>
                </a:lnTo>
                <a:lnTo>
                  <a:pt x="2" y="187"/>
                </a:lnTo>
                <a:lnTo>
                  <a:pt x="10" y="215"/>
                </a:lnTo>
                <a:lnTo>
                  <a:pt x="22" y="239"/>
                </a:lnTo>
                <a:lnTo>
                  <a:pt x="36" y="261"/>
                </a:lnTo>
                <a:lnTo>
                  <a:pt x="56" y="281"/>
                </a:lnTo>
                <a:lnTo>
                  <a:pt x="79" y="297"/>
                </a:lnTo>
                <a:lnTo>
                  <a:pt x="104" y="309"/>
                </a:lnTo>
                <a:lnTo>
                  <a:pt x="131" y="317"/>
                </a:lnTo>
                <a:lnTo>
                  <a:pt x="160" y="318"/>
                </a:lnTo>
                <a:lnTo>
                  <a:pt x="187" y="317"/>
                </a:lnTo>
                <a:lnTo>
                  <a:pt x="213" y="309"/>
                </a:lnTo>
                <a:lnTo>
                  <a:pt x="239" y="297"/>
                </a:lnTo>
                <a:lnTo>
                  <a:pt x="262" y="281"/>
                </a:lnTo>
                <a:lnTo>
                  <a:pt x="280" y="261"/>
                </a:lnTo>
                <a:lnTo>
                  <a:pt x="296" y="239"/>
                </a:lnTo>
                <a:lnTo>
                  <a:pt x="309" y="215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30" name="Line 741">
            <a:extLst>
              <a:ext uri="{FF2B5EF4-FFF2-40B4-BE49-F238E27FC236}">
                <a16:creationId xmlns:a16="http://schemas.microsoft.com/office/drawing/2014/main" id="{BAA5B87F-CEE6-4172-9508-B0531FC20F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00613" y="4254500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31" name="Freeform 742">
            <a:extLst>
              <a:ext uri="{FF2B5EF4-FFF2-40B4-BE49-F238E27FC236}">
                <a16:creationId xmlns:a16="http://schemas.microsoft.com/office/drawing/2014/main" id="{2EC315D5-EC52-45D6-BB68-2C089001FD33}"/>
              </a:ext>
            </a:extLst>
          </p:cNvPr>
          <p:cNvSpPr>
            <a:spLocks/>
          </p:cNvSpPr>
          <p:nvPr/>
        </p:nvSpPr>
        <p:spPr bwMode="auto">
          <a:xfrm>
            <a:off x="4829175" y="4217988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5" y="130"/>
                </a:lnTo>
                <a:lnTo>
                  <a:pt x="309" y="105"/>
                </a:lnTo>
                <a:lnTo>
                  <a:pt x="297" y="80"/>
                </a:lnTo>
                <a:lnTo>
                  <a:pt x="280" y="56"/>
                </a:lnTo>
                <a:lnTo>
                  <a:pt x="261" y="39"/>
                </a:lnTo>
                <a:lnTo>
                  <a:pt x="239" y="21"/>
                </a:lnTo>
                <a:lnTo>
                  <a:pt x="213" y="11"/>
                </a:lnTo>
                <a:lnTo>
                  <a:pt x="187" y="3"/>
                </a:lnTo>
                <a:lnTo>
                  <a:pt x="160" y="0"/>
                </a:lnTo>
                <a:lnTo>
                  <a:pt x="131" y="3"/>
                </a:lnTo>
                <a:lnTo>
                  <a:pt x="103" y="11"/>
                </a:lnTo>
                <a:lnTo>
                  <a:pt x="79" y="21"/>
                </a:lnTo>
                <a:lnTo>
                  <a:pt x="57" y="39"/>
                </a:lnTo>
                <a:lnTo>
                  <a:pt x="37" y="56"/>
                </a:lnTo>
                <a:lnTo>
                  <a:pt x="21" y="80"/>
                </a:lnTo>
                <a:lnTo>
                  <a:pt x="9" y="105"/>
                </a:lnTo>
                <a:lnTo>
                  <a:pt x="1" y="130"/>
                </a:lnTo>
                <a:lnTo>
                  <a:pt x="0" y="158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7" y="262"/>
                </a:lnTo>
                <a:lnTo>
                  <a:pt x="57" y="282"/>
                </a:lnTo>
                <a:lnTo>
                  <a:pt x="79" y="297"/>
                </a:lnTo>
                <a:lnTo>
                  <a:pt x="103" y="309"/>
                </a:lnTo>
                <a:lnTo>
                  <a:pt x="131" y="316"/>
                </a:lnTo>
                <a:lnTo>
                  <a:pt x="160" y="319"/>
                </a:lnTo>
                <a:lnTo>
                  <a:pt x="187" y="316"/>
                </a:lnTo>
                <a:lnTo>
                  <a:pt x="213" y="309"/>
                </a:lnTo>
                <a:lnTo>
                  <a:pt x="239" y="297"/>
                </a:lnTo>
                <a:lnTo>
                  <a:pt x="261" y="282"/>
                </a:lnTo>
                <a:lnTo>
                  <a:pt x="280" y="262"/>
                </a:lnTo>
                <a:lnTo>
                  <a:pt x="297" y="239"/>
                </a:lnTo>
                <a:lnTo>
                  <a:pt x="309" y="215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32" name="Line 743">
            <a:extLst>
              <a:ext uri="{FF2B5EF4-FFF2-40B4-BE49-F238E27FC236}">
                <a16:creationId xmlns:a16="http://schemas.microsoft.com/office/drawing/2014/main" id="{AD0EBD8D-A480-4963-91CC-AC4F36B4726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3650" y="40338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33" name="Freeform 744">
            <a:extLst>
              <a:ext uri="{FF2B5EF4-FFF2-40B4-BE49-F238E27FC236}">
                <a16:creationId xmlns:a16="http://schemas.microsoft.com/office/drawing/2014/main" id="{62393171-D97E-44FA-83D6-128AF1399D2B}"/>
              </a:ext>
            </a:extLst>
          </p:cNvPr>
          <p:cNvSpPr>
            <a:spLocks/>
          </p:cNvSpPr>
          <p:nvPr/>
        </p:nvSpPr>
        <p:spPr bwMode="auto">
          <a:xfrm>
            <a:off x="7540625" y="3997325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6" y="132"/>
                </a:lnTo>
                <a:lnTo>
                  <a:pt x="308" y="104"/>
                </a:lnTo>
                <a:lnTo>
                  <a:pt x="297" y="80"/>
                </a:lnTo>
                <a:lnTo>
                  <a:pt x="281" y="57"/>
                </a:lnTo>
                <a:lnTo>
                  <a:pt x="263" y="37"/>
                </a:lnTo>
                <a:lnTo>
                  <a:pt x="240" y="21"/>
                </a:lnTo>
                <a:lnTo>
                  <a:pt x="214" y="10"/>
                </a:lnTo>
                <a:lnTo>
                  <a:pt x="188" y="2"/>
                </a:lnTo>
                <a:lnTo>
                  <a:pt x="161" y="0"/>
                </a:lnTo>
                <a:lnTo>
                  <a:pt x="132" y="2"/>
                </a:lnTo>
                <a:lnTo>
                  <a:pt x="105" y="10"/>
                </a:lnTo>
                <a:lnTo>
                  <a:pt x="80" y="21"/>
                </a:lnTo>
                <a:lnTo>
                  <a:pt x="57" y="37"/>
                </a:lnTo>
                <a:lnTo>
                  <a:pt x="37" y="57"/>
                </a:lnTo>
                <a:lnTo>
                  <a:pt x="23" y="80"/>
                </a:lnTo>
                <a:lnTo>
                  <a:pt x="10" y="104"/>
                </a:lnTo>
                <a:lnTo>
                  <a:pt x="3" y="132"/>
                </a:lnTo>
                <a:lnTo>
                  <a:pt x="0" y="159"/>
                </a:lnTo>
                <a:lnTo>
                  <a:pt x="3" y="187"/>
                </a:lnTo>
                <a:lnTo>
                  <a:pt x="10" y="213"/>
                </a:lnTo>
                <a:lnTo>
                  <a:pt x="23" y="238"/>
                </a:lnTo>
                <a:lnTo>
                  <a:pt x="37" y="261"/>
                </a:lnTo>
                <a:lnTo>
                  <a:pt x="57" y="281"/>
                </a:lnTo>
                <a:lnTo>
                  <a:pt x="80" y="297"/>
                </a:lnTo>
                <a:lnTo>
                  <a:pt x="105" y="309"/>
                </a:lnTo>
                <a:lnTo>
                  <a:pt x="132" y="316"/>
                </a:lnTo>
                <a:lnTo>
                  <a:pt x="161" y="318"/>
                </a:lnTo>
                <a:lnTo>
                  <a:pt x="188" y="316"/>
                </a:lnTo>
                <a:lnTo>
                  <a:pt x="214" y="309"/>
                </a:lnTo>
                <a:lnTo>
                  <a:pt x="240" y="297"/>
                </a:lnTo>
                <a:lnTo>
                  <a:pt x="263" y="281"/>
                </a:lnTo>
                <a:lnTo>
                  <a:pt x="281" y="261"/>
                </a:lnTo>
                <a:lnTo>
                  <a:pt x="297" y="238"/>
                </a:lnTo>
                <a:lnTo>
                  <a:pt x="308" y="213"/>
                </a:lnTo>
                <a:lnTo>
                  <a:pt x="316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34" name="Line 745">
            <a:extLst>
              <a:ext uri="{FF2B5EF4-FFF2-40B4-BE49-F238E27FC236}">
                <a16:creationId xmlns:a16="http://schemas.microsoft.com/office/drawing/2014/main" id="{671269E8-6319-4F9E-AA2C-EE89C4C84D5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4788" y="528161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35" name="Freeform 746">
            <a:extLst>
              <a:ext uri="{FF2B5EF4-FFF2-40B4-BE49-F238E27FC236}">
                <a16:creationId xmlns:a16="http://schemas.microsoft.com/office/drawing/2014/main" id="{3EC58EEE-C5E4-40EA-A911-E74DA0C03753}"/>
              </a:ext>
            </a:extLst>
          </p:cNvPr>
          <p:cNvSpPr>
            <a:spLocks/>
          </p:cNvSpPr>
          <p:nvPr/>
        </p:nvSpPr>
        <p:spPr bwMode="auto">
          <a:xfrm>
            <a:off x="5211763" y="5245100"/>
            <a:ext cx="73025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5" y="131"/>
                </a:lnTo>
                <a:lnTo>
                  <a:pt x="307" y="105"/>
                </a:lnTo>
                <a:lnTo>
                  <a:pt x="297" y="79"/>
                </a:lnTo>
                <a:lnTo>
                  <a:pt x="281" y="56"/>
                </a:lnTo>
                <a:lnTo>
                  <a:pt x="261" y="38"/>
                </a:lnTo>
                <a:lnTo>
                  <a:pt x="238" y="22"/>
                </a:lnTo>
                <a:lnTo>
                  <a:pt x="213" y="10"/>
                </a:lnTo>
                <a:lnTo>
                  <a:pt x="188" y="3"/>
                </a:lnTo>
                <a:lnTo>
                  <a:pt x="159" y="0"/>
                </a:lnTo>
                <a:lnTo>
                  <a:pt x="131" y="3"/>
                </a:lnTo>
                <a:lnTo>
                  <a:pt x="103" y="10"/>
                </a:lnTo>
                <a:lnTo>
                  <a:pt x="79" y="22"/>
                </a:lnTo>
                <a:lnTo>
                  <a:pt x="56" y="38"/>
                </a:lnTo>
                <a:lnTo>
                  <a:pt x="37" y="56"/>
                </a:lnTo>
                <a:lnTo>
                  <a:pt x="22" y="79"/>
                </a:lnTo>
                <a:lnTo>
                  <a:pt x="9" y="105"/>
                </a:lnTo>
                <a:lnTo>
                  <a:pt x="2" y="131"/>
                </a:lnTo>
                <a:lnTo>
                  <a:pt x="0" y="158"/>
                </a:lnTo>
                <a:lnTo>
                  <a:pt x="2" y="188"/>
                </a:lnTo>
                <a:lnTo>
                  <a:pt x="9" y="214"/>
                </a:lnTo>
                <a:lnTo>
                  <a:pt x="22" y="239"/>
                </a:lnTo>
                <a:lnTo>
                  <a:pt x="37" y="262"/>
                </a:lnTo>
                <a:lnTo>
                  <a:pt x="56" y="282"/>
                </a:lnTo>
                <a:lnTo>
                  <a:pt x="79" y="297"/>
                </a:lnTo>
                <a:lnTo>
                  <a:pt x="103" y="310"/>
                </a:lnTo>
                <a:lnTo>
                  <a:pt x="131" y="316"/>
                </a:lnTo>
                <a:lnTo>
                  <a:pt x="159" y="318"/>
                </a:lnTo>
                <a:lnTo>
                  <a:pt x="188" y="316"/>
                </a:lnTo>
                <a:lnTo>
                  <a:pt x="213" y="310"/>
                </a:lnTo>
                <a:lnTo>
                  <a:pt x="238" y="297"/>
                </a:lnTo>
                <a:lnTo>
                  <a:pt x="261" y="282"/>
                </a:lnTo>
                <a:lnTo>
                  <a:pt x="281" y="262"/>
                </a:lnTo>
                <a:lnTo>
                  <a:pt x="297" y="239"/>
                </a:lnTo>
                <a:lnTo>
                  <a:pt x="307" y="214"/>
                </a:lnTo>
                <a:lnTo>
                  <a:pt x="315" y="188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36" name="Line 747">
            <a:extLst>
              <a:ext uri="{FF2B5EF4-FFF2-40B4-BE49-F238E27FC236}">
                <a16:creationId xmlns:a16="http://schemas.microsoft.com/office/drawing/2014/main" id="{918653B2-E768-4748-8280-619408F84B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45640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37" name="Freeform 748">
            <a:extLst>
              <a:ext uri="{FF2B5EF4-FFF2-40B4-BE49-F238E27FC236}">
                <a16:creationId xmlns:a16="http://schemas.microsoft.com/office/drawing/2014/main" id="{02729078-2676-4B2A-9A62-4118D91702CB}"/>
              </a:ext>
            </a:extLst>
          </p:cNvPr>
          <p:cNvSpPr>
            <a:spLocks/>
          </p:cNvSpPr>
          <p:nvPr/>
        </p:nvSpPr>
        <p:spPr bwMode="auto">
          <a:xfrm>
            <a:off x="6370638" y="4529138"/>
            <a:ext cx="73025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5" y="132"/>
                </a:lnTo>
                <a:lnTo>
                  <a:pt x="307" y="104"/>
                </a:lnTo>
                <a:lnTo>
                  <a:pt x="297" y="80"/>
                </a:lnTo>
                <a:lnTo>
                  <a:pt x="280" y="57"/>
                </a:lnTo>
                <a:lnTo>
                  <a:pt x="261" y="37"/>
                </a:lnTo>
                <a:lnTo>
                  <a:pt x="238" y="22"/>
                </a:lnTo>
                <a:lnTo>
                  <a:pt x="213" y="10"/>
                </a:lnTo>
                <a:lnTo>
                  <a:pt x="186" y="2"/>
                </a:lnTo>
                <a:lnTo>
                  <a:pt x="158" y="0"/>
                </a:lnTo>
                <a:lnTo>
                  <a:pt x="131" y="2"/>
                </a:lnTo>
                <a:lnTo>
                  <a:pt x="104" y="10"/>
                </a:lnTo>
                <a:lnTo>
                  <a:pt x="79" y="22"/>
                </a:lnTo>
                <a:lnTo>
                  <a:pt x="56" y="37"/>
                </a:lnTo>
                <a:lnTo>
                  <a:pt x="36" y="57"/>
                </a:lnTo>
                <a:lnTo>
                  <a:pt x="19" y="80"/>
                </a:lnTo>
                <a:lnTo>
                  <a:pt x="10" y="104"/>
                </a:lnTo>
                <a:lnTo>
                  <a:pt x="2" y="132"/>
                </a:lnTo>
                <a:lnTo>
                  <a:pt x="0" y="158"/>
                </a:lnTo>
                <a:lnTo>
                  <a:pt x="2" y="187"/>
                </a:lnTo>
                <a:lnTo>
                  <a:pt x="10" y="214"/>
                </a:lnTo>
                <a:lnTo>
                  <a:pt x="19" y="239"/>
                </a:lnTo>
                <a:lnTo>
                  <a:pt x="36" y="263"/>
                </a:lnTo>
                <a:lnTo>
                  <a:pt x="56" y="280"/>
                </a:lnTo>
                <a:lnTo>
                  <a:pt x="79" y="297"/>
                </a:lnTo>
                <a:lnTo>
                  <a:pt x="104" y="309"/>
                </a:lnTo>
                <a:lnTo>
                  <a:pt x="131" y="316"/>
                </a:lnTo>
                <a:lnTo>
                  <a:pt x="158" y="319"/>
                </a:lnTo>
                <a:lnTo>
                  <a:pt x="186" y="316"/>
                </a:lnTo>
                <a:lnTo>
                  <a:pt x="213" y="309"/>
                </a:lnTo>
                <a:lnTo>
                  <a:pt x="238" y="297"/>
                </a:lnTo>
                <a:lnTo>
                  <a:pt x="261" y="280"/>
                </a:lnTo>
                <a:lnTo>
                  <a:pt x="280" y="263"/>
                </a:lnTo>
                <a:lnTo>
                  <a:pt x="297" y="239"/>
                </a:lnTo>
                <a:lnTo>
                  <a:pt x="307" y="214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38" name="Line 749">
            <a:extLst>
              <a:ext uri="{FF2B5EF4-FFF2-40B4-BE49-F238E27FC236}">
                <a16:creationId xmlns:a16="http://schemas.microsoft.com/office/drawing/2014/main" id="{6F42D343-0580-455A-8363-8CBA1C56A39A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3313" y="34861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39" name="Freeform 750">
            <a:extLst>
              <a:ext uri="{FF2B5EF4-FFF2-40B4-BE49-F238E27FC236}">
                <a16:creationId xmlns:a16="http://schemas.microsoft.com/office/drawing/2014/main" id="{F30C5386-8172-4D2E-8A95-C25134C881A2}"/>
              </a:ext>
            </a:extLst>
          </p:cNvPr>
          <p:cNvSpPr>
            <a:spLocks/>
          </p:cNvSpPr>
          <p:nvPr/>
        </p:nvSpPr>
        <p:spPr bwMode="auto">
          <a:xfrm>
            <a:off x="7381875" y="3449638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6" y="131"/>
                </a:lnTo>
                <a:lnTo>
                  <a:pt x="308" y="103"/>
                </a:lnTo>
                <a:lnTo>
                  <a:pt x="297" y="79"/>
                </a:lnTo>
                <a:lnTo>
                  <a:pt x="281" y="57"/>
                </a:lnTo>
                <a:lnTo>
                  <a:pt x="261" y="37"/>
                </a:lnTo>
                <a:lnTo>
                  <a:pt x="240" y="20"/>
                </a:lnTo>
                <a:lnTo>
                  <a:pt x="214" y="9"/>
                </a:lnTo>
                <a:lnTo>
                  <a:pt x="188" y="1"/>
                </a:lnTo>
                <a:lnTo>
                  <a:pt x="159" y="0"/>
                </a:lnTo>
                <a:lnTo>
                  <a:pt x="131" y="1"/>
                </a:lnTo>
                <a:lnTo>
                  <a:pt x="105" y="9"/>
                </a:lnTo>
                <a:lnTo>
                  <a:pt x="80" y="20"/>
                </a:lnTo>
                <a:lnTo>
                  <a:pt x="57" y="37"/>
                </a:lnTo>
                <a:lnTo>
                  <a:pt x="37" y="57"/>
                </a:lnTo>
                <a:lnTo>
                  <a:pt x="22" y="79"/>
                </a:lnTo>
                <a:lnTo>
                  <a:pt x="9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6"/>
                </a:lnTo>
                <a:lnTo>
                  <a:pt x="9" y="213"/>
                </a:lnTo>
                <a:lnTo>
                  <a:pt x="22" y="237"/>
                </a:lnTo>
                <a:lnTo>
                  <a:pt x="37" y="260"/>
                </a:lnTo>
                <a:lnTo>
                  <a:pt x="57" y="280"/>
                </a:lnTo>
                <a:lnTo>
                  <a:pt x="80" y="297"/>
                </a:lnTo>
                <a:lnTo>
                  <a:pt x="105" y="308"/>
                </a:lnTo>
                <a:lnTo>
                  <a:pt x="131" y="315"/>
                </a:lnTo>
                <a:lnTo>
                  <a:pt x="159" y="318"/>
                </a:lnTo>
                <a:lnTo>
                  <a:pt x="188" y="315"/>
                </a:lnTo>
                <a:lnTo>
                  <a:pt x="214" y="308"/>
                </a:lnTo>
                <a:lnTo>
                  <a:pt x="240" y="297"/>
                </a:lnTo>
                <a:lnTo>
                  <a:pt x="261" y="280"/>
                </a:lnTo>
                <a:lnTo>
                  <a:pt x="281" y="260"/>
                </a:lnTo>
                <a:lnTo>
                  <a:pt x="297" y="237"/>
                </a:lnTo>
                <a:lnTo>
                  <a:pt x="308" y="213"/>
                </a:lnTo>
                <a:lnTo>
                  <a:pt x="316" y="186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40" name="Line 751">
            <a:extLst>
              <a:ext uri="{FF2B5EF4-FFF2-40B4-BE49-F238E27FC236}">
                <a16:creationId xmlns:a16="http://schemas.microsoft.com/office/drawing/2014/main" id="{B35BA7C8-E5DD-4A38-A082-9A6098FFB14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7338" y="58213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41" name="Freeform 752">
            <a:extLst>
              <a:ext uri="{FF2B5EF4-FFF2-40B4-BE49-F238E27FC236}">
                <a16:creationId xmlns:a16="http://schemas.microsoft.com/office/drawing/2014/main" id="{A9141442-61D0-4114-BE49-EBB5FFE65CB9}"/>
              </a:ext>
            </a:extLst>
          </p:cNvPr>
          <p:cNvSpPr>
            <a:spLocks/>
          </p:cNvSpPr>
          <p:nvPr/>
        </p:nvSpPr>
        <p:spPr bwMode="auto">
          <a:xfrm>
            <a:off x="7834313" y="5784850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5" y="130"/>
                </a:lnTo>
                <a:lnTo>
                  <a:pt x="307" y="103"/>
                </a:lnTo>
                <a:lnTo>
                  <a:pt x="298" y="78"/>
                </a:lnTo>
                <a:lnTo>
                  <a:pt x="280" y="55"/>
                </a:lnTo>
                <a:lnTo>
                  <a:pt x="261" y="36"/>
                </a:lnTo>
                <a:lnTo>
                  <a:pt x="239" y="21"/>
                </a:lnTo>
                <a:lnTo>
                  <a:pt x="213" y="9"/>
                </a:lnTo>
                <a:lnTo>
                  <a:pt x="186" y="1"/>
                </a:lnTo>
                <a:lnTo>
                  <a:pt x="158" y="0"/>
                </a:lnTo>
                <a:lnTo>
                  <a:pt x="131" y="1"/>
                </a:lnTo>
                <a:lnTo>
                  <a:pt x="104" y="9"/>
                </a:lnTo>
                <a:lnTo>
                  <a:pt x="79" y="21"/>
                </a:lnTo>
                <a:lnTo>
                  <a:pt x="56" y="36"/>
                </a:lnTo>
                <a:lnTo>
                  <a:pt x="36" y="55"/>
                </a:lnTo>
                <a:lnTo>
                  <a:pt x="22" y="78"/>
                </a:lnTo>
                <a:lnTo>
                  <a:pt x="10" y="103"/>
                </a:lnTo>
                <a:lnTo>
                  <a:pt x="2" y="130"/>
                </a:lnTo>
                <a:lnTo>
                  <a:pt x="0" y="158"/>
                </a:lnTo>
                <a:lnTo>
                  <a:pt x="2" y="185"/>
                </a:lnTo>
                <a:lnTo>
                  <a:pt x="10" y="212"/>
                </a:lnTo>
                <a:lnTo>
                  <a:pt x="22" y="238"/>
                </a:lnTo>
                <a:lnTo>
                  <a:pt x="36" y="260"/>
                </a:lnTo>
                <a:lnTo>
                  <a:pt x="56" y="280"/>
                </a:lnTo>
                <a:lnTo>
                  <a:pt x="79" y="296"/>
                </a:lnTo>
                <a:lnTo>
                  <a:pt x="104" y="306"/>
                </a:lnTo>
                <a:lnTo>
                  <a:pt x="131" y="314"/>
                </a:lnTo>
                <a:lnTo>
                  <a:pt x="158" y="318"/>
                </a:lnTo>
                <a:lnTo>
                  <a:pt x="186" y="314"/>
                </a:lnTo>
                <a:lnTo>
                  <a:pt x="213" y="306"/>
                </a:lnTo>
                <a:lnTo>
                  <a:pt x="239" y="296"/>
                </a:lnTo>
                <a:lnTo>
                  <a:pt x="261" y="280"/>
                </a:lnTo>
                <a:lnTo>
                  <a:pt x="280" y="260"/>
                </a:lnTo>
                <a:lnTo>
                  <a:pt x="298" y="238"/>
                </a:lnTo>
                <a:lnTo>
                  <a:pt x="307" y="212"/>
                </a:lnTo>
                <a:lnTo>
                  <a:pt x="315" y="185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42" name="Line 753">
            <a:extLst>
              <a:ext uri="{FF2B5EF4-FFF2-40B4-BE49-F238E27FC236}">
                <a16:creationId xmlns:a16="http://schemas.microsoft.com/office/drawing/2014/main" id="{96A1FD36-4620-4C6E-BDFF-7266D2626D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8575" y="27638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43" name="Freeform 754">
            <a:extLst>
              <a:ext uri="{FF2B5EF4-FFF2-40B4-BE49-F238E27FC236}">
                <a16:creationId xmlns:a16="http://schemas.microsoft.com/office/drawing/2014/main" id="{AEEFD419-B78E-48D5-9EC6-3D37694B33D7}"/>
              </a:ext>
            </a:extLst>
          </p:cNvPr>
          <p:cNvSpPr>
            <a:spLocks/>
          </p:cNvSpPr>
          <p:nvPr/>
        </p:nvSpPr>
        <p:spPr bwMode="auto">
          <a:xfrm>
            <a:off x="7577138" y="2727325"/>
            <a:ext cx="71437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4" y="132"/>
                </a:lnTo>
                <a:lnTo>
                  <a:pt x="309" y="104"/>
                </a:lnTo>
                <a:lnTo>
                  <a:pt x="297" y="80"/>
                </a:lnTo>
                <a:lnTo>
                  <a:pt x="281" y="57"/>
                </a:lnTo>
                <a:lnTo>
                  <a:pt x="261" y="37"/>
                </a:lnTo>
                <a:lnTo>
                  <a:pt x="239" y="22"/>
                </a:lnTo>
                <a:lnTo>
                  <a:pt x="213" y="10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5" y="10"/>
                </a:lnTo>
                <a:lnTo>
                  <a:pt x="79" y="22"/>
                </a:lnTo>
                <a:lnTo>
                  <a:pt x="56" y="37"/>
                </a:lnTo>
                <a:lnTo>
                  <a:pt x="37" y="57"/>
                </a:lnTo>
                <a:lnTo>
                  <a:pt x="21" y="80"/>
                </a:lnTo>
                <a:lnTo>
                  <a:pt x="9" y="104"/>
                </a:lnTo>
                <a:lnTo>
                  <a:pt x="2" y="132"/>
                </a:lnTo>
                <a:lnTo>
                  <a:pt x="0" y="159"/>
                </a:lnTo>
                <a:lnTo>
                  <a:pt x="2" y="187"/>
                </a:lnTo>
                <a:lnTo>
                  <a:pt x="9" y="214"/>
                </a:lnTo>
                <a:lnTo>
                  <a:pt x="21" y="239"/>
                </a:lnTo>
                <a:lnTo>
                  <a:pt x="37" y="263"/>
                </a:lnTo>
                <a:lnTo>
                  <a:pt x="56" y="280"/>
                </a:lnTo>
                <a:lnTo>
                  <a:pt x="79" y="297"/>
                </a:lnTo>
                <a:lnTo>
                  <a:pt x="105" y="309"/>
                </a:lnTo>
                <a:lnTo>
                  <a:pt x="131" y="316"/>
                </a:lnTo>
                <a:lnTo>
                  <a:pt x="159" y="319"/>
                </a:lnTo>
                <a:lnTo>
                  <a:pt x="187" y="316"/>
                </a:lnTo>
                <a:lnTo>
                  <a:pt x="213" y="309"/>
                </a:lnTo>
                <a:lnTo>
                  <a:pt x="239" y="297"/>
                </a:lnTo>
                <a:lnTo>
                  <a:pt x="261" y="280"/>
                </a:lnTo>
                <a:lnTo>
                  <a:pt x="281" y="263"/>
                </a:lnTo>
                <a:lnTo>
                  <a:pt x="297" y="239"/>
                </a:lnTo>
                <a:lnTo>
                  <a:pt x="309" y="214"/>
                </a:lnTo>
                <a:lnTo>
                  <a:pt x="314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44" name="Line 755">
            <a:extLst>
              <a:ext uri="{FF2B5EF4-FFF2-40B4-BE49-F238E27FC236}">
                <a16:creationId xmlns:a16="http://schemas.microsoft.com/office/drawing/2014/main" id="{46CF1B12-29F9-444B-890F-063C2EC64A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5938" y="45307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45" name="Freeform 756">
            <a:extLst>
              <a:ext uri="{FF2B5EF4-FFF2-40B4-BE49-F238E27FC236}">
                <a16:creationId xmlns:a16="http://schemas.microsoft.com/office/drawing/2014/main" id="{6D058E34-C25C-4120-BFFE-A1E26511C8BD}"/>
              </a:ext>
            </a:extLst>
          </p:cNvPr>
          <p:cNvSpPr>
            <a:spLocks/>
          </p:cNvSpPr>
          <p:nvPr/>
        </p:nvSpPr>
        <p:spPr bwMode="auto">
          <a:xfrm>
            <a:off x="6792913" y="4495800"/>
            <a:ext cx="73025" cy="71438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5" y="130"/>
                </a:lnTo>
                <a:lnTo>
                  <a:pt x="308" y="104"/>
                </a:lnTo>
                <a:lnTo>
                  <a:pt x="298" y="78"/>
                </a:lnTo>
                <a:lnTo>
                  <a:pt x="280" y="55"/>
                </a:lnTo>
                <a:lnTo>
                  <a:pt x="261" y="36"/>
                </a:lnTo>
                <a:lnTo>
                  <a:pt x="238" y="21"/>
                </a:lnTo>
                <a:lnTo>
                  <a:pt x="213" y="9"/>
                </a:lnTo>
                <a:lnTo>
                  <a:pt x="186" y="2"/>
                </a:lnTo>
                <a:lnTo>
                  <a:pt x="158" y="0"/>
                </a:lnTo>
                <a:lnTo>
                  <a:pt x="131" y="2"/>
                </a:lnTo>
                <a:lnTo>
                  <a:pt x="104" y="9"/>
                </a:lnTo>
                <a:lnTo>
                  <a:pt x="79" y="21"/>
                </a:lnTo>
                <a:lnTo>
                  <a:pt x="56" y="36"/>
                </a:lnTo>
                <a:lnTo>
                  <a:pt x="36" y="55"/>
                </a:lnTo>
                <a:lnTo>
                  <a:pt x="22" y="78"/>
                </a:lnTo>
                <a:lnTo>
                  <a:pt x="10" y="104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2"/>
                </a:lnTo>
                <a:lnTo>
                  <a:pt x="22" y="238"/>
                </a:lnTo>
                <a:lnTo>
                  <a:pt x="36" y="261"/>
                </a:lnTo>
                <a:lnTo>
                  <a:pt x="56" y="281"/>
                </a:lnTo>
                <a:lnTo>
                  <a:pt x="79" y="297"/>
                </a:lnTo>
                <a:lnTo>
                  <a:pt x="104" y="309"/>
                </a:lnTo>
                <a:lnTo>
                  <a:pt x="131" y="314"/>
                </a:lnTo>
                <a:lnTo>
                  <a:pt x="158" y="318"/>
                </a:lnTo>
                <a:lnTo>
                  <a:pt x="186" y="314"/>
                </a:lnTo>
                <a:lnTo>
                  <a:pt x="213" y="309"/>
                </a:lnTo>
                <a:lnTo>
                  <a:pt x="238" y="297"/>
                </a:lnTo>
                <a:lnTo>
                  <a:pt x="261" y="281"/>
                </a:lnTo>
                <a:lnTo>
                  <a:pt x="280" y="261"/>
                </a:lnTo>
                <a:lnTo>
                  <a:pt x="298" y="238"/>
                </a:lnTo>
                <a:lnTo>
                  <a:pt x="308" y="212"/>
                </a:lnTo>
                <a:lnTo>
                  <a:pt x="315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46" name="Line 757">
            <a:extLst>
              <a:ext uri="{FF2B5EF4-FFF2-40B4-BE49-F238E27FC236}">
                <a16:creationId xmlns:a16="http://schemas.microsoft.com/office/drawing/2014/main" id="{141E0A17-D5A2-4F4E-B731-1D38E721A41E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0675" y="446722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47" name="Freeform 758">
            <a:extLst>
              <a:ext uri="{FF2B5EF4-FFF2-40B4-BE49-F238E27FC236}">
                <a16:creationId xmlns:a16="http://schemas.microsoft.com/office/drawing/2014/main" id="{9790406D-313F-401E-925F-7944CAF9E6A0}"/>
              </a:ext>
            </a:extLst>
          </p:cNvPr>
          <p:cNvSpPr>
            <a:spLocks/>
          </p:cNvSpPr>
          <p:nvPr/>
        </p:nvSpPr>
        <p:spPr bwMode="auto">
          <a:xfrm>
            <a:off x="7867650" y="4430713"/>
            <a:ext cx="73025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4" y="131"/>
                </a:lnTo>
                <a:lnTo>
                  <a:pt x="308" y="103"/>
                </a:lnTo>
                <a:lnTo>
                  <a:pt x="297" y="79"/>
                </a:lnTo>
                <a:lnTo>
                  <a:pt x="280" y="57"/>
                </a:lnTo>
                <a:lnTo>
                  <a:pt x="260" y="37"/>
                </a:lnTo>
                <a:lnTo>
                  <a:pt x="237" y="21"/>
                </a:lnTo>
                <a:lnTo>
                  <a:pt x="213" y="9"/>
                </a:lnTo>
                <a:lnTo>
                  <a:pt x="186" y="2"/>
                </a:lnTo>
                <a:lnTo>
                  <a:pt x="158" y="0"/>
                </a:lnTo>
                <a:lnTo>
                  <a:pt x="131" y="2"/>
                </a:lnTo>
                <a:lnTo>
                  <a:pt x="103" y="9"/>
                </a:lnTo>
                <a:lnTo>
                  <a:pt x="79" y="21"/>
                </a:lnTo>
                <a:lnTo>
                  <a:pt x="57" y="37"/>
                </a:lnTo>
                <a:lnTo>
                  <a:pt x="37" y="57"/>
                </a:lnTo>
                <a:lnTo>
                  <a:pt x="21" y="79"/>
                </a:lnTo>
                <a:lnTo>
                  <a:pt x="9" y="103"/>
                </a:lnTo>
                <a:lnTo>
                  <a:pt x="1" y="131"/>
                </a:lnTo>
                <a:lnTo>
                  <a:pt x="0" y="159"/>
                </a:lnTo>
                <a:lnTo>
                  <a:pt x="1" y="186"/>
                </a:lnTo>
                <a:lnTo>
                  <a:pt x="9" y="213"/>
                </a:lnTo>
                <a:lnTo>
                  <a:pt x="21" y="240"/>
                </a:lnTo>
                <a:lnTo>
                  <a:pt x="37" y="261"/>
                </a:lnTo>
                <a:lnTo>
                  <a:pt x="57" y="280"/>
                </a:lnTo>
                <a:lnTo>
                  <a:pt x="79" y="297"/>
                </a:lnTo>
                <a:lnTo>
                  <a:pt x="103" y="308"/>
                </a:lnTo>
                <a:lnTo>
                  <a:pt x="131" y="315"/>
                </a:lnTo>
                <a:lnTo>
                  <a:pt x="158" y="318"/>
                </a:lnTo>
                <a:lnTo>
                  <a:pt x="186" y="315"/>
                </a:lnTo>
                <a:lnTo>
                  <a:pt x="213" y="308"/>
                </a:lnTo>
                <a:lnTo>
                  <a:pt x="237" y="297"/>
                </a:lnTo>
                <a:lnTo>
                  <a:pt x="260" y="280"/>
                </a:lnTo>
                <a:lnTo>
                  <a:pt x="280" y="261"/>
                </a:lnTo>
                <a:lnTo>
                  <a:pt x="297" y="240"/>
                </a:lnTo>
                <a:lnTo>
                  <a:pt x="308" y="213"/>
                </a:lnTo>
                <a:lnTo>
                  <a:pt x="314" y="186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48" name="Line 759">
            <a:extLst>
              <a:ext uri="{FF2B5EF4-FFF2-40B4-BE49-F238E27FC236}">
                <a16:creationId xmlns:a16="http://schemas.microsoft.com/office/drawing/2014/main" id="{D3E14CFA-082E-41E0-ADF5-18225D3EA718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8338" y="51355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49" name="Freeform 760">
            <a:extLst>
              <a:ext uri="{FF2B5EF4-FFF2-40B4-BE49-F238E27FC236}">
                <a16:creationId xmlns:a16="http://schemas.microsoft.com/office/drawing/2014/main" id="{E2B5D3E2-EB53-4225-91BF-53A042BAB6DD}"/>
              </a:ext>
            </a:extLst>
          </p:cNvPr>
          <p:cNvSpPr>
            <a:spLocks/>
          </p:cNvSpPr>
          <p:nvPr/>
        </p:nvSpPr>
        <p:spPr bwMode="auto">
          <a:xfrm>
            <a:off x="8216900" y="5099050"/>
            <a:ext cx="71438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6" y="131"/>
                </a:lnTo>
                <a:lnTo>
                  <a:pt x="308" y="103"/>
                </a:lnTo>
                <a:lnTo>
                  <a:pt x="296" y="79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2"/>
                </a:lnTo>
                <a:lnTo>
                  <a:pt x="160" y="0"/>
                </a:lnTo>
                <a:lnTo>
                  <a:pt x="130" y="2"/>
                </a:lnTo>
                <a:lnTo>
                  <a:pt x="105" y="9"/>
                </a:lnTo>
                <a:lnTo>
                  <a:pt x="79" y="21"/>
                </a:lnTo>
                <a:lnTo>
                  <a:pt x="57" y="37"/>
                </a:lnTo>
                <a:lnTo>
                  <a:pt x="38" y="57"/>
                </a:lnTo>
                <a:lnTo>
                  <a:pt x="21" y="79"/>
                </a:lnTo>
                <a:lnTo>
                  <a:pt x="11" y="103"/>
                </a:lnTo>
                <a:lnTo>
                  <a:pt x="3" y="131"/>
                </a:lnTo>
                <a:lnTo>
                  <a:pt x="0" y="159"/>
                </a:lnTo>
                <a:lnTo>
                  <a:pt x="3" y="186"/>
                </a:lnTo>
                <a:lnTo>
                  <a:pt x="11" y="213"/>
                </a:lnTo>
                <a:lnTo>
                  <a:pt x="21" y="240"/>
                </a:lnTo>
                <a:lnTo>
                  <a:pt x="38" y="261"/>
                </a:lnTo>
                <a:lnTo>
                  <a:pt x="57" y="280"/>
                </a:lnTo>
                <a:lnTo>
                  <a:pt x="79" y="297"/>
                </a:lnTo>
                <a:lnTo>
                  <a:pt x="105" y="308"/>
                </a:lnTo>
                <a:lnTo>
                  <a:pt x="130" y="315"/>
                </a:lnTo>
                <a:lnTo>
                  <a:pt x="160" y="318"/>
                </a:lnTo>
                <a:lnTo>
                  <a:pt x="187" y="315"/>
                </a:lnTo>
                <a:lnTo>
                  <a:pt x="214" y="308"/>
                </a:lnTo>
                <a:lnTo>
                  <a:pt x="239" y="297"/>
                </a:lnTo>
                <a:lnTo>
                  <a:pt x="262" y="280"/>
                </a:lnTo>
                <a:lnTo>
                  <a:pt x="282" y="261"/>
                </a:lnTo>
                <a:lnTo>
                  <a:pt x="296" y="240"/>
                </a:lnTo>
                <a:lnTo>
                  <a:pt x="308" y="213"/>
                </a:lnTo>
                <a:lnTo>
                  <a:pt x="316" y="186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50" name="Line 761">
            <a:extLst>
              <a:ext uri="{FF2B5EF4-FFF2-40B4-BE49-F238E27FC236}">
                <a16:creationId xmlns:a16="http://schemas.microsoft.com/office/drawing/2014/main" id="{CE96341C-48DF-42AC-B2BA-F7D29CE0900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0563" y="24526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51" name="Freeform 762">
            <a:extLst>
              <a:ext uri="{FF2B5EF4-FFF2-40B4-BE49-F238E27FC236}">
                <a16:creationId xmlns:a16="http://schemas.microsoft.com/office/drawing/2014/main" id="{189C03F5-A23E-4FD0-9059-A15B0E98698D}"/>
              </a:ext>
            </a:extLst>
          </p:cNvPr>
          <p:cNvSpPr>
            <a:spLocks/>
          </p:cNvSpPr>
          <p:nvPr/>
        </p:nvSpPr>
        <p:spPr bwMode="auto">
          <a:xfrm>
            <a:off x="8239125" y="2416175"/>
            <a:ext cx="71438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9"/>
                </a:moveTo>
                <a:lnTo>
                  <a:pt x="316" y="131"/>
                </a:lnTo>
                <a:lnTo>
                  <a:pt x="309" y="103"/>
                </a:lnTo>
                <a:lnTo>
                  <a:pt x="297" y="79"/>
                </a:lnTo>
                <a:lnTo>
                  <a:pt x="280" y="57"/>
                </a:lnTo>
                <a:lnTo>
                  <a:pt x="262" y="37"/>
                </a:lnTo>
                <a:lnTo>
                  <a:pt x="239" y="21"/>
                </a:lnTo>
                <a:lnTo>
                  <a:pt x="214" y="9"/>
                </a:lnTo>
                <a:lnTo>
                  <a:pt x="187" y="2"/>
                </a:lnTo>
                <a:lnTo>
                  <a:pt x="161" y="0"/>
                </a:lnTo>
                <a:lnTo>
                  <a:pt x="131" y="2"/>
                </a:lnTo>
                <a:lnTo>
                  <a:pt x="104" y="9"/>
                </a:lnTo>
                <a:lnTo>
                  <a:pt x="80" y="21"/>
                </a:lnTo>
                <a:lnTo>
                  <a:pt x="56" y="37"/>
                </a:lnTo>
                <a:lnTo>
                  <a:pt x="37" y="57"/>
                </a:lnTo>
                <a:lnTo>
                  <a:pt x="21" y="79"/>
                </a:lnTo>
                <a:lnTo>
                  <a:pt x="9" y="103"/>
                </a:lnTo>
                <a:lnTo>
                  <a:pt x="2" y="131"/>
                </a:lnTo>
                <a:lnTo>
                  <a:pt x="0" y="159"/>
                </a:lnTo>
                <a:lnTo>
                  <a:pt x="2" y="185"/>
                </a:lnTo>
                <a:lnTo>
                  <a:pt x="9" y="213"/>
                </a:lnTo>
                <a:lnTo>
                  <a:pt x="21" y="237"/>
                </a:lnTo>
                <a:lnTo>
                  <a:pt x="37" y="261"/>
                </a:lnTo>
                <a:lnTo>
                  <a:pt x="56" y="281"/>
                </a:lnTo>
                <a:lnTo>
                  <a:pt x="80" y="297"/>
                </a:lnTo>
                <a:lnTo>
                  <a:pt x="104" y="307"/>
                </a:lnTo>
                <a:lnTo>
                  <a:pt x="131" y="315"/>
                </a:lnTo>
                <a:lnTo>
                  <a:pt x="161" y="318"/>
                </a:lnTo>
                <a:lnTo>
                  <a:pt x="187" y="315"/>
                </a:lnTo>
                <a:lnTo>
                  <a:pt x="214" y="307"/>
                </a:lnTo>
                <a:lnTo>
                  <a:pt x="239" y="297"/>
                </a:lnTo>
                <a:lnTo>
                  <a:pt x="262" y="281"/>
                </a:lnTo>
                <a:lnTo>
                  <a:pt x="280" y="261"/>
                </a:lnTo>
                <a:lnTo>
                  <a:pt x="297" y="237"/>
                </a:lnTo>
                <a:lnTo>
                  <a:pt x="309" y="213"/>
                </a:lnTo>
                <a:lnTo>
                  <a:pt x="316" y="185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52" name="Line 763">
            <a:extLst>
              <a:ext uri="{FF2B5EF4-FFF2-40B4-BE49-F238E27FC236}">
                <a16:creationId xmlns:a16="http://schemas.microsoft.com/office/drawing/2014/main" id="{1390F327-FF30-4793-9C17-9EF79C6C39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4300" y="5667375"/>
            <a:ext cx="1588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53" name="Freeform 764">
            <a:extLst>
              <a:ext uri="{FF2B5EF4-FFF2-40B4-BE49-F238E27FC236}">
                <a16:creationId xmlns:a16="http://schemas.microsoft.com/office/drawing/2014/main" id="{B188EF7B-C1C3-46C4-8791-05695BCBD063}"/>
              </a:ext>
            </a:extLst>
          </p:cNvPr>
          <p:cNvSpPr>
            <a:spLocks/>
          </p:cNvSpPr>
          <p:nvPr/>
        </p:nvSpPr>
        <p:spPr bwMode="auto">
          <a:xfrm>
            <a:off x="6392863" y="5632450"/>
            <a:ext cx="71437" cy="71438"/>
          </a:xfrm>
          <a:custGeom>
            <a:avLst/>
            <a:gdLst>
              <a:gd name="T0" fmla="*/ 2147483647 w 318"/>
              <a:gd name="T1" fmla="*/ 2147483647 h 316"/>
              <a:gd name="T2" fmla="*/ 2147483647 w 318"/>
              <a:gd name="T3" fmla="*/ 2147483647 h 316"/>
              <a:gd name="T4" fmla="*/ 2147483647 w 318"/>
              <a:gd name="T5" fmla="*/ 2147483647 h 316"/>
              <a:gd name="T6" fmla="*/ 2147483647 w 318"/>
              <a:gd name="T7" fmla="*/ 2147483647 h 316"/>
              <a:gd name="T8" fmla="*/ 2147483647 w 318"/>
              <a:gd name="T9" fmla="*/ 2147483647 h 316"/>
              <a:gd name="T10" fmla="*/ 2147483647 w 318"/>
              <a:gd name="T11" fmla="*/ 2147483647 h 316"/>
              <a:gd name="T12" fmla="*/ 2147483647 w 318"/>
              <a:gd name="T13" fmla="*/ 2147483647 h 316"/>
              <a:gd name="T14" fmla="*/ 2147483647 w 318"/>
              <a:gd name="T15" fmla="*/ 2147483647 h 316"/>
              <a:gd name="T16" fmla="*/ 2147483647 w 318"/>
              <a:gd name="T17" fmla="*/ 2147483647 h 316"/>
              <a:gd name="T18" fmla="*/ 2147483647 w 318"/>
              <a:gd name="T19" fmla="*/ 0 h 316"/>
              <a:gd name="T20" fmla="*/ 2147483647 w 318"/>
              <a:gd name="T21" fmla="*/ 2147483647 h 316"/>
              <a:gd name="T22" fmla="*/ 2147483647 w 318"/>
              <a:gd name="T23" fmla="*/ 2147483647 h 316"/>
              <a:gd name="T24" fmla="*/ 2147483647 w 318"/>
              <a:gd name="T25" fmla="*/ 2147483647 h 316"/>
              <a:gd name="T26" fmla="*/ 2147483647 w 318"/>
              <a:gd name="T27" fmla="*/ 2147483647 h 316"/>
              <a:gd name="T28" fmla="*/ 2147483647 w 318"/>
              <a:gd name="T29" fmla="*/ 2147483647 h 316"/>
              <a:gd name="T30" fmla="*/ 2147483647 w 318"/>
              <a:gd name="T31" fmla="*/ 2147483647 h 316"/>
              <a:gd name="T32" fmla="*/ 2147483647 w 318"/>
              <a:gd name="T33" fmla="*/ 2147483647 h 316"/>
              <a:gd name="T34" fmla="*/ 2147483647 w 318"/>
              <a:gd name="T35" fmla="*/ 2147483647 h 316"/>
              <a:gd name="T36" fmla="*/ 0 w 318"/>
              <a:gd name="T37" fmla="*/ 2147483647 h 316"/>
              <a:gd name="T38" fmla="*/ 2147483647 w 318"/>
              <a:gd name="T39" fmla="*/ 2147483647 h 316"/>
              <a:gd name="T40" fmla="*/ 2147483647 w 318"/>
              <a:gd name="T41" fmla="*/ 2147483647 h 316"/>
              <a:gd name="T42" fmla="*/ 2147483647 w 318"/>
              <a:gd name="T43" fmla="*/ 2147483647 h 316"/>
              <a:gd name="T44" fmla="*/ 2147483647 w 318"/>
              <a:gd name="T45" fmla="*/ 2147483647 h 316"/>
              <a:gd name="T46" fmla="*/ 2147483647 w 318"/>
              <a:gd name="T47" fmla="*/ 2147483647 h 316"/>
              <a:gd name="T48" fmla="*/ 2147483647 w 318"/>
              <a:gd name="T49" fmla="*/ 2147483647 h 316"/>
              <a:gd name="T50" fmla="*/ 2147483647 w 318"/>
              <a:gd name="T51" fmla="*/ 2147483647 h 316"/>
              <a:gd name="T52" fmla="*/ 2147483647 w 318"/>
              <a:gd name="T53" fmla="*/ 2147483647 h 316"/>
              <a:gd name="T54" fmla="*/ 2147483647 w 318"/>
              <a:gd name="T55" fmla="*/ 2147483647 h 316"/>
              <a:gd name="T56" fmla="*/ 2147483647 w 318"/>
              <a:gd name="T57" fmla="*/ 2147483647 h 316"/>
              <a:gd name="T58" fmla="*/ 2147483647 w 318"/>
              <a:gd name="T59" fmla="*/ 2147483647 h 316"/>
              <a:gd name="T60" fmla="*/ 2147483647 w 318"/>
              <a:gd name="T61" fmla="*/ 2147483647 h 316"/>
              <a:gd name="T62" fmla="*/ 2147483647 w 318"/>
              <a:gd name="T63" fmla="*/ 2147483647 h 316"/>
              <a:gd name="T64" fmla="*/ 2147483647 w 318"/>
              <a:gd name="T65" fmla="*/ 2147483647 h 316"/>
              <a:gd name="T66" fmla="*/ 2147483647 w 318"/>
              <a:gd name="T67" fmla="*/ 2147483647 h 316"/>
              <a:gd name="T68" fmla="*/ 2147483647 w 318"/>
              <a:gd name="T69" fmla="*/ 2147483647 h 316"/>
              <a:gd name="T70" fmla="*/ 2147483647 w 318"/>
              <a:gd name="T71" fmla="*/ 2147483647 h 316"/>
              <a:gd name="T72" fmla="*/ 2147483647 w 318"/>
              <a:gd name="T73" fmla="*/ 2147483647 h 31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6"/>
              <a:gd name="T113" fmla="*/ 318 w 318"/>
              <a:gd name="T114" fmla="*/ 316 h 31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6">
                <a:moveTo>
                  <a:pt x="318" y="158"/>
                </a:moveTo>
                <a:lnTo>
                  <a:pt x="315" y="130"/>
                </a:lnTo>
                <a:lnTo>
                  <a:pt x="309" y="103"/>
                </a:lnTo>
                <a:lnTo>
                  <a:pt x="297" y="78"/>
                </a:lnTo>
                <a:lnTo>
                  <a:pt x="281" y="56"/>
                </a:lnTo>
                <a:lnTo>
                  <a:pt x="262" y="36"/>
                </a:lnTo>
                <a:lnTo>
                  <a:pt x="239" y="20"/>
                </a:lnTo>
                <a:lnTo>
                  <a:pt x="214" y="9"/>
                </a:lnTo>
                <a:lnTo>
                  <a:pt x="187" y="1"/>
                </a:lnTo>
                <a:lnTo>
                  <a:pt x="159" y="0"/>
                </a:lnTo>
                <a:lnTo>
                  <a:pt x="131" y="1"/>
                </a:lnTo>
                <a:lnTo>
                  <a:pt x="104" y="9"/>
                </a:lnTo>
                <a:lnTo>
                  <a:pt x="80" y="20"/>
                </a:lnTo>
                <a:lnTo>
                  <a:pt x="56" y="36"/>
                </a:lnTo>
                <a:lnTo>
                  <a:pt x="36" y="56"/>
                </a:lnTo>
                <a:lnTo>
                  <a:pt x="21" y="78"/>
                </a:lnTo>
                <a:lnTo>
                  <a:pt x="9" y="103"/>
                </a:lnTo>
                <a:lnTo>
                  <a:pt x="1" y="130"/>
                </a:lnTo>
                <a:lnTo>
                  <a:pt x="0" y="158"/>
                </a:lnTo>
                <a:lnTo>
                  <a:pt x="1" y="186"/>
                </a:lnTo>
                <a:lnTo>
                  <a:pt x="9" y="212"/>
                </a:lnTo>
                <a:lnTo>
                  <a:pt x="21" y="237"/>
                </a:lnTo>
                <a:lnTo>
                  <a:pt x="36" y="260"/>
                </a:lnTo>
                <a:lnTo>
                  <a:pt x="56" y="280"/>
                </a:lnTo>
                <a:lnTo>
                  <a:pt x="80" y="296"/>
                </a:lnTo>
                <a:lnTo>
                  <a:pt x="104" y="307"/>
                </a:lnTo>
                <a:lnTo>
                  <a:pt x="131" y="314"/>
                </a:lnTo>
                <a:lnTo>
                  <a:pt x="159" y="316"/>
                </a:lnTo>
                <a:lnTo>
                  <a:pt x="187" y="314"/>
                </a:lnTo>
                <a:lnTo>
                  <a:pt x="214" y="307"/>
                </a:lnTo>
                <a:lnTo>
                  <a:pt x="239" y="296"/>
                </a:lnTo>
                <a:lnTo>
                  <a:pt x="262" y="280"/>
                </a:lnTo>
                <a:lnTo>
                  <a:pt x="281" y="260"/>
                </a:lnTo>
                <a:lnTo>
                  <a:pt x="297" y="237"/>
                </a:lnTo>
                <a:lnTo>
                  <a:pt x="309" y="212"/>
                </a:lnTo>
                <a:lnTo>
                  <a:pt x="315" y="186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54" name="Line 765">
            <a:extLst>
              <a:ext uri="{FF2B5EF4-FFF2-40B4-BE49-F238E27FC236}">
                <a16:creationId xmlns:a16="http://schemas.microsoft.com/office/drawing/2014/main" id="{882C1722-E08E-4859-A724-B18615D70D89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2350" y="2484438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55" name="Freeform 766">
            <a:extLst>
              <a:ext uri="{FF2B5EF4-FFF2-40B4-BE49-F238E27FC236}">
                <a16:creationId xmlns:a16="http://schemas.microsoft.com/office/drawing/2014/main" id="{E8DD6237-E28D-48EB-91CB-9E579B62FAF7}"/>
              </a:ext>
            </a:extLst>
          </p:cNvPr>
          <p:cNvSpPr>
            <a:spLocks/>
          </p:cNvSpPr>
          <p:nvPr/>
        </p:nvSpPr>
        <p:spPr bwMode="auto">
          <a:xfrm>
            <a:off x="6029325" y="2449513"/>
            <a:ext cx="73025" cy="71437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9"/>
                </a:moveTo>
                <a:lnTo>
                  <a:pt x="317" y="132"/>
                </a:lnTo>
                <a:lnTo>
                  <a:pt x="309" y="106"/>
                </a:lnTo>
                <a:lnTo>
                  <a:pt x="297" y="80"/>
                </a:lnTo>
                <a:lnTo>
                  <a:pt x="283" y="57"/>
                </a:lnTo>
                <a:lnTo>
                  <a:pt x="263" y="37"/>
                </a:lnTo>
                <a:lnTo>
                  <a:pt x="239" y="23"/>
                </a:lnTo>
                <a:lnTo>
                  <a:pt x="215" y="10"/>
                </a:lnTo>
                <a:lnTo>
                  <a:pt x="187" y="4"/>
                </a:lnTo>
                <a:lnTo>
                  <a:pt x="161" y="0"/>
                </a:lnTo>
                <a:lnTo>
                  <a:pt x="132" y="4"/>
                </a:lnTo>
                <a:lnTo>
                  <a:pt x="105" y="10"/>
                </a:lnTo>
                <a:lnTo>
                  <a:pt x="80" y="23"/>
                </a:lnTo>
                <a:lnTo>
                  <a:pt x="57" y="37"/>
                </a:lnTo>
                <a:lnTo>
                  <a:pt x="39" y="57"/>
                </a:lnTo>
                <a:lnTo>
                  <a:pt x="22" y="80"/>
                </a:lnTo>
                <a:lnTo>
                  <a:pt x="10" y="106"/>
                </a:lnTo>
                <a:lnTo>
                  <a:pt x="4" y="132"/>
                </a:lnTo>
                <a:lnTo>
                  <a:pt x="0" y="159"/>
                </a:lnTo>
                <a:lnTo>
                  <a:pt x="4" y="187"/>
                </a:lnTo>
                <a:lnTo>
                  <a:pt x="10" y="214"/>
                </a:lnTo>
                <a:lnTo>
                  <a:pt x="22" y="239"/>
                </a:lnTo>
                <a:lnTo>
                  <a:pt x="39" y="263"/>
                </a:lnTo>
                <a:lnTo>
                  <a:pt x="57" y="283"/>
                </a:lnTo>
                <a:lnTo>
                  <a:pt x="80" y="297"/>
                </a:lnTo>
                <a:lnTo>
                  <a:pt x="105" y="309"/>
                </a:lnTo>
                <a:lnTo>
                  <a:pt x="132" y="316"/>
                </a:lnTo>
                <a:lnTo>
                  <a:pt x="161" y="319"/>
                </a:lnTo>
                <a:lnTo>
                  <a:pt x="187" y="316"/>
                </a:lnTo>
                <a:lnTo>
                  <a:pt x="215" y="309"/>
                </a:lnTo>
                <a:lnTo>
                  <a:pt x="239" y="297"/>
                </a:lnTo>
                <a:lnTo>
                  <a:pt x="263" y="283"/>
                </a:lnTo>
                <a:lnTo>
                  <a:pt x="283" y="263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9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56" name="Line 767">
            <a:extLst>
              <a:ext uri="{FF2B5EF4-FFF2-40B4-BE49-F238E27FC236}">
                <a16:creationId xmlns:a16="http://schemas.microsoft.com/office/drawing/2014/main" id="{9234F76E-D9E3-4DB0-A735-CD019C074F4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3925" y="38338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57" name="Freeform 768">
            <a:extLst>
              <a:ext uri="{FF2B5EF4-FFF2-40B4-BE49-F238E27FC236}">
                <a16:creationId xmlns:a16="http://schemas.microsoft.com/office/drawing/2014/main" id="{018DCC0C-A845-4730-9259-8A819DC36C8A}"/>
              </a:ext>
            </a:extLst>
          </p:cNvPr>
          <p:cNvSpPr>
            <a:spLocks/>
          </p:cNvSpPr>
          <p:nvPr/>
        </p:nvSpPr>
        <p:spPr bwMode="auto">
          <a:xfrm>
            <a:off x="5930900" y="3798888"/>
            <a:ext cx="73025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8"/>
                </a:moveTo>
                <a:lnTo>
                  <a:pt x="317" y="130"/>
                </a:lnTo>
                <a:lnTo>
                  <a:pt x="309" y="104"/>
                </a:lnTo>
                <a:lnTo>
                  <a:pt x="297" y="80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2"/>
                </a:lnTo>
                <a:lnTo>
                  <a:pt x="160" y="0"/>
                </a:lnTo>
                <a:lnTo>
                  <a:pt x="131" y="2"/>
                </a:lnTo>
                <a:lnTo>
                  <a:pt x="105" y="9"/>
                </a:lnTo>
                <a:lnTo>
                  <a:pt x="79" y="21"/>
                </a:lnTo>
                <a:lnTo>
                  <a:pt x="57" y="36"/>
                </a:lnTo>
                <a:lnTo>
                  <a:pt x="38" y="56"/>
                </a:lnTo>
                <a:lnTo>
                  <a:pt x="21" y="80"/>
                </a:lnTo>
                <a:lnTo>
                  <a:pt x="9" y="104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3"/>
                </a:lnTo>
                <a:lnTo>
                  <a:pt x="21" y="239"/>
                </a:lnTo>
                <a:lnTo>
                  <a:pt x="38" y="262"/>
                </a:lnTo>
                <a:lnTo>
                  <a:pt x="57" y="280"/>
                </a:lnTo>
                <a:lnTo>
                  <a:pt x="79" y="297"/>
                </a:lnTo>
                <a:lnTo>
                  <a:pt x="105" y="309"/>
                </a:lnTo>
                <a:lnTo>
                  <a:pt x="131" y="315"/>
                </a:lnTo>
                <a:lnTo>
                  <a:pt x="160" y="319"/>
                </a:lnTo>
                <a:lnTo>
                  <a:pt x="187" y="315"/>
                </a:lnTo>
                <a:lnTo>
                  <a:pt x="215" y="309"/>
                </a:lnTo>
                <a:lnTo>
                  <a:pt x="239" y="297"/>
                </a:lnTo>
                <a:lnTo>
                  <a:pt x="261" y="280"/>
                </a:lnTo>
                <a:lnTo>
                  <a:pt x="281" y="262"/>
                </a:lnTo>
                <a:lnTo>
                  <a:pt x="297" y="239"/>
                </a:lnTo>
                <a:lnTo>
                  <a:pt x="309" y="213"/>
                </a:lnTo>
                <a:lnTo>
                  <a:pt x="317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58" name="Line 769">
            <a:extLst>
              <a:ext uri="{FF2B5EF4-FFF2-40B4-BE49-F238E27FC236}">
                <a16:creationId xmlns:a16="http://schemas.microsoft.com/office/drawing/2014/main" id="{4C802844-50B1-43EA-B0A0-356ADEEF77D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388" y="3814763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59" name="Freeform 770">
            <a:extLst>
              <a:ext uri="{FF2B5EF4-FFF2-40B4-BE49-F238E27FC236}">
                <a16:creationId xmlns:a16="http://schemas.microsoft.com/office/drawing/2014/main" id="{94FF37E0-35BB-4A2A-9583-297E4C438CBA}"/>
              </a:ext>
            </a:extLst>
          </p:cNvPr>
          <p:cNvSpPr>
            <a:spLocks/>
          </p:cNvSpPr>
          <p:nvPr/>
        </p:nvSpPr>
        <p:spPr bwMode="auto">
          <a:xfrm>
            <a:off x="4932363" y="3779838"/>
            <a:ext cx="73025" cy="71437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0"/>
                </a:lnTo>
                <a:lnTo>
                  <a:pt x="309" y="104"/>
                </a:lnTo>
                <a:lnTo>
                  <a:pt x="297" y="79"/>
                </a:lnTo>
                <a:lnTo>
                  <a:pt x="283" y="56"/>
                </a:lnTo>
                <a:lnTo>
                  <a:pt x="263" y="36"/>
                </a:lnTo>
                <a:lnTo>
                  <a:pt x="239" y="21"/>
                </a:lnTo>
                <a:lnTo>
                  <a:pt x="215" y="8"/>
                </a:lnTo>
                <a:lnTo>
                  <a:pt x="187" y="2"/>
                </a:lnTo>
                <a:lnTo>
                  <a:pt x="161" y="0"/>
                </a:lnTo>
                <a:lnTo>
                  <a:pt x="131" y="2"/>
                </a:lnTo>
                <a:lnTo>
                  <a:pt x="105" y="8"/>
                </a:lnTo>
                <a:lnTo>
                  <a:pt x="80" y="21"/>
                </a:lnTo>
                <a:lnTo>
                  <a:pt x="57" y="36"/>
                </a:lnTo>
                <a:lnTo>
                  <a:pt x="39" y="56"/>
                </a:lnTo>
                <a:lnTo>
                  <a:pt x="21" y="79"/>
                </a:lnTo>
                <a:lnTo>
                  <a:pt x="9" y="104"/>
                </a:lnTo>
                <a:lnTo>
                  <a:pt x="4" y="130"/>
                </a:lnTo>
                <a:lnTo>
                  <a:pt x="0" y="158"/>
                </a:lnTo>
                <a:lnTo>
                  <a:pt x="4" y="187"/>
                </a:lnTo>
                <a:lnTo>
                  <a:pt x="9" y="213"/>
                </a:lnTo>
                <a:lnTo>
                  <a:pt x="21" y="239"/>
                </a:lnTo>
                <a:lnTo>
                  <a:pt x="39" y="262"/>
                </a:lnTo>
                <a:lnTo>
                  <a:pt x="57" y="280"/>
                </a:lnTo>
                <a:lnTo>
                  <a:pt x="80" y="296"/>
                </a:lnTo>
                <a:lnTo>
                  <a:pt x="105" y="308"/>
                </a:lnTo>
                <a:lnTo>
                  <a:pt x="131" y="315"/>
                </a:lnTo>
                <a:lnTo>
                  <a:pt x="161" y="318"/>
                </a:lnTo>
                <a:lnTo>
                  <a:pt x="187" y="315"/>
                </a:lnTo>
                <a:lnTo>
                  <a:pt x="215" y="308"/>
                </a:lnTo>
                <a:lnTo>
                  <a:pt x="239" y="296"/>
                </a:lnTo>
                <a:lnTo>
                  <a:pt x="263" y="280"/>
                </a:lnTo>
                <a:lnTo>
                  <a:pt x="283" y="262"/>
                </a:lnTo>
                <a:lnTo>
                  <a:pt x="297" y="239"/>
                </a:lnTo>
                <a:lnTo>
                  <a:pt x="309" y="213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60" name="Line 771">
            <a:extLst>
              <a:ext uri="{FF2B5EF4-FFF2-40B4-BE49-F238E27FC236}">
                <a16:creationId xmlns:a16="http://schemas.microsoft.com/office/drawing/2014/main" id="{63B8A557-494D-4059-8517-9691674D47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5575" y="461327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61" name="Freeform 772">
            <a:extLst>
              <a:ext uri="{FF2B5EF4-FFF2-40B4-BE49-F238E27FC236}">
                <a16:creationId xmlns:a16="http://schemas.microsoft.com/office/drawing/2014/main" id="{6E72DA01-5B9D-4345-B19E-02B4EF654007}"/>
              </a:ext>
            </a:extLst>
          </p:cNvPr>
          <p:cNvSpPr>
            <a:spLocks/>
          </p:cNvSpPr>
          <p:nvPr/>
        </p:nvSpPr>
        <p:spPr bwMode="auto">
          <a:xfrm>
            <a:off x="6432550" y="4576763"/>
            <a:ext cx="73025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6" y="130"/>
                </a:lnTo>
                <a:lnTo>
                  <a:pt x="309" y="103"/>
                </a:lnTo>
                <a:lnTo>
                  <a:pt x="297" y="78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3" y="9"/>
                </a:lnTo>
                <a:lnTo>
                  <a:pt x="187" y="1"/>
                </a:lnTo>
                <a:lnTo>
                  <a:pt x="160" y="0"/>
                </a:lnTo>
                <a:lnTo>
                  <a:pt x="131" y="1"/>
                </a:lnTo>
                <a:lnTo>
                  <a:pt x="105" y="9"/>
                </a:lnTo>
                <a:lnTo>
                  <a:pt x="79" y="21"/>
                </a:lnTo>
                <a:lnTo>
                  <a:pt x="57" y="36"/>
                </a:lnTo>
                <a:lnTo>
                  <a:pt x="37" y="56"/>
                </a:lnTo>
                <a:lnTo>
                  <a:pt x="21" y="78"/>
                </a:lnTo>
                <a:lnTo>
                  <a:pt x="9" y="103"/>
                </a:lnTo>
                <a:lnTo>
                  <a:pt x="3" y="130"/>
                </a:lnTo>
                <a:lnTo>
                  <a:pt x="0" y="158"/>
                </a:lnTo>
                <a:lnTo>
                  <a:pt x="3" y="187"/>
                </a:lnTo>
                <a:lnTo>
                  <a:pt x="9" y="212"/>
                </a:lnTo>
                <a:lnTo>
                  <a:pt x="21" y="239"/>
                </a:lnTo>
                <a:lnTo>
                  <a:pt x="37" y="261"/>
                </a:lnTo>
                <a:lnTo>
                  <a:pt x="57" y="280"/>
                </a:lnTo>
                <a:lnTo>
                  <a:pt x="79" y="297"/>
                </a:lnTo>
                <a:lnTo>
                  <a:pt x="105" y="309"/>
                </a:lnTo>
                <a:lnTo>
                  <a:pt x="131" y="314"/>
                </a:lnTo>
                <a:lnTo>
                  <a:pt x="160" y="318"/>
                </a:lnTo>
                <a:lnTo>
                  <a:pt x="187" y="314"/>
                </a:lnTo>
                <a:lnTo>
                  <a:pt x="213" y="309"/>
                </a:lnTo>
                <a:lnTo>
                  <a:pt x="239" y="297"/>
                </a:lnTo>
                <a:lnTo>
                  <a:pt x="261" y="280"/>
                </a:lnTo>
                <a:lnTo>
                  <a:pt x="281" y="261"/>
                </a:lnTo>
                <a:lnTo>
                  <a:pt x="297" y="239"/>
                </a:lnTo>
                <a:lnTo>
                  <a:pt x="309" y="212"/>
                </a:lnTo>
                <a:lnTo>
                  <a:pt x="316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62" name="Line 773">
            <a:extLst>
              <a:ext uri="{FF2B5EF4-FFF2-40B4-BE49-F238E27FC236}">
                <a16:creationId xmlns:a16="http://schemas.microsoft.com/office/drawing/2014/main" id="{531FE0AA-29CA-45E1-8098-C244723D51C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9338" y="394493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63" name="Freeform 774">
            <a:extLst>
              <a:ext uri="{FF2B5EF4-FFF2-40B4-BE49-F238E27FC236}">
                <a16:creationId xmlns:a16="http://schemas.microsoft.com/office/drawing/2014/main" id="{D9CD885F-3023-4914-94FA-6378321442CF}"/>
              </a:ext>
            </a:extLst>
          </p:cNvPr>
          <p:cNvSpPr>
            <a:spLocks/>
          </p:cNvSpPr>
          <p:nvPr/>
        </p:nvSpPr>
        <p:spPr bwMode="auto">
          <a:xfrm>
            <a:off x="4787900" y="3908425"/>
            <a:ext cx="71438" cy="71438"/>
          </a:xfrm>
          <a:custGeom>
            <a:avLst/>
            <a:gdLst>
              <a:gd name="T0" fmla="*/ 2147483647 w 317"/>
              <a:gd name="T1" fmla="*/ 2147483647 h 318"/>
              <a:gd name="T2" fmla="*/ 2147483647 w 317"/>
              <a:gd name="T3" fmla="*/ 2147483647 h 318"/>
              <a:gd name="T4" fmla="*/ 2147483647 w 317"/>
              <a:gd name="T5" fmla="*/ 2147483647 h 318"/>
              <a:gd name="T6" fmla="*/ 2147483647 w 317"/>
              <a:gd name="T7" fmla="*/ 2147483647 h 318"/>
              <a:gd name="T8" fmla="*/ 2147483647 w 317"/>
              <a:gd name="T9" fmla="*/ 2147483647 h 318"/>
              <a:gd name="T10" fmla="*/ 2147483647 w 317"/>
              <a:gd name="T11" fmla="*/ 2147483647 h 318"/>
              <a:gd name="T12" fmla="*/ 2147483647 w 317"/>
              <a:gd name="T13" fmla="*/ 2147483647 h 318"/>
              <a:gd name="T14" fmla="*/ 2147483647 w 317"/>
              <a:gd name="T15" fmla="*/ 2147483647 h 318"/>
              <a:gd name="T16" fmla="*/ 2147483647 w 317"/>
              <a:gd name="T17" fmla="*/ 2147483647 h 318"/>
              <a:gd name="T18" fmla="*/ 2147483647 w 317"/>
              <a:gd name="T19" fmla="*/ 0 h 318"/>
              <a:gd name="T20" fmla="*/ 2147483647 w 317"/>
              <a:gd name="T21" fmla="*/ 2147483647 h 318"/>
              <a:gd name="T22" fmla="*/ 2147483647 w 317"/>
              <a:gd name="T23" fmla="*/ 2147483647 h 318"/>
              <a:gd name="T24" fmla="*/ 2147483647 w 317"/>
              <a:gd name="T25" fmla="*/ 2147483647 h 318"/>
              <a:gd name="T26" fmla="*/ 2147483647 w 317"/>
              <a:gd name="T27" fmla="*/ 2147483647 h 318"/>
              <a:gd name="T28" fmla="*/ 2147483647 w 317"/>
              <a:gd name="T29" fmla="*/ 2147483647 h 318"/>
              <a:gd name="T30" fmla="*/ 2147483647 w 317"/>
              <a:gd name="T31" fmla="*/ 2147483647 h 318"/>
              <a:gd name="T32" fmla="*/ 2147483647 w 317"/>
              <a:gd name="T33" fmla="*/ 2147483647 h 318"/>
              <a:gd name="T34" fmla="*/ 2147483647 w 317"/>
              <a:gd name="T35" fmla="*/ 2147483647 h 318"/>
              <a:gd name="T36" fmla="*/ 0 w 317"/>
              <a:gd name="T37" fmla="*/ 2147483647 h 318"/>
              <a:gd name="T38" fmla="*/ 2147483647 w 317"/>
              <a:gd name="T39" fmla="*/ 2147483647 h 318"/>
              <a:gd name="T40" fmla="*/ 2147483647 w 317"/>
              <a:gd name="T41" fmla="*/ 2147483647 h 318"/>
              <a:gd name="T42" fmla="*/ 2147483647 w 317"/>
              <a:gd name="T43" fmla="*/ 2147483647 h 318"/>
              <a:gd name="T44" fmla="*/ 2147483647 w 317"/>
              <a:gd name="T45" fmla="*/ 2147483647 h 318"/>
              <a:gd name="T46" fmla="*/ 2147483647 w 317"/>
              <a:gd name="T47" fmla="*/ 2147483647 h 318"/>
              <a:gd name="T48" fmla="*/ 2147483647 w 317"/>
              <a:gd name="T49" fmla="*/ 2147483647 h 318"/>
              <a:gd name="T50" fmla="*/ 2147483647 w 317"/>
              <a:gd name="T51" fmla="*/ 2147483647 h 318"/>
              <a:gd name="T52" fmla="*/ 2147483647 w 317"/>
              <a:gd name="T53" fmla="*/ 2147483647 h 318"/>
              <a:gd name="T54" fmla="*/ 2147483647 w 317"/>
              <a:gd name="T55" fmla="*/ 2147483647 h 318"/>
              <a:gd name="T56" fmla="*/ 2147483647 w 317"/>
              <a:gd name="T57" fmla="*/ 2147483647 h 318"/>
              <a:gd name="T58" fmla="*/ 2147483647 w 317"/>
              <a:gd name="T59" fmla="*/ 2147483647 h 318"/>
              <a:gd name="T60" fmla="*/ 2147483647 w 317"/>
              <a:gd name="T61" fmla="*/ 2147483647 h 318"/>
              <a:gd name="T62" fmla="*/ 2147483647 w 317"/>
              <a:gd name="T63" fmla="*/ 2147483647 h 318"/>
              <a:gd name="T64" fmla="*/ 2147483647 w 317"/>
              <a:gd name="T65" fmla="*/ 2147483647 h 318"/>
              <a:gd name="T66" fmla="*/ 2147483647 w 317"/>
              <a:gd name="T67" fmla="*/ 2147483647 h 318"/>
              <a:gd name="T68" fmla="*/ 2147483647 w 317"/>
              <a:gd name="T69" fmla="*/ 2147483647 h 318"/>
              <a:gd name="T70" fmla="*/ 2147483647 w 317"/>
              <a:gd name="T71" fmla="*/ 2147483647 h 318"/>
              <a:gd name="T72" fmla="*/ 2147483647 w 317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8"/>
              <a:gd name="T113" fmla="*/ 317 w 317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8">
                <a:moveTo>
                  <a:pt x="317" y="158"/>
                </a:moveTo>
                <a:lnTo>
                  <a:pt x="316" y="131"/>
                </a:lnTo>
                <a:lnTo>
                  <a:pt x="308" y="105"/>
                </a:lnTo>
                <a:lnTo>
                  <a:pt x="296" y="79"/>
                </a:lnTo>
                <a:lnTo>
                  <a:pt x="281" y="56"/>
                </a:lnTo>
                <a:lnTo>
                  <a:pt x="261" y="36"/>
                </a:lnTo>
                <a:lnTo>
                  <a:pt x="239" y="22"/>
                </a:lnTo>
                <a:lnTo>
                  <a:pt x="214" y="10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5" y="10"/>
                </a:lnTo>
                <a:lnTo>
                  <a:pt x="78" y="22"/>
                </a:lnTo>
                <a:lnTo>
                  <a:pt x="56" y="36"/>
                </a:lnTo>
                <a:lnTo>
                  <a:pt x="37" y="56"/>
                </a:lnTo>
                <a:lnTo>
                  <a:pt x="21" y="79"/>
                </a:lnTo>
                <a:lnTo>
                  <a:pt x="8" y="105"/>
                </a:lnTo>
                <a:lnTo>
                  <a:pt x="2" y="131"/>
                </a:lnTo>
                <a:lnTo>
                  <a:pt x="0" y="158"/>
                </a:lnTo>
                <a:lnTo>
                  <a:pt x="2" y="188"/>
                </a:lnTo>
                <a:lnTo>
                  <a:pt x="8" y="213"/>
                </a:lnTo>
                <a:lnTo>
                  <a:pt x="21" y="239"/>
                </a:lnTo>
                <a:lnTo>
                  <a:pt x="37" y="262"/>
                </a:lnTo>
                <a:lnTo>
                  <a:pt x="56" y="282"/>
                </a:lnTo>
                <a:lnTo>
                  <a:pt x="78" y="297"/>
                </a:lnTo>
                <a:lnTo>
                  <a:pt x="105" y="310"/>
                </a:lnTo>
                <a:lnTo>
                  <a:pt x="130" y="315"/>
                </a:lnTo>
                <a:lnTo>
                  <a:pt x="159" y="318"/>
                </a:lnTo>
                <a:lnTo>
                  <a:pt x="187" y="315"/>
                </a:lnTo>
                <a:lnTo>
                  <a:pt x="214" y="310"/>
                </a:lnTo>
                <a:lnTo>
                  <a:pt x="239" y="297"/>
                </a:lnTo>
                <a:lnTo>
                  <a:pt x="261" y="282"/>
                </a:lnTo>
                <a:lnTo>
                  <a:pt x="281" y="262"/>
                </a:lnTo>
                <a:lnTo>
                  <a:pt x="296" y="239"/>
                </a:lnTo>
                <a:lnTo>
                  <a:pt x="308" y="213"/>
                </a:lnTo>
                <a:lnTo>
                  <a:pt x="316" y="188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64" name="Line 775">
            <a:extLst>
              <a:ext uri="{FF2B5EF4-FFF2-40B4-BE49-F238E27FC236}">
                <a16:creationId xmlns:a16="http://schemas.microsoft.com/office/drawing/2014/main" id="{D4026E50-1748-41D1-925C-E44C66BCC40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7775" y="2982913"/>
            <a:ext cx="1588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65" name="Freeform 776">
            <a:extLst>
              <a:ext uri="{FF2B5EF4-FFF2-40B4-BE49-F238E27FC236}">
                <a16:creationId xmlns:a16="http://schemas.microsoft.com/office/drawing/2014/main" id="{A037A571-73E1-4549-814A-EE892DEC510D}"/>
              </a:ext>
            </a:extLst>
          </p:cNvPr>
          <p:cNvSpPr>
            <a:spLocks/>
          </p:cNvSpPr>
          <p:nvPr/>
        </p:nvSpPr>
        <p:spPr bwMode="auto">
          <a:xfrm>
            <a:off x="7524750" y="2947988"/>
            <a:ext cx="73025" cy="71437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6" y="132"/>
                </a:lnTo>
                <a:lnTo>
                  <a:pt x="310" y="104"/>
                </a:lnTo>
                <a:lnTo>
                  <a:pt x="299" y="79"/>
                </a:lnTo>
                <a:lnTo>
                  <a:pt x="282" y="56"/>
                </a:lnTo>
                <a:lnTo>
                  <a:pt x="262" y="36"/>
                </a:lnTo>
                <a:lnTo>
                  <a:pt x="239" y="22"/>
                </a:lnTo>
                <a:lnTo>
                  <a:pt x="215" y="10"/>
                </a:lnTo>
                <a:lnTo>
                  <a:pt x="188" y="2"/>
                </a:lnTo>
                <a:lnTo>
                  <a:pt x="160" y="0"/>
                </a:lnTo>
                <a:lnTo>
                  <a:pt x="133" y="2"/>
                </a:lnTo>
                <a:lnTo>
                  <a:pt x="105" y="10"/>
                </a:lnTo>
                <a:lnTo>
                  <a:pt x="81" y="22"/>
                </a:lnTo>
                <a:lnTo>
                  <a:pt x="59" y="36"/>
                </a:lnTo>
                <a:lnTo>
                  <a:pt x="39" y="56"/>
                </a:lnTo>
                <a:lnTo>
                  <a:pt x="22" y="79"/>
                </a:lnTo>
                <a:lnTo>
                  <a:pt x="11" y="104"/>
                </a:lnTo>
                <a:lnTo>
                  <a:pt x="3" y="132"/>
                </a:lnTo>
                <a:lnTo>
                  <a:pt x="0" y="158"/>
                </a:lnTo>
                <a:lnTo>
                  <a:pt x="3" y="188"/>
                </a:lnTo>
                <a:lnTo>
                  <a:pt x="11" y="213"/>
                </a:lnTo>
                <a:lnTo>
                  <a:pt x="22" y="239"/>
                </a:lnTo>
                <a:lnTo>
                  <a:pt x="39" y="261"/>
                </a:lnTo>
                <a:lnTo>
                  <a:pt x="59" y="280"/>
                </a:lnTo>
                <a:lnTo>
                  <a:pt x="81" y="298"/>
                </a:lnTo>
                <a:lnTo>
                  <a:pt x="105" y="308"/>
                </a:lnTo>
                <a:lnTo>
                  <a:pt x="133" y="315"/>
                </a:lnTo>
                <a:lnTo>
                  <a:pt x="160" y="319"/>
                </a:lnTo>
                <a:lnTo>
                  <a:pt x="188" y="315"/>
                </a:lnTo>
                <a:lnTo>
                  <a:pt x="215" y="308"/>
                </a:lnTo>
                <a:lnTo>
                  <a:pt x="239" y="298"/>
                </a:lnTo>
                <a:lnTo>
                  <a:pt x="262" y="280"/>
                </a:lnTo>
                <a:lnTo>
                  <a:pt x="282" y="261"/>
                </a:lnTo>
                <a:lnTo>
                  <a:pt x="299" y="239"/>
                </a:lnTo>
                <a:lnTo>
                  <a:pt x="310" y="213"/>
                </a:lnTo>
                <a:lnTo>
                  <a:pt x="316" y="188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66" name="Line 777">
            <a:extLst>
              <a:ext uri="{FF2B5EF4-FFF2-40B4-BE49-F238E27FC236}">
                <a16:creationId xmlns:a16="http://schemas.microsoft.com/office/drawing/2014/main" id="{8DF95981-4FA9-4F69-8143-C0D471C88CB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5575" y="43497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67" name="Freeform 778">
            <a:extLst>
              <a:ext uri="{FF2B5EF4-FFF2-40B4-BE49-F238E27FC236}">
                <a16:creationId xmlns:a16="http://schemas.microsoft.com/office/drawing/2014/main" id="{C61AD7DB-5E7A-47DC-8DE7-72A67379F9C6}"/>
              </a:ext>
            </a:extLst>
          </p:cNvPr>
          <p:cNvSpPr>
            <a:spLocks/>
          </p:cNvSpPr>
          <p:nvPr/>
        </p:nvSpPr>
        <p:spPr bwMode="auto">
          <a:xfrm>
            <a:off x="5164138" y="4314825"/>
            <a:ext cx="71437" cy="71438"/>
          </a:xfrm>
          <a:custGeom>
            <a:avLst/>
            <a:gdLst>
              <a:gd name="T0" fmla="*/ 2147483647 w 317"/>
              <a:gd name="T1" fmla="*/ 2147483647 h 319"/>
              <a:gd name="T2" fmla="*/ 2147483647 w 317"/>
              <a:gd name="T3" fmla="*/ 2147483647 h 319"/>
              <a:gd name="T4" fmla="*/ 2147483647 w 317"/>
              <a:gd name="T5" fmla="*/ 2147483647 h 319"/>
              <a:gd name="T6" fmla="*/ 2147483647 w 317"/>
              <a:gd name="T7" fmla="*/ 2147483647 h 319"/>
              <a:gd name="T8" fmla="*/ 2147483647 w 317"/>
              <a:gd name="T9" fmla="*/ 2147483647 h 319"/>
              <a:gd name="T10" fmla="*/ 2147483647 w 317"/>
              <a:gd name="T11" fmla="*/ 2147483647 h 319"/>
              <a:gd name="T12" fmla="*/ 2147483647 w 317"/>
              <a:gd name="T13" fmla="*/ 2147483647 h 319"/>
              <a:gd name="T14" fmla="*/ 2147483647 w 317"/>
              <a:gd name="T15" fmla="*/ 2147483647 h 319"/>
              <a:gd name="T16" fmla="*/ 2147483647 w 317"/>
              <a:gd name="T17" fmla="*/ 2147483647 h 319"/>
              <a:gd name="T18" fmla="*/ 2147483647 w 317"/>
              <a:gd name="T19" fmla="*/ 0 h 319"/>
              <a:gd name="T20" fmla="*/ 2147483647 w 317"/>
              <a:gd name="T21" fmla="*/ 2147483647 h 319"/>
              <a:gd name="T22" fmla="*/ 2147483647 w 317"/>
              <a:gd name="T23" fmla="*/ 2147483647 h 319"/>
              <a:gd name="T24" fmla="*/ 2147483647 w 317"/>
              <a:gd name="T25" fmla="*/ 2147483647 h 319"/>
              <a:gd name="T26" fmla="*/ 2147483647 w 317"/>
              <a:gd name="T27" fmla="*/ 2147483647 h 319"/>
              <a:gd name="T28" fmla="*/ 2147483647 w 317"/>
              <a:gd name="T29" fmla="*/ 2147483647 h 319"/>
              <a:gd name="T30" fmla="*/ 2147483647 w 317"/>
              <a:gd name="T31" fmla="*/ 2147483647 h 319"/>
              <a:gd name="T32" fmla="*/ 2147483647 w 317"/>
              <a:gd name="T33" fmla="*/ 2147483647 h 319"/>
              <a:gd name="T34" fmla="*/ 2147483647 w 317"/>
              <a:gd name="T35" fmla="*/ 2147483647 h 319"/>
              <a:gd name="T36" fmla="*/ 0 w 317"/>
              <a:gd name="T37" fmla="*/ 2147483647 h 319"/>
              <a:gd name="T38" fmla="*/ 2147483647 w 317"/>
              <a:gd name="T39" fmla="*/ 2147483647 h 319"/>
              <a:gd name="T40" fmla="*/ 2147483647 w 317"/>
              <a:gd name="T41" fmla="*/ 2147483647 h 319"/>
              <a:gd name="T42" fmla="*/ 2147483647 w 317"/>
              <a:gd name="T43" fmla="*/ 2147483647 h 319"/>
              <a:gd name="T44" fmla="*/ 2147483647 w 317"/>
              <a:gd name="T45" fmla="*/ 2147483647 h 319"/>
              <a:gd name="T46" fmla="*/ 2147483647 w 317"/>
              <a:gd name="T47" fmla="*/ 2147483647 h 319"/>
              <a:gd name="T48" fmla="*/ 2147483647 w 317"/>
              <a:gd name="T49" fmla="*/ 2147483647 h 319"/>
              <a:gd name="T50" fmla="*/ 2147483647 w 317"/>
              <a:gd name="T51" fmla="*/ 2147483647 h 319"/>
              <a:gd name="T52" fmla="*/ 2147483647 w 317"/>
              <a:gd name="T53" fmla="*/ 2147483647 h 319"/>
              <a:gd name="T54" fmla="*/ 2147483647 w 317"/>
              <a:gd name="T55" fmla="*/ 2147483647 h 319"/>
              <a:gd name="T56" fmla="*/ 2147483647 w 317"/>
              <a:gd name="T57" fmla="*/ 2147483647 h 319"/>
              <a:gd name="T58" fmla="*/ 2147483647 w 317"/>
              <a:gd name="T59" fmla="*/ 2147483647 h 319"/>
              <a:gd name="T60" fmla="*/ 2147483647 w 317"/>
              <a:gd name="T61" fmla="*/ 2147483647 h 319"/>
              <a:gd name="T62" fmla="*/ 2147483647 w 317"/>
              <a:gd name="T63" fmla="*/ 2147483647 h 319"/>
              <a:gd name="T64" fmla="*/ 2147483647 w 317"/>
              <a:gd name="T65" fmla="*/ 2147483647 h 319"/>
              <a:gd name="T66" fmla="*/ 2147483647 w 317"/>
              <a:gd name="T67" fmla="*/ 2147483647 h 319"/>
              <a:gd name="T68" fmla="*/ 2147483647 w 317"/>
              <a:gd name="T69" fmla="*/ 2147483647 h 319"/>
              <a:gd name="T70" fmla="*/ 2147483647 w 317"/>
              <a:gd name="T71" fmla="*/ 2147483647 h 319"/>
              <a:gd name="T72" fmla="*/ 2147483647 w 317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9"/>
              <a:gd name="T113" fmla="*/ 317 w 317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9">
                <a:moveTo>
                  <a:pt x="317" y="158"/>
                </a:moveTo>
                <a:lnTo>
                  <a:pt x="314" y="131"/>
                </a:lnTo>
                <a:lnTo>
                  <a:pt x="309" y="105"/>
                </a:lnTo>
                <a:lnTo>
                  <a:pt x="296" y="79"/>
                </a:lnTo>
                <a:lnTo>
                  <a:pt x="281" y="56"/>
                </a:lnTo>
                <a:lnTo>
                  <a:pt x="261" y="36"/>
                </a:lnTo>
                <a:lnTo>
                  <a:pt x="239" y="22"/>
                </a:lnTo>
                <a:lnTo>
                  <a:pt x="212" y="10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3" y="10"/>
                </a:lnTo>
                <a:lnTo>
                  <a:pt x="78" y="22"/>
                </a:lnTo>
                <a:lnTo>
                  <a:pt x="56" y="36"/>
                </a:lnTo>
                <a:lnTo>
                  <a:pt x="36" y="56"/>
                </a:lnTo>
                <a:lnTo>
                  <a:pt x="21" y="79"/>
                </a:lnTo>
                <a:lnTo>
                  <a:pt x="9" y="105"/>
                </a:lnTo>
                <a:lnTo>
                  <a:pt x="1" y="131"/>
                </a:lnTo>
                <a:lnTo>
                  <a:pt x="0" y="158"/>
                </a:lnTo>
                <a:lnTo>
                  <a:pt x="1" y="188"/>
                </a:lnTo>
                <a:lnTo>
                  <a:pt x="9" y="213"/>
                </a:lnTo>
                <a:lnTo>
                  <a:pt x="21" y="239"/>
                </a:lnTo>
                <a:lnTo>
                  <a:pt x="36" y="262"/>
                </a:lnTo>
                <a:lnTo>
                  <a:pt x="56" y="282"/>
                </a:lnTo>
                <a:lnTo>
                  <a:pt x="78" y="298"/>
                </a:lnTo>
                <a:lnTo>
                  <a:pt x="103" y="310"/>
                </a:lnTo>
                <a:lnTo>
                  <a:pt x="130" y="315"/>
                </a:lnTo>
                <a:lnTo>
                  <a:pt x="159" y="319"/>
                </a:lnTo>
                <a:lnTo>
                  <a:pt x="187" y="315"/>
                </a:lnTo>
                <a:lnTo>
                  <a:pt x="212" y="310"/>
                </a:lnTo>
                <a:lnTo>
                  <a:pt x="239" y="298"/>
                </a:lnTo>
                <a:lnTo>
                  <a:pt x="261" y="282"/>
                </a:lnTo>
                <a:lnTo>
                  <a:pt x="281" y="262"/>
                </a:lnTo>
                <a:lnTo>
                  <a:pt x="296" y="239"/>
                </a:lnTo>
                <a:lnTo>
                  <a:pt x="309" y="213"/>
                </a:lnTo>
                <a:lnTo>
                  <a:pt x="314" y="188"/>
                </a:lnTo>
                <a:lnTo>
                  <a:pt x="317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68" name="Line 779">
            <a:extLst>
              <a:ext uri="{FF2B5EF4-FFF2-40B4-BE49-F238E27FC236}">
                <a16:creationId xmlns:a16="http://schemas.microsoft.com/office/drawing/2014/main" id="{37198EFF-FF96-4DA5-BDA9-8ABA0652B3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83513" y="2909888"/>
            <a:ext cx="1587" cy="15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69" name="Freeform 780">
            <a:extLst>
              <a:ext uri="{FF2B5EF4-FFF2-40B4-BE49-F238E27FC236}">
                <a16:creationId xmlns:a16="http://schemas.microsoft.com/office/drawing/2014/main" id="{F57F3C2F-D858-41F3-8346-190829829AAF}"/>
              </a:ext>
            </a:extLst>
          </p:cNvPr>
          <p:cNvSpPr>
            <a:spLocks/>
          </p:cNvSpPr>
          <p:nvPr/>
        </p:nvSpPr>
        <p:spPr bwMode="auto">
          <a:xfrm>
            <a:off x="7712075" y="2873375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7" y="131"/>
                </a:lnTo>
                <a:lnTo>
                  <a:pt x="309" y="105"/>
                </a:lnTo>
                <a:lnTo>
                  <a:pt x="297" y="80"/>
                </a:lnTo>
                <a:lnTo>
                  <a:pt x="282" y="57"/>
                </a:lnTo>
                <a:lnTo>
                  <a:pt x="262" y="39"/>
                </a:lnTo>
                <a:lnTo>
                  <a:pt x="240" y="21"/>
                </a:lnTo>
                <a:lnTo>
                  <a:pt x="215" y="11"/>
                </a:lnTo>
                <a:lnTo>
                  <a:pt x="187" y="4"/>
                </a:lnTo>
                <a:lnTo>
                  <a:pt x="160" y="0"/>
                </a:lnTo>
                <a:lnTo>
                  <a:pt x="131" y="4"/>
                </a:lnTo>
                <a:lnTo>
                  <a:pt x="106" y="11"/>
                </a:lnTo>
                <a:lnTo>
                  <a:pt x="79" y="21"/>
                </a:lnTo>
                <a:lnTo>
                  <a:pt x="57" y="39"/>
                </a:lnTo>
                <a:lnTo>
                  <a:pt x="38" y="57"/>
                </a:lnTo>
                <a:lnTo>
                  <a:pt x="21" y="80"/>
                </a:lnTo>
                <a:lnTo>
                  <a:pt x="11" y="105"/>
                </a:lnTo>
                <a:lnTo>
                  <a:pt x="4" y="131"/>
                </a:lnTo>
                <a:lnTo>
                  <a:pt x="0" y="159"/>
                </a:lnTo>
                <a:lnTo>
                  <a:pt x="4" y="187"/>
                </a:lnTo>
                <a:lnTo>
                  <a:pt x="11" y="215"/>
                </a:lnTo>
                <a:lnTo>
                  <a:pt x="21" y="239"/>
                </a:lnTo>
                <a:lnTo>
                  <a:pt x="38" y="263"/>
                </a:lnTo>
                <a:lnTo>
                  <a:pt x="57" y="283"/>
                </a:lnTo>
                <a:lnTo>
                  <a:pt x="79" y="297"/>
                </a:lnTo>
                <a:lnTo>
                  <a:pt x="106" y="309"/>
                </a:lnTo>
                <a:lnTo>
                  <a:pt x="131" y="317"/>
                </a:lnTo>
                <a:lnTo>
                  <a:pt x="160" y="319"/>
                </a:lnTo>
                <a:lnTo>
                  <a:pt x="187" y="317"/>
                </a:lnTo>
                <a:lnTo>
                  <a:pt x="215" y="309"/>
                </a:lnTo>
                <a:lnTo>
                  <a:pt x="240" y="297"/>
                </a:lnTo>
                <a:lnTo>
                  <a:pt x="262" y="283"/>
                </a:lnTo>
                <a:lnTo>
                  <a:pt x="282" y="263"/>
                </a:lnTo>
                <a:lnTo>
                  <a:pt x="297" y="239"/>
                </a:lnTo>
                <a:lnTo>
                  <a:pt x="309" y="215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70" name="Line 781">
            <a:extLst>
              <a:ext uri="{FF2B5EF4-FFF2-40B4-BE49-F238E27FC236}">
                <a16:creationId xmlns:a16="http://schemas.microsoft.com/office/drawing/2014/main" id="{06BBF17E-9DF6-4540-B858-D021B865793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7988" y="5297488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71" name="Freeform 782">
            <a:extLst>
              <a:ext uri="{FF2B5EF4-FFF2-40B4-BE49-F238E27FC236}">
                <a16:creationId xmlns:a16="http://schemas.microsoft.com/office/drawing/2014/main" id="{69BA582E-E211-43F1-B8BD-80A01CDA8C5F}"/>
              </a:ext>
            </a:extLst>
          </p:cNvPr>
          <p:cNvSpPr>
            <a:spLocks/>
          </p:cNvSpPr>
          <p:nvPr/>
        </p:nvSpPr>
        <p:spPr bwMode="auto">
          <a:xfrm>
            <a:off x="6686550" y="5260975"/>
            <a:ext cx="71438" cy="73025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9"/>
                </a:moveTo>
                <a:lnTo>
                  <a:pt x="317" y="132"/>
                </a:lnTo>
                <a:lnTo>
                  <a:pt x="309" y="105"/>
                </a:lnTo>
                <a:lnTo>
                  <a:pt x="297" y="80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5" y="11"/>
                </a:lnTo>
                <a:lnTo>
                  <a:pt x="187" y="3"/>
                </a:lnTo>
                <a:lnTo>
                  <a:pt x="159" y="0"/>
                </a:lnTo>
                <a:lnTo>
                  <a:pt x="132" y="3"/>
                </a:lnTo>
                <a:lnTo>
                  <a:pt x="105" y="11"/>
                </a:lnTo>
                <a:lnTo>
                  <a:pt x="79" y="21"/>
                </a:lnTo>
                <a:lnTo>
                  <a:pt x="58" y="37"/>
                </a:lnTo>
                <a:lnTo>
                  <a:pt x="38" y="57"/>
                </a:lnTo>
                <a:lnTo>
                  <a:pt x="21" y="80"/>
                </a:lnTo>
                <a:lnTo>
                  <a:pt x="10" y="105"/>
                </a:lnTo>
                <a:lnTo>
                  <a:pt x="3" y="132"/>
                </a:lnTo>
                <a:lnTo>
                  <a:pt x="0" y="159"/>
                </a:lnTo>
                <a:lnTo>
                  <a:pt x="3" y="187"/>
                </a:lnTo>
                <a:lnTo>
                  <a:pt x="10" y="214"/>
                </a:lnTo>
                <a:lnTo>
                  <a:pt x="21" y="239"/>
                </a:lnTo>
                <a:lnTo>
                  <a:pt x="38" y="262"/>
                </a:lnTo>
                <a:lnTo>
                  <a:pt x="58" y="281"/>
                </a:lnTo>
                <a:lnTo>
                  <a:pt x="79" y="296"/>
                </a:lnTo>
                <a:lnTo>
                  <a:pt x="105" y="308"/>
                </a:lnTo>
                <a:lnTo>
                  <a:pt x="132" y="316"/>
                </a:lnTo>
                <a:lnTo>
                  <a:pt x="159" y="317"/>
                </a:lnTo>
                <a:lnTo>
                  <a:pt x="187" y="316"/>
                </a:lnTo>
                <a:lnTo>
                  <a:pt x="215" y="308"/>
                </a:lnTo>
                <a:lnTo>
                  <a:pt x="239" y="296"/>
                </a:lnTo>
                <a:lnTo>
                  <a:pt x="261" y="281"/>
                </a:lnTo>
                <a:lnTo>
                  <a:pt x="281" y="262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72" name="Line 783">
            <a:extLst>
              <a:ext uri="{FF2B5EF4-FFF2-40B4-BE49-F238E27FC236}">
                <a16:creationId xmlns:a16="http://schemas.microsoft.com/office/drawing/2014/main" id="{40CC80F6-AA03-41D7-820E-80A275DD5F7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1675" y="422592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73" name="Freeform 784">
            <a:extLst>
              <a:ext uri="{FF2B5EF4-FFF2-40B4-BE49-F238E27FC236}">
                <a16:creationId xmlns:a16="http://schemas.microsoft.com/office/drawing/2014/main" id="{0E61AC69-97FF-4FC7-B585-7AFA0AD896BF}"/>
              </a:ext>
            </a:extLst>
          </p:cNvPr>
          <p:cNvSpPr>
            <a:spLocks/>
          </p:cNvSpPr>
          <p:nvPr/>
        </p:nvSpPr>
        <p:spPr bwMode="auto">
          <a:xfrm>
            <a:off x="5708650" y="4189413"/>
            <a:ext cx="73025" cy="71437"/>
          </a:xfrm>
          <a:custGeom>
            <a:avLst/>
            <a:gdLst>
              <a:gd name="T0" fmla="*/ 2147483647 w 318"/>
              <a:gd name="T1" fmla="*/ 2147483647 h 317"/>
              <a:gd name="T2" fmla="*/ 2147483647 w 318"/>
              <a:gd name="T3" fmla="*/ 2147483647 h 317"/>
              <a:gd name="T4" fmla="*/ 2147483647 w 318"/>
              <a:gd name="T5" fmla="*/ 2147483647 h 317"/>
              <a:gd name="T6" fmla="*/ 2147483647 w 318"/>
              <a:gd name="T7" fmla="*/ 2147483647 h 317"/>
              <a:gd name="T8" fmla="*/ 2147483647 w 318"/>
              <a:gd name="T9" fmla="*/ 2147483647 h 317"/>
              <a:gd name="T10" fmla="*/ 2147483647 w 318"/>
              <a:gd name="T11" fmla="*/ 2147483647 h 317"/>
              <a:gd name="T12" fmla="*/ 2147483647 w 318"/>
              <a:gd name="T13" fmla="*/ 2147483647 h 317"/>
              <a:gd name="T14" fmla="*/ 2147483647 w 318"/>
              <a:gd name="T15" fmla="*/ 2147483647 h 317"/>
              <a:gd name="T16" fmla="*/ 2147483647 w 318"/>
              <a:gd name="T17" fmla="*/ 2147483647 h 317"/>
              <a:gd name="T18" fmla="*/ 2147483647 w 318"/>
              <a:gd name="T19" fmla="*/ 0 h 317"/>
              <a:gd name="T20" fmla="*/ 2147483647 w 318"/>
              <a:gd name="T21" fmla="*/ 2147483647 h 317"/>
              <a:gd name="T22" fmla="*/ 2147483647 w 318"/>
              <a:gd name="T23" fmla="*/ 2147483647 h 317"/>
              <a:gd name="T24" fmla="*/ 2147483647 w 318"/>
              <a:gd name="T25" fmla="*/ 2147483647 h 317"/>
              <a:gd name="T26" fmla="*/ 2147483647 w 318"/>
              <a:gd name="T27" fmla="*/ 2147483647 h 317"/>
              <a:gd name="T28" fmla="*/ 2147483647 w 318"/>
              <a:gd name="T29" fmla="*/ 2147483647 h 317"/>
              <a:gd name="T30" fmla="*/ 2147483647 w 318"/>
              <a:gd name="T31" fmla="*/ 2147483647 h 317"/>
              <a:gd name="T32" fmla="*/ 2147483647 w 318"/>
              <a:gd name="T33" fmla="*/ 2147483647 h 317"/>
              <a:gd name="T34" fmla="*/ 2147483647 w 318"/>
              <a:gd name="T35" fmla="*/ 2147483647 h 317"/>
              <a:gd name="T36" fmla="*/ 0 w 318"/>
              <a:gd name="T37" fmla="*/ 2147483647 h 317"/>
              <a:gd name="T38" fmla="*/ 2147483647 w 318"/>
              <a:gd name="T39" fmla="*/ 2147483647 h 317"/>
              <a:gd name="T40" fmla="*/ 2147483647 w 318"/>
              <a:gd name="T41" fmla="*/ 2147483647 h 317"/>
              <a:gd name="T42" fmla="*/ 2147483647 w 318"/>
              <a:gd name="T43" fmla="*/ 2147483647 h 317"/>
              <a:gd name="T44" fmla="*/ 2147483647 w 318"/>
              <a:gd name="T45" fmla="*/ 2147483647 h 317"/>
              <a:gd name="T46" fmla="*/ 2147483647 w 318"/>
              <a:gd name="T47" fmla="*/ 2147483647 h 317"/>
              <a:gd name="T48" fmla="*/ 2147483647 w 318"/>
              <a:gd name="T49" fmla="*/ 2147483647 h 317"/>
              <a:gd name="T50" fmla="*/ 2147483647 w 318"/>
              <a:gd name="T51" fmla="*/ 2147483647 h 317"/>
              <a:gd name="T52" fmla="*/ 2147483647 w 318"/>
              <a:gd name="T53" fmla="*/ 2147483647 h 317"/>
              <a:gd name="T54" fmla="*/ 2147483647 w 318"/>
              <a:gd name="T55" fmla="*/ 2147483647 h 317"/>
              <a:gd name="T56" fmla="*/ 2147483647 w 318"/>
              <a:gd name="T57" fmla="*/ 2147483647 h 317"/>
              <a:gd name="T58" fmla="*/ 2147483647 w 318"/>
              <a:gd name="T59" fmla="*/ 2147483647 h 317"/>
              <a:gd name="T60" fmla="*/ 2147483647 w 318"/>
              <a:gd name="T61" fmla="*/ 2147483647 h 317"/>
              <a:gd name="T62" fmla="*/ 2147483647 w 318"/>
              <a:gd name="T63" fmla="*/ 2147483647 h 317"/>
              <a:gd name="T64" fmla="*/ 2147483647 w 318"/>
              <a:gd name="T65" fmla="*/ 2147483647 h 317"/>
              <a:gd name="T66" fmla="*/ 2147483647 w 318"/>
              <a:gd name="T67" fmla="*/ 2147483647 h 317"/>
              <a:gd name="T68" fmla="*/ 2147483647 w 318"/>
              <a:gd name="T69" fmla="*/ 2147483647 h 317"/>
              <a:gd name="T70" fmla="*/ 2147483647 w 318"/>
              <a:gd name="T71" fmla="*/ 2147483647 h 317"/>
              <a:gd name="T72" fmla="*/ 2147483647 w 318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7"/>
              <a:gd name="T113" fmla="*/ 318 w 318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7">
                <a:moveTo>
                  <a:pt x="318" y="158"/>
                </a:moveTo>
                <a:lnTo>
                  <a:pt x="315" y="130"/>
                </a:lnTo>
                <a:lnTo>
                  <a:pt x="307" y="105"/>
                </a:lnTo>
                <a:lnTo>
                  <a:pt x="297" y="78"/>
                </a:lnTo>
                <a:lnTo>
                  <a:pt x="281" y="56"/>
                </a:lnTo>
                <a:lnTo>
                  <a:pt x="261" y="36"/>
                </a:lnTo>
                <a:lnTo>
                  <a:pt x="237" y="21"/>
                </a:lnTo>
                <a:lnTo>
                  <a:pt x="213" y="8"/>
                </a:lnTo>
                <a:lnTo>
                  <a:pt x="185" y="2"/>
                </a:lnTo>
                <a:lnTo>
                  <a:pt x="159" y="0"/>
                </a:lnTo>
                <a:lnTo>
                  <a:pt x="131" y="2"/>
                </a:lnTo>
                <a:lnTo>
                  <a:pt x="103" y="8"/>
                </a:lnTo>
                <a:lnTo>
                  <a:pt x="79" y="21"/>
                </a:lnTo>
                <a:lnTo>
                  <a:pt x="56" y="36"/>
                </a:lnTo>
                <a:lnTo>
                  <a:pt x="37" y="56"/>
                </a:lnTo>
                <a:lnTo>
                  <a:pt x="21" y="78"/>
                </a:lnTo>
                <a:lnTo>
                  <a:pt x="9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9" y="212"/>
                </a:lnTo>
                <a:lnTo>
                  <a:pt x="21" y="239"/>
                </a:lnTo>
                <a:lnTo>
                  <a:pt x="37" y="261"/>
                </a:lnTo>
                <a:lnTo>
                  <a:pt x="56" y="281"/>
                </a:lnTo>
                <a:lnTo>
                  <a:pt x="79" y="296"/>
                </a:lnTo>
                <a:lnTo>
                  <a:pt x="103" y="308"/>
                </a:lnTo>
                <a:lnTo>
                  <a:pt x="131" y="314"/>
                </a:lnTo>
                <a:lnTo>
                  <a:pt x="159" y="317"/>
                </a:lnTo>
                <a:lnTo>
                  <a:pt x="185" y="314"/>
                </a:lnTo>
                <a:lnTo>
                  <a:pt x="213" y="308"/>
                </a:lnTo>
                <a:lnTo>
                  <a:pt x="237" y="296"/>
                </a:lnTo>
                <a:lnTo>
                  <a:pt x="261" y="281"/>
                </a:lnTo>
                <a:lnTo>
                  <a:pt x="281" y="261"/>
                </a:lnTo>
                <a:lnTo>
                  <a:pt x="297" y="239"/>
                </a:lnTo>
                <a:lnTo>
                  <a:pt x="307" y="212"/>
                </a:lnTo>
                <a:lnTo>
                  <a:pt x="315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74" name="Line 785">
            <a:extLst>
              <a:ext uri="{FF2B5EF4-FFF2-40B4-BE49-F238E27FC236}">
                <a16:creationId xmlns:a16="http://schemas.microsoft.com/office/drawing/2014/main" id="{B2E064A6-7303-449B-9BE7-B0E64881191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3813" y="4397375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75" name="Freeform 786">
            <a:extLst>
              <a:ext uri="{FF2B5EF4-FFF2-40B4-BE49-F238E27FC236}">
                <a16:creationId xmlns:a16="http://schemas.microsoft.com/office/drawing/2014/main" id="{6050A6B9-F77C-4F41-856E-0B4FE2FC33E1}"/>
              </a:ext>
            </a:extLst>
          </p:cNvPr>
          <p:cNvSpPr>
            <a:spLocks/>
          </p:cNvSpPr>
          <p:nvPr/>
        </p:nvSpPr>
        <p:spPr bwMode="auto">
          <a:xfrm>
            <a:off x="7572375" y="4360863"/>
            <a:ext cx="71438" cy="71437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8"/>
                </a:moveTo>
                <a:lnTo>
                  <a:pt x="316" y="130"/>
                </a:lnTo>
                <a:lnTo>
                  <a:pt x="309" y="105"/>
                </a:lnTo>
                <a:lnTo>
                  <a:pt x="296" y="79"/>
                </a:lnTo>
                <a:lnTo>
                  <a:pt x="281" y="56"/>
                </a:lnTo>
                <a:lnTo>
                  <a:pt x="261" y="36"/>
                </a:lnTo>
                <a:lnTo>
                  <a:pt x="239" y="21"/>
                </a:lnTo>
                <a:lnTo>
                  <a:pt x="214" y="8"/>
                </a:lnTo>
                <a:lnTo>
                  <a:pt x="187" y="3"/>
                </a:lnTo>
                <a:lnTo>
                  <a:pt x="159" y="0"/>
                </a:lnTo>
                <a:lnTo>
                  <a:pt x="131" y="3"/>
                </a:lnTo>
                <a:lnTo>
                  <a:pt x="105" y="8"/>
                </a:lnTo>
                <a:lnTo>
                  <a:pt x="80" y="21"/>
                </a:lnTo>
                <a:lnTo>
                  <a:pt x="57" y="36"/>
                </a:lnTo>
                <a:lnTo>
                  <a:pt x="37" y="56"/>
                </a:lnTo>
                <a:lnTo>
                  <a:pt x="21" y="79"/>
                </a:lnTo>
                <a:lnTo>
                  <a:pt x="10" y="105"/>
                </a:lnTo>
                <a:lnTo>
                  <a:pt x="2" y="130"/>
                </a:lnTo>
                <a:lnTo>
                  <a:pt x="0" y="158"/>
                </a:lnTo>
                <a:lnTo>
                  <a:pt x="2" y="187"/>
                </a:lnTo>
                <a:lnTo>
                  <a:pt x="10" y="213"/>
                </a:lnTo>
                <a:lnTo>
                  <a:pt x="21" y="239"/>
                </a:lnTo>
                <a:lnTo>
                  <a:pt x="37" y="262"/>
                </a:lnTo>
                <a:lnTo>
                  <a:pt x="57" y="281"/>
                </a:lnTo>
                <a:lnTo>
                  <a:pt x="80" y="296"/>
                </a:lnTo>
                <a:lnTo>
                  <a:pt x="105" y="309"/>
                </a:lnTo>
                <a:lnTo>
                  <a:pt x="131" y="315"/>
                </a:lnTo>
                <a:lnTo>
                  <a:pt x="159" y="317"/>
                </a:lnTo>
                <a:lnTo>
                  <a:pt x="187" y="315"/>
                </a:lnTo>
                <a:lnTo>
                  <a:pt x="214" y="309"/>
                </a:lnTo>
                <a:lnTo>
                  <a:pt x="239" y="296"/>
                </a:lnTo>
                <a:lnTo>
                  <a:pt x="261" y="281"/>
                </a:lnTo>
                <a:lnTo>
                  <a:pt x="281" y="262"/>
                </a:lnTo>
                <a:lnTo>
                  <a:pt x="296" y="239"/>
                </a:lnTo>
                <a:lnTo>
                  <a:pt x="309" y="213"/>
                </a:lnTo>
                <a:lnTo>
                  <a:pt x="316" y="187"/>
                </a:lnTo>
                <a:lnTo>
                  <a:pt x="317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76" name="Line 787">
            <a:extLst>
              <a:ext uri="{FF2B5EF4-FFF2-40B4-BE49-F238E27FC236}">
                <a16:creationId xmlns:a16="http://schemas.microsoft.com/office/drawing/2014/main" id="{9E5F483E-F7CD-4BD1-B932-8A58ADD0E9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5025" y="472440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77" name="Freeform 788">
            <a:extLst>
              <a:ext uri="{FF2B5EF4-FFF2-40B4-BE49-F238E27FC236}">
                <a16:creationId xmlns:a16="http://schemas.microsoft.com/office/drawing/2014/main" id="{541CD057-2C45-4757-BCD9-715581D26355}"/>
              </a:ext>
            </a:extLst>
          </p:cNvPr>
          <p:cNvSpPr>
            <a:spLocks/>
          </p:cNvSpPr>
          <p:nvPr/>
        </p:nvSpPr>
        <p:spPr bwMode="auto">
          <a:xfrm>
            <a:off x="5842000" y="4687888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60"/>
                </a:moveTo>
                <a:lnTo>
                  <a:pt x="316" y="133"/>
                </a:lnTo>
                <a:lnTo>
                  <a:pt x="309" y="106"/>
                </a:lnTo>
                <a:lnTo>
                  <a:pt x="297" y="81"/>
                </a:lnTo>
                <a:lnTo>
                  <a:pt x="282" y="58"/>
                </a:lnTo>
                <a:lnTo>
                  <a:pt x="263" y="38"/>
                </a:lnTo>
                <a:lnTo>
                  <a:pt x="239" y="21"/>
                </a:lnTo>
                <a:lnTo>
                  <a:pt x="214" y="11"/>
                </a:lnTo>
                <a:lnTo>
                  <a:pt x="187" y="4"/>
                </a:lnTo>
                <a:lnTo>
                  <a:pt x="161" y="0"/>
                </a:lnTo>
                <a:lnTo>
                  <a:pt x="132" y="4"/>
                </a:lnTo>
                <a:lnTo>
                  <a:pt x="105" y="11"/>
                </a:lnTo>
                <a:lnTo>
                  <a:pt x="80" y="21"/>
                </a:lnTo>
                <a:lnTo>
                  <a:pt x="57" y="38"/>
                </a:lnTo>
                <a:lnTo>
                  <a:pt x="37" y="58"/>
                </a:lnTo>
                <a:lnTo>
                  <a:pt x="22" y="81"/>
                </a:lnTo>
                <a:lnTo>
                  <a:pt x="10" y="106"/>
                </a:lnTo>
                <a:lnTo>
                  <a:pt x="4" y="133"/>
                </a:lnTo>
                <a:lnTo>
                  <a:pt x="0" y="160"/>
                </a:lnTo>
                <a:lnTo>
                  <a:pt x="4" y="187"/>
                </a:lnTo>
                <a:lnTo>
                  <a:pt x="10" y="215"/>
                </a:lnTo>
                <a:lnTo>
                  <a:pt x="22" y="239"/>
                </a:lnTo>
                <a:lnTo>
                  <a:pt x="37" y="262"/>
                </a:lnTo>
                <a:lnTo>
                  <a:pt x="57" y="282"/>
                </a:lnTo>
                <a:lnTo>
                  <a:pt x="80" y="298"/>
                </a:lnTo>
                <a:lnTo>
                  <a:pt x="105" y="309"/>
                </a:lnTo>
                <a:lnTo>
                  <a:pt x="132" y="317"/>
                </a:lnTo>
                <a:lnTo>
                  <a:pt x="161" y="318"/>
                </a:lnTo>
                <a:lnTo>
                  <a:pt x="187" y="317"/>
                </a:lnTo>
                <a:lnTo>
                  <a:pt x="214" y="309"/>
                </a:lnTo>
                <a:lnTo>
                  <a:pt x="239" y="298"/>
                </a:lnTo>
                <a:lnTo>
                  <a:pt x="263" y="282"/>
                </a:lnTo>
                <a:lnTo>
                  <a:pt x="282" y="262"/>
                </a:lnTo>
                <a:lnTo>
                  <a:pt x="297" y="239"/>
                </a:lnTo>
                <a:lnTo>
                  <a:pt x="309" y="215"/>
                </a:lnTo>
                <a:lnTo>
                  <a:pt x="316" y="187"/>
                </a:lnTo>
                <a:lnTo>
                  <a:pt x="319" y="160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78" name="Line 789">
            <a:extLst>
              <a:ext uri="{FF2B5EF4-FFF2-40B4-BE49-F238E27FC236}">
                <a16:creationId xmlns:a16="http://schemas.microsoft.com/office/drawing/2014/main" id="{EE928F25-33DB-42DD-9CBC-2C19FFC2A1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4975" y="4770438"/>
            <a:ext cx="1588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79" name="Freeform 790">
            <a:extLst>
              <a:ext uri="{FF2B5EF4-FFF2-40B4-BE49-F238E27FC236}">
                <a16:creationId xmlns:a16="http://schemas.microsoft.com/office/drawing/2014/main" id="{E48B9C96-DCD7-4E1F-99E8-A35A78427777}"/>
              </a:ext>
            </a:extLst>
          </p:cNvPr>
          <p:cNvSpPr>
            <a:spLocks/>
          </p:cNvSpPr>
          <p:nvPr/>
        </p:nvSpPr>
        <p:spPr bwMode="auto">
          <a:xfrm>
            <a:off x="5441950" y="4733925"/>
            <a:ext cx="73025" cy="71438"/>
          </a:xfrm>
          <a:custGeom>
            <a:avLst/>
            <a:gdLst>
              <a:gd name="T0" fmla="*/ 2147483647 w 317"/>
              <a:gd name="T1" fmla="*/ 2147483647 h 317"/>
              <a:gd name="T2" fmla="*/ 2147483647 w 317"/>
              <a:gd name="T3" fmla="*/ 2147483647 h 317"/>
              <a:gd name="T4" fmla="*/ 2147483647 w 317"/>
              <a:gd name="T5" fmla="*/ 2147483647 h 317"/>
              <a:gd name="T6" fmla="*/ 2147483647 w 317"/>
              <a:gd name="T7" fmla="*/ 2147483647 h 317"/>
              <a:gd name="T8" fmla="*/ 2147483647 w 317"/>
              <a:gd name="T9" fmla="*/ 2147483647 h 317"/>
              <a:gd name="T10" fmla="*/ 2147483647 w 317"/>
              <a:gd name="T11" fmla="*/ 2147483647 h 317"/>
              <a:gd name="T12" fmla="*/ 2147483647 w 317"/>
              <a:gd name="T13" fmla="*/ 2147483647 h 317"/>
              <a:gd name="T14" fmla="*/ 2147483647 w 317"/>
              <a:gd name="T15" fmla="*/ 2147483647 h 317"/>
              <a:gd name="T16" fmla="*/ 2147483647 w 317"/>
              <a:gd name="T17" fmla="*/ 2147483647 h 317"/>
              <a:gd name="T18" fmla="*/ 2147483647 w 317"/>
              <a:gd name="T19" fmla="*/ 0 h 317"/>
              <a:gd name="T20" fmla="*/ 2147483647 w 317"/>
              <a:gd name="T21" fmla="*/ 2147483647 h 317"/>
              <a:gd name="T22" fmla="*/ 2147483647 w 317"/>
              <a:gd name="T23" fmla="*/ 2147483647 h 317"/>
              <a:gd name="T24" fmla="*/ 2147483647 w 317"/>
              <a:gd name="T25" fmla="*/ 2147483647 h 317"/>
              <a:gd name="T26" fmla="*/ 2147483647 w 317"/>
              <a:gd name="T27" fmla="*/ 2147483647 h 317"/>
              <a:gd name="T28" fmla="*/ 2147483647 w 317"/>
              <a:gd name="T29" fmla="*/ 2147483647 h 317"/>
              <a:gd name="T30" fmla="*/ 2147483647 w 317"/>
              <a:gd name="T31" fmla="*/ 2147483647 h 317"/>
              <a:gd name="T32" fmla="*/ 2147483647 w 317"/>
              <a:gd name="T33" fmla="*/ 2147483647 h 317"/>
              <a:gd name="T34" fmla="*/ 2147483647 w 317"/>
              <a:gd name="T35" fmla="*/ 2147483647 h 317"/>
              <a:gd name="T36" fmla="*/ 0 w 317"/>
              <a:gd name="T37" fmla="*/ 2147483647 h 317"/>
              <a:gd name="T38" fmla="*/ 2147483647 w 317"/>
              <a:gd name="T39" fmla="*/ 2147483647 h 317"/>
              <a:gd name="T40" fmla="*/ 2147483647 w 317"/>
              <a:gd name="T41" fmla="*/ 2147483647 h 317"/>
              <a:gd name="T42" fmla="*/ 2147483647 w 317"/>
              <a:gd name="T43" fmla="*/ 2147483647 h 317"/>
              <a:gd name="T44" fmla="*/ 2147483647 w 317"/>
              <a:gd name="T45" fmla="*/ 2147483647 h 317"/>
              <a:gd name="T46" fmla="*/ 2147483647 w 317"/>
              <a:gd name="T47" fmla="*/ 2147483647 h 317"/>
              <a:gd name="T48" fmla="*/ 2147483647 w 317"/>
              <a:gd name="T49" fmla="*/ 2147483647 h 317"/>
              <a:gd name="T50" fmla="*/ 2147483647 w 317"/>
              <a:gd name="T51" fmla="*/ 2147483647 h 317"/>
              <a:gd name="T52" fmla="*/ 2147483647 w 317"/>
              <a:gd name="T53" fmla="*/ 2147483647 h 317"/>
              <a:gd name="T54" fmla="*/ 2147483647 w 317"/>
              <a:gd name="T55" fmla="*/ 2147483647 h 317"/>
              <a:gd name="T56" fmla="*/ 2147483647 w 317"/>
              <a:gd name="T57" fmla="*/ 2147483647 h 317"/>
              <a:gd name="T58" fmla="*/ 2147483647 w 317"/>
              <a:gd name="T59" fmla="*/ 2147483647 h 317"/>
              <a:gd name="T60" fmla="*/ 2147483647 w 317"/>
              <a:gd name="T61" fmla="*/ 2147483647 h 317"/>
              <a:gd name="T62" fmla="*/ 2147483647 w 317"/>
              <a:gd name="T63" fmla="*/ 2147483647 h 317"/>
              <a:gd name="T64" fmla="*/ 2147483647 w 317"/>
              <a:gd name="T65" fmla="*/ 2147483647 h 317"/>
              <a:gd name="T66" fmla="*/ 2147483647 w 317"/>
              <a:gd name="T67" fmla="*/ 2147483647 h 317"/>
              <a:gd name="T68" fmla="*/ 2147483647 w 317"/>
              <a:gd name="T69" fmla="*/ 2147483647 h 317"/>
              <a:gd name="T70" fmla="*/ 2147483647 w 317"/>
              <a:gd name="T71" fmla="*/ 2147483647 h 317"/>
              <a:gd name="T72" fmla="*/ 2147483647 w 317"/>
              <a:gd name="T73" fmla="*/ 2147483647 h 3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7"/>
              <a:gd name="T112" fmla="*/ 0 h 317"/>
              <a:gd name="T113" fmla="*/ 317 w 317"/>
              <a:gd name="T114" fmla="*/ 317 h 3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7" h="317">
                <a:moveTo>
                  <a:pt x="317" y="159"/>
                </a:moveTo>
                <a:lnTo>
                  <a:pt x="315" y="131"/>
                </a:lnTo>
                <a:lnTo>
                  <a:pt x="309" y="105"/>
                </a:lnTo>
                <a:lnTo>
                  <a:pt x="296" y="80"/>
                </a:lnTo>
                <a:lnTo>
                  <a:pt x="281" y="57"/>
                </a:lnTo>
                <a:lnTo>
                  <a:pt x="262" y="37"/>
                </a:lnTo>
                <a:lnTo>
                  <a:pt x="239" y="21"/>
                </a:lnTo>
                <a:lnTo>
                  <a:pt x="213" y="9"/>
                </a:lnTo>
                <a:lnTo>
                  <a:pt x="187" y="2"/>
                </a:lnTo>
                <a:lnTo>
                  <a:pt x="159" y="0"/>
                </a:lnTo>
                <a:lnTo>
                  <a:pt x="130" y="2"/>
                </a:lnTo>
                <a:lnTo>
                  <a:pt x="105" y="9"/>
                </a:lnTo>
                <a:lnTo>
                  <a:pt x="79" y="21"/>
                </a:lnTo>
                <a:lnTo>
                  <a:pt x="56" y="37"/>
                </a:lnTo>
                <a:lnTo>
                  <a:pt x="36" y="57"/>
                </a:lnTo>
                <a:lnTo>
                  <a:pt x="21" y="80"/>
                </a:lnTo>
                <a:lnTo>
                  <a:pt x="9" y="105"/>
                </a:lnTo>
                <a:lnTo>
                  <a:pt x="3" y="131"/>
                </a:lnTo>
                <a:lnTo>
                  <a:pt x="0" y="159"/>
                </a:lnTo>
                <a:lnTo>
                  <a:pt x="3" y="187"/>
                </a:lnTo>
                <a:lnTo>
                  <a:pt x="9" y="214"/>
                </a:lnTo>
                <a:lnTo>
                  <a:pt x="21" y="239"/>
                </a:lnTo>
                <a:lnTo>
                  <a:pt x="36" y="261"/>
                </a:lnTo>
                <a:lnTo>
                  <a:pt x="56" y="281"/>
                </a:lnTo>
                <a:lnTo>
                  <a:pt x="79" y="297"/>
                </a:lnTo>
                <a:lnTo>
                  <a:pt x="105" y="308"/>
                </a:lnTo>
                <a:lnTo>
                  <a:pt x="130" y="316"/>
                </a:lnTo>
                <a:lnTo>
                  <a:pt x="159" y="317"/>
                </a:lnTo>
                <a:lnTo>
                  <a:pt x="187" y="316"/>
                </a:lnTo>
                <a:lnTo>
                  <a:pt x="213" y="308"/>
                </a:lnTo>
                <a:lnTo>
                  <a:pt x="239" y="297"/>
                </a:lnTo>
                <a:lnTo>
                  <a:pt x="262" y="281"/>
                </a:lnTo>
                <a:lnTo>
                  <a:pt x="281" y="261"/>
                </a:lnTo>
                <a:lnTo>
                  <a:pt x="296" y="239"/>
                </a:lnTo>
                <a:lnTo>
                  <a:pt x="309" y="214"/>
                </a:lnTo>
                <a:lnTo>
                  <a:pt x="315" y="187"/>
                </a:lnTo>
                <a:lnTo>
                  <a:pt x="317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80" name="Line 791">
            <a:extLst>
              <a:ext uri="{FF2B5EF4-FFF2-40B4-BE49-F238E27FC236}">
                <a16:creationId xmlns:a16="http://schemas.microsoft.com/office/drawing/2014/main" id="{118F0D43-336C-4915-BE09-13F2C96625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3088" y="38671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81" name="Freeform 792">
            <a:extLst>
              <a:ext uri="{FF2B5EF4-FFF2-40B4-BE49-F238E27FC236}">
                <a16:creationId xmlns:a16="http://schemas.microsoft.com/office/drawing/2014/main" id="{D00FF8EF-4A76-4C74-B2B9-CB8B2AE703C2}"/>
              </a:ext>
            </a:extLst>
          </p:cNvPr>
          <p:cNvSpPr>
            <a:spLocks/>
          </p:cNvSpPr>
          <p:nvPr/>
        </p:nvSpPr>
        <p:spPr bwMode="auto">
          <a:xfrm>
            <a:off x="6850063" y="3832225"/>
            <a:ext cx="73025" cy="71438"/>
          </a:xfrm>
          <a:custGeom>
            <a:avLst/>
            <a:gdLst>
              <a:gd name="T0" fmla="*/ 2147483647 w 319"/>
              <a:gd name="T1" fmla="*/ 2147483647 h 319"/>
              <a:gd name="T2" fmla="*/ 2147483647 w 319"/>
              <a:gd name="T3" fmla="*/ 2147483647 h 319"/>
              <a:gd name="T4" fmla="*/ 2147483647 w 319"/>
              <a:gd name="T5" fmla="*/ 2147483647 h 319"/>
              <a:gd name="T6" fmla="*/ 2147483647 w 319"/>
              <a:gd name="T7" fmla="*/ 2147483647 h 319"/>
              <a:gd name="T8" fmla="*/ 2147483647 w 319"/>
              <a:gd name="T9" fmla="*/ 2147483647 h 319"/>
              <a:gd name="T10" fmla="*/ 2147483647 w 319"/>
              <a:gd name="T11" fmla="*/ 2147483647 h 319"/>
              <a:gd name="T12" fmla="*/ 2147483647 w 319"/>
              <a:gd name="T13" fmla="*/ 2147483647 h 319"/>
              <a:gd name="T14" fmla="*/ 2147483647 w 319"/>
              <a:gd name="T15" fmla="*/ 2147483647 h 319"/>
              <a:gd name="T16" fmla="*/ 2147483647 w 319"/>
              <a:gd name="T17" fmla="*/ 2147483647 h 319"/>
              <a:gd name="T18" fmla="*/ 2147483647 w 319"/>
              <a:gd name="T19" fmla="*/ 0 h 319"/>
              <a:gd name="T20" fmla="*/ 2147483647 w 319"/>
              <a:gd name="T21" fmla="*/ 2147483647 h 319"/>
              <a:gd name="T22" fmla="*/ 2147483647 w 319"/>
              <a:gd name="T23" fmla="*/ 2147483647 h 319"/>
              <a:gd name="T24" fmla="*/ 2147483647 w 319"/>
              <a:gd name="T25" fmla="*/ 2147483647 h 319"/>
              <a:gd name="T26" fmla="*/ 2147483647 w 319"/>
              <a:gd name="T27" fmla="*/ 2147483647 h 319"/>
              <a:gd name="T28" fmla="*/ 2147483647 w 319"/>
              <a:gd name="T29" fmla="*/ 2147483647 h 319"/>
              <a:gd name="T30" fmla="*/ 2147483647 w 319"/>
              <a:gd name="T31" fmla="*/ 2147483647 h 319"/>
              <a:gd name="T32" fmla="*/ 2147483647 w 319"/>
              <a:gd name="T33" fmla="*/ 2147483647 h 319"/>
              <a:gd name="T34" fmla="*/ 2147483647 w 319"/>
              <a:gd name="T35" fmla="*/ 2147483647 h 319"/>
              <a:gd name="T36" fmla="*/ 0 w 319"/>
              <a:gd name="T37" fmla="*/ 2147483647 h 319"/>
              <a:gd name="T38" fmla="*/ 2147483647 w 319"/>
              <a:gd name="T39" fmla="*/ 2147483647 h 319"/>
              <a:gd name="T40" fmla="*/ 2147483647 w 319"/>
              <a:gd name="T41" fmla="*/ 2147483647 h 319"/>
              <a:gd name="T42" fmla="*/ 2147483647 w 319"/>
              <a:gd name="T43" fmla="*/ 2147483647 h 319"/>
              <a:gd name="T44" fmla="*/ 2147483647 w 319"/>
              <a:gd name="T45" fmla="*/ 2147483647 h 319"/>
              <a:gd name="T46" fmla="*/ 2147483647 w 319"/>
              <a:gd name="T47" fmla="*/ 2147483647 h 319"/>
              <a:gd name="T48" fmla="*/ 2147483647 w 319"/>
              <a:gd name="T49" fmla="*/ 2147483647 h 319"/>
              <a:gd name="T50" fmla="*/ 2147483647 w 319"/>
              <a:gd name="T51" fmla="*/ 2147483647 h 319"/>
              <a:gd name="T52" fmla="*/ 2147483647 w 319"/>
              <a:gd name="T53" fmla="*/ 2147483647 h 319"/>
              <a:gd name="T54" fmla="*/ 2147483647 w 319"/>
              <a:gd name="T55" fmla="*/ 2147483647 h 319"/>
              <a:gd name="T56" fmla="*/ 2147483647 w 319"/>
              <a:gd name="T57" fmla="*/ 2147483647 h 319"/>
              <a:gd name="T58" fmla="*/ 2147483647 w 319"/>
              <a:gd name="T59" fmla="*/ 2147483647 h 319"/>
              <a:gd name="T60" fmla="*/ 2147483647 w 319"/>
              <a:gd name="T61" fmla="*/ 2147483647 h 319"/>
              <a:gd name="T62" fmla="*/ 2147483647 w 319"/>
              <a:gd name="T63" fmla="*/ 2147483647 h 319"/>
              <a:gd name="T64" fmla="*/ 2147483647 w 319"/>
              <a:gd name="T65" fmla="*/ 2147483647 h 319"/>
              <a:gd name="T66" fmla="*/ 2147483647 w 319"/>
              <a:gd name="T67" fmla="*/ 2147483647 h 319"/>
              <a:gd name="T68" fmla="*/ 2147483647 w 319"/>
              <a:gd name="T69" fmla="*/ 2147483647 h 319"/>
              <a:gd name="T70" fmla="*/ 2147483647 w 319"/>
              <a:gd name="T71" fmla="*/ 2147483647 h 319"/>
              <a:gd name="T72" fmla="*/ 2147483647 w 319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9"/>
              <a:gd name="T113" fmla="*/ 319 w 319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9">
                <a:moveTo>
                  <a:pt x="319" y="158"/>
                </a:moveTo>
                <a:lnTo>
                  <a:pt x="317" y="131"/>
                </a:lnTo>
                <a:lnTo>
                  <a:pt x="309" y="104"/>
                </a:lnTo>
                <a:lnTo>
                  <a:pt x="297" y="80"/>
                </a:lnTo>
                <a:lnTo>
                  <a:pt x="282" y="56"/>
                </a:lnTo>
                <a:lnTo>
                  <a:pt x="262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2"/>
                </a:lnTo>
                <a:lnTo>
                  <a:pt x="161" y="0"/>
                </a:lnTo>
                <a:lnTo>
                  <a:pt x="132" y="2"/>
                </a:lnTo>
                <a:lnTo>
                  <a:pt x="105" y="9"/>
                </a:lnTo>
                <a:lnTo>
                  <a:pt x="80" y="21"/>
                </a:lnTo>
                <a:lnTo>
                  <a:pt x="59" y="36"/>
                </a:lnTo>
                <a:lnTo>
                  <a:pt x="39" y="56"/>
                </a:lnTo>
                <a:lnTo>
                  <a:pt x="22" y="80"/>
                </a:lnTo>
                <a:lnTo>
                  <a:pt x="11" y="104"/>
                </a:lnTo>
                <a:lnTo>
                  <a:pt x="3" y="131"/>
                </a:lnTo>
                <a:lnTo>
                  <a:pt x="0" y="158"/>
                </a:lnTo>
                <a:lnTo>
                  <a:pt x="3" y="187"/>
                </a:lnTo>
                <a:lnTo>
                  <a:pt x="11" y="214"/>
                </a:lnTo>
                <a:lnTo>
                  <a:pt x="22" y="239"/>
                </a:lnTo>
                <a:lnTo>
                  <a:pt x="39" y="260"/>
                </a:lnTo>
                <a:lnTo>
                  <a:pt x="59" y="280"/>
                </a:lnTo>
                <a:lnTo>
                  <a:pt x="80" y="297"/>
                </a:lnTo>
                <a:lnTo>
                  <a:pt x="105" y="308"/>
                </a:lnTo>
                <a:lnTo>
                  <a:pt x="132" y="315"/>
                </a:lnTo>
                <a:lnTo>
                  <a:pt x="161" y="319"/>
                </a:lnTo>
                <a:lnTo>
                  <a:pt x="187" y="315"/>
                </a:lnTo>
                <a:lnTo>
                  <a:pt x="215" y="308"/>
                </a:lnTo>
                <a:lnTo>
                  <a:pt x="239" y="297"/>
                </a:lnTo>
                <a:lnTo>
                  <a:pt x="262" y="280"/>
                </a:lnTo>
                <a:lnTo>
                  <a:pt x="282" y="260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82" name="Line 793">
            <a:extLst>
              <a:ext uri="{FF2B5EF4-FFF2-40B4-BE49-F238E27FC236}">
                <a16:creationId xmlns:a16="http://schemas.microsoft.com/office/drawing/2014/main" id="{12F1B137-D150-49B1-8B66-D629D00079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5413" y="5008563"/>
            <a:ext cx="1587" cy="1587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83" name="Freeform 794">
            <a:extLst>
              <a:ext uri="{FF2B5EF4-FFF2-40B4-BE49-F238E27FC236}">
                <a16:creationId xmlns:a16="http://schemas.microsoft.com/office/drawing/2014/main" id="{585ECBB7-0F96-4695-8C9B-B6F285F5A28C}"/>
              </a:ext>
            </a:extLst>
          </p:cNvPr>
          <p:cNvSpPr>
            <a:spLocks/>
          </p:cNvSpPr>
          <p:nvPr/>
        </p:nvSpPr>
        <p:spPr bwMode="auto">
          <a:xfrm>
            <a:off x="7673975" y="4972050"/>
            <a:ext cx="71438" cy="73025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7" y="131"/>
                </a:lnTo>
                <a:lnTo>
                  <a:pt x="309" y="106"/>
                </a:lnTo>
                <a:lnTo>
                  <a:pt x="297" y="80"/>
                </a:lnTo>
                <a:lnTo>
                  <a:pt x="281" y="57"/>
                </a:lnTo>
                <a:lnTo>
                  <a:pt x="261" y="37"/>
                </a:lnTo>
                <a:lnTo>
                  <a:pt x="239" y="21"/>
                </a:lnTo>
                <a:lnTo>
                  <a:pt x="215" y="9"/>
                </a:lnTo>
                <a:lnTo>
                  <a:pt x="187" y="4"/>
                </a:lnTo>
                <a:lnTo>
                  <a:pt x="160" y="0"/>
                </a:lnTo>
                <a:lnTo>
                  <a:pt x="132" y="4"/>
                </a:lnTo>
                <a:lnTo>
                  <a:pt x="105" y="9"/>
                </a:lnTo>
                <a:lnTo>
                  <a:pt x="81" y="21"/>
                </a:lnTo>
                <a:lnTo>
                  <a:pt x="58" y="37"/>
                </a:lnTo>
                <a:lnTo>
                  <a:pt x="38" y="57"/>
                </a:lnTo>
                <a:lnTo>
                  <a:pt x="21" y="80"/>
                </a:lnTo>
                <a:lnTo>
                  <a:pt x="10" y="106"/>
                </a:lnTo>
                <a:lnTo>
                  <a:pt x="2" y="131"/>
                </a:lnTo>
                <a:lnTo>
                  <a:pt x="0" y="159"/>
                </a:lnTo>
                <a:lnTo>
                  <a:pt x="2" y="187"/>
                </a:lnTo>
                <a:lnTo>
                  <a:pt x="10" y="214"/>
                </a:lnTo>
                <a:lnTo>
                  <a:pt x="21" y="239"/>
                </a:lnTo>
                <a:lnTo>
                  <a:pt x="38" y="263"/>
                </a:lnTo>
                <a:lnTo>
                  <a:pt x="58" y="283"/>
                </a:lnTo>
                <a:lnTo>
                  <a:pt x="81" y="297"/>
                </a:lnTo>
                <a:lnTo>
                  <a:pt x="105" y="309"/>
                </a:lnTo>
                <a:lnTo>
                  <a:pt x="132" y="316"/>
                </a:lnTo>
                <a:lnTo>
                  <a:pt x="160" y="319"/>
                </a:lnTo>
                <a:lnTo>
                  <a:pt x="187" y="316"/>
                </a:lnTo>
                <a:lnTo>
                  <a:pt x="215" y="309"/>
                </a:lnTo>
                <a:lnTo>
                  <a:pt x="239" y="297"/>
                </a:lnTo>
                <a:lnTo>
                  <a:pt x="261" y="283"/>
                </a:lnTo>
                <a:lnTo>
                  <a:pt x="281" y="263"/>
                </a:lnTo>
                <a:lnTo>
                  <a:pt x="297" y="239"/>
                </a:lnTo>
                <a:lnTo>
                  <a:pt x="309" y="214"/>
                </a:lnTo>
                <a:lnTo>
                  <a:pt x="317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84" name="Line 795">
            <a:extLst>
              <a:ext uri="{FF2B5EF4-FFF2-40B4-BE49-F238E27FC236}">
                <a16:creationId xmlns:a16="http://schemas.microsoft.com/office/drawing/2014/main" id="{96F175DB-69C4-40C8-9AAA-E1F01C108B2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8663" y="360997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85" name="Freeform 796">
            <a:extLst>
              <a:ext uri="{FF2B5EF4-FFF2-40B4-BE49-F238E27FC236}">
                <a16:creationId xmlns:a16="http://schemas.microsoft.com/office/drawing/2014/main" id="{47D35ADD-D443-403D-9FFD-D4C9FD58CA75}"/>
              </a:ext>
            </a:extLst>
          </p:cNvPr>
          <p:cNvSpPr>
            <a:spLocks/>
          </p:cNvSpPr>
          <p:nvPr/>
        </p:nvSpPr>
        <p:spPr bwMode="auto">
          <a:xfrm>
            <a:off x="7005638" y="3573463"/>
            <a:ext cx="73025" cy="73025"/>
          </a:xfrm>
          <a:custGeom>
            <a:avLst/>
            <a:gdLst>
              <a:gd name="T0" fmla="*/ 2147483647 w 319"/>
              <a:gd name="T1" fmla="*/ 2147483647 h 318"/>
              <a:gd name="T2" fmla="*/ 2147483647 w 319"/>
              <a:gd name="T3" fmla="*/ 2147483647 h 318"/>
              <a:gd name="T4" fmla="*/ 2147483647 w 319"/>
              <a:gd name="T5" fmla="*/ 2147483647 h 318"/>
              <a:gd name="T6" fmla="*/ 2147483647 w 319"/>
              <a:gd name="T7" fmla="*/ 2147483647 h 318"/>
              <a:gd name="T8" fmla="*/ 2147483647 w 319"/>
              <a:gd name="T9" fmla="*/ 2147483647 h 318"/>
              <a:gd name="T10" fmla="*/ 2147483647 w 319"/>
              <a:gd name="T11" fmla="*/ 2147483647 h 318"/>
              <a:gd name="T12" fmla="*/ 2147483647 w 319"/>
              <a:gd name="T13" fmla="*/ 2147483647 h 318"/>
              <a:gd name="T14" fmla="*/ 2147483647 w 319"/>
              <a:gd name="T15" fmla="*/ 2147483647 h 318"/>
              <a:gd name="T16" fmla="*/ 2147483647 w 319"/>
              <a:gd name="T17" fmla="*/ 2147483647 h 318"/>
              <a:gd name="T18" fmla="*/ 2147483647 w 319"/>
              <a:gd name="T19" fmla="*/ 0 h 318"/>
              <a:gd name="T20" fmla="*/ 2147483647 w 319"/>
              <a:gd name="T21" fmla="*/ 2147483647 h 318"/>
              <a:gd name="T22" fmla="*/ 2147483647 w 319"/>
              <a:gd name="T23" fmla="*/ 2147483647 h 318"/>
              <a:gd name="T24" fmla="*/ 2147483647 w 319"/>
              <a:gd name="T25" fmla="*/ 2147483647 h 318"/>
              <a:gd name="T26" fmla="*/ 2147483647 w 319"/>
              <a:gd name="T27" fmla="*/ 2147483647 h 318"/>
              <a:gd name="T28" fmla="*/ 2147483647 w 319"/>
              <a:gd name="T29" fmla="*/ 2147483647 h 318"/>
              <a:gd name="T30" fmla="*/ 2147483647 w 319"/>
              <a:gd name="T31" fmla="*/ 2147483647 h 318"/>
              <a:gd name="T32" fmla="*/ 2147483647 w 319"/>
              <a:gd name="T33" fmla="*/ 2147483647 h 318"/>
              <a:gd name="T34" fmla="*/ 2147483647 w 319"/>
              <a:gd name="T35" fmla="*/ 2147483647 h 318"/>
              <a:gd name="T36" fmla="*/ 0 w 319"/>
              <a:gd name="T37" fmla="*/ 2147483647 h 318"/>
              <a:gd name="T38" fmla="*/ 2147483647 w 319"/>
              <a:gd name="T39" fmla="*/ 2147483647 h 318"/>
              <a:gd name="T40" fmla="*/ 2147483647 w 319"/>
              <a:gd name="T41" fmla="*/ 2147483647 h 318"/>
              <a:gd name="T42" fmla="*/ 2147483647 w 319"/>
              <a:gd name="T43" fmla="*/ 2147483647 h 318"/>
              <a:gd name="T44" fmla="*/ 2147483647 w 319"/>
              <a:gd name="T45" fmla="*/ 2147483647 h 318"/>
              <a:gd name="T46" fmla="*/ 2147483647 w 319"/>
              <a:gd name="T47" fmla="*/ 2147483647 h 318"/>
              <a:gd name="T48" fmla="*/ 2147483647 w 319"/>
              <a:gd name="T49" fmla="*/ 2147483647 h 318"/>
              <a:gd name="T50" fmla="*/ 2147483647 w 319"/>
              <a:gd name="T51" fmla="*/ 2147483647 h 318"/>
              <a:gd name="T52" fmla="*/ 2147483647 w 319"/>
              <a:gd name="T53" fmla="*/ 2147483647 h 318"/>
              <a:gd name="T54" fmla="*/ 2147483647 w 319"/>
              <a:gd name="T55" fmla="*/ 2147483647 h 318"/>
              <a:gd name="T56" fmla="*/ 2147483647 w 319"/>
              <a:gd name="T57" fmla="*/ 2147483647 h 318"/>
              <a:gd name="T58" fmla="*/ 2147483647 w 319"/>
              <a:gd name="T59" fmla="*/ 2147483647 h 318"/>
              <a:gd name="T60" fmla="*/ 2147483647 w 319"/>
              <a:gd name="T61" fmla="*/ 2147483647 h 318"/>
              <a:gd name="T62" fmla="*/ 2147483647 w 319"/>
              <a:gd name="T63" fmla="*/ 2147483647 h 318"/>
              <a:gd name="T64" fmla="*/ 2147483647 w 319"/>
              <a:gd name="T65" fmla="*/ 2147483647 h 318"/>
              <a:gd name="T66" fmla="*/ 2147483647 w 319"/>
              <a:gd name="T67" fmla="*/ 2147483647 h 318"/>
              <a:gd name="T68" fmla="*/ 2147483647 w 319"/>
              <a:gd name="T69" fmla="*/ 2147483647 h 318"/>
              <a:gd name="T70" fmla="*/ 2147483647 w 319"/>
              <a:gd name="T71" fmla="*/ 2147483647 h 318"/>
              <a:gd name="T72" fmla="*/ 2147483647 w 319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9"/>
              <a:gd name="T112" fmla="*/ 0 h 318"/>
              <a:gd name="T113" fmla="*/ 319 w 319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9" h="318">
                <a:moveTo>
                  <a:pt x="319" y="158"/>
                </a:moveTo>
                <a:lnTo>
                  <a:pt x="317" y="131"/>
                </a:lnTo>
                <a:lnTo>
                  <a:pt x="310" y="105"/>
                </a:lnTo>
                <a:lnTo>
                  <a:pt x="298" y="80"/>
                </a:lnTo>
                <a:lnTo>
                  <a:pt x="283" y="56"/>
                </a:lnTo>
                <a:lnTo>
                  <a:pt x="263" y="37"/>
                </a:lnTo>
                <a:lnTo>
                  <a:pt x="240" y="21"/>
                </a:lnTo>
                <a:lnTo>
                  <a:pt x="215" y="9"/>
                </a:lnTo>
                <a:lnTo>
                  <a:pt x="189" y="3"/>
                </a:lnTo>
                <a:lnTo>
                  <a:pt x="161" y="0"/>
                </a:lnTo>
                <a:lnTo>
                  <a:pt x="132" y="3"/>
                </a:lnTo>
                <a:lnTo>
                  <a:pt x="106" y="9"/>
                </a:lnTo>
                <a:lnTo>
                  <a:pt x="80" y="21"/>
                </a:lnTo>
                <a:lnTo>
                  <a:pt x="59" y="37"/>
                </a:lnTo>
                <a:lnTo>
                  <a:pt x="39" y="56"/>
                </a:lnTo>
                <a:lnTo>
                  <a:pt x="23" y="80"/>
                </a:lnTo>
                <a:lnTo>
                  <a:pt x="11" y="105"/>
                </a:lnTo>
                <a:lnTo>
                  <a:pt x="4" y="131"/>
                </a:lnTo>
                <a:lnTo>
                  <a:pt x="0" y="158"/>
                </a:lnTo>
                <a:lnTo>
                  <a:pt x="4" y="187"/>
                </a:lnTo>
                <a:lnTo>
                  <a:pt x="11" y="214"/>
                </a:lnTo>
                <a:lnTo>
                  <a:pt x="23" y="239"/>
                </a:lnTo>
                <a:lnTo>
                  <a:pt x="39" y="262"/>
                </a:lnTo>
                <a:lnTo>
                  <a:pt x="59" y="281"/>
                </a:lnTo>
                <a:lnTo>
                  <a:pt x="80" y="297"/>
                </a:lnTo>
                <a:lnTo>
                  <a:pt x="106" y="309"/>
                </a:lnTo>
                <a:lnTo>
                  <a:pt x="132" y="316"/>
                </a:lnTo>
                <a:lnTo>
                  <a:pt x="161" y="318"/>
                </a:lnTo>
                <a:lnTo>
                  <a:pt x="189" y="316"/>
                </a:lnTo>
                <a:lnTo>
                  <a:pt x="215" y="309"/>
                </a:lnTo>
                <a:lnTo>
                  <a:pt x="240" y="297"/>
                </a:lnTo>
                <a:lnTo>
                  <a:pt x="263" y="281"/>
                </a:lnTo>
                <a:lnTo>
                  <a:pt x="283" y="262"/>
                </a:lnTo>
                <a:lnTo>
                  <a:pt x="298" y="239"/>
                </a:lnTo>
                <a:lnTo>
                  <a:pt x="310" y="214"/>
                </a:lnTo>
                <a:lnTo>
                  <a:pt x="317" y="187"/>
                </a:lnTo>
                <a:lnTo>
                  <a:pt x="319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86" name="Line 797">
            <a:extLst>
              <a:ext uri="{FF2B5EF4-FFF2-40B4-BE49-F238E27FC236}">
                <a16:creationId xmlns:a16="http://schemas.microsoft.com/office/drawing/2014/main" id="{042F2D9E-0837-4293-9B17-95D0B3B1049E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9588" y="5759450"/>
            <a:ext cx="1587" cy="1588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87" name="Freeform 798">
            <a:extLst>
              <a:ext uri="{FF2B5EF4-FFF2-40B4-BE49-F238E27FC236}">
                <a16:creationId xmlns:a16="http://schemas.microsoft.com/office/drawing/2014/main" id="{52ECC490-87E2-4CF7-B129-9B07A76EE708}"/>
              </a:ext>
            </a:extLst>
          </p:cNvPr>
          <p:cNvSpPr>
            <a:spLocks/>
          </p:cNvSpPr>
          <p:nvPr/>
        </p:nvSpPr>
        <p:spPr bwMode="auto">
          <a:xfrm>
            <a:off x="8058150" y="5724525"/>
            <a:ext cx="71438" cy="71438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7" y="131"/>
                </a:lnTo>
                <a:lnTo>
                  <a:pt x="309" y="103"/>
                </a:lnTo>
                <a:lnTo>
                  <a:pt x="297" y="78"/>
                </a:lnTo>
                <a:lnTo>
                  <a:pt x="281" y="55"/>
                </a:lnTo>
                <a:lnTo>
                  <a:pt x="261" y="36"/>
                </a:lnTo>
                <a:lnTo>
                  <a:pt x="239" y="21"/>
                </a:lnTo>
                <a:lnTo>
                  <a:pt x="215" y="9"/>
                </a:lnTo>
                <a:lnTo>
                  <a:pt x="187" y="1"/>
                </a:lnTo>
                <a:lnTo>
                  <a:pt x="159" y="0"/>
                </a:lnTo>
                <a:lnTo>
                  <a:pt x="132" y="1"/>
                </a:lnTo>
                <a:lnTo>
                  <a:pt x="105" y="9"/>
                </a:lnTo>
                <a:lnTo>
                  <a:pt x="81" y="21"/>
                </a:lnTo>
                <a:lnTo>
                  <a:pt x="57" y="36"/>
                </a:lnTo>
                <a:lnTo>
                  <a:pt x="38" y="55"/>
                </a:lnTo>
                <a:lnTo>
                  <a:pt x="21" y="78"/>
                </a:lnTo>
                <a:lnTo>
                  <a:pt x="10" y="103"/>
                </a:lnTo>
                <a:lnTo>
                  <a:pt x="2" y="131"/>
                </a:lnTo>
                <a:lnTo>
                  <a:pt x="0" y="158"/>
                </a:lnTo>
                <a:lnTo>
                  <a:pt x="2" y="185"/>
                </a:lnTo>
                <a:lnTo>
                  <a:pt x="10" y="212"/>
                </a:lnTo>
                <a:lnTo>
                  <a:pt x="21" y="237"/>
                </a:lnTo>
                <a:lnTo>
                  <a:pt x="38" y="260"/>
                </a:lnTo>
                <a:lnTo>
                  <a:pt x="57" y="280"/>
                </a:lnTo>
                <a:lnTo>
                  <a:pt x="81" y="297"/>
                </a:lnTo>
                <a:lnTo>
                  <a:pt x="105" y="307"/>
                </a:lnTo>
                <a:lnTo>
                  <a:pt x="132" y="314"/>
                </a:lnTo>
                <a:lnTo>
                  <a:pt x="159" y="318"/>
                </a:lnTo>
                <a:lnTo>
                  <a:pt x="187" y="314"/>
                </a:lnTo>
                <a:lnTo>
                  <a:pt x="215" y="307"/>
                </a:lnTo>
                <a:lnTo>
                  <a:pt x="239" y="297"/>
                </a:lnTo>
                <a:lnTo>
                  <a:pt x="261" y="280"/>
                </a:lnTo>
                <a:lnTo>
                  <a:pt x="281" y="260"/>
                </a:lnTo>
                <a:lnTo>
                  <a:pt x="297" y="237"/>
                </a:lnTo>
                <a:lnTo>
                  <a:pt x="309" y="212"/>
                </a:lnTo>
                <a:lnTo>
                  <a:pt x="317" y="185"/>
                </a:lnTo>
                <a:lnTo>
                  <a:pt x="318" y="158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88" name="Line 799">
            <a:extLst>
              <a:ext uri="{FF2B5EF4-FFF2-40B4-BE49-F238E27FC236}">
                <a16:creationId xmlns:a16="http://schemas.microsoft.com/office/drawing/2014/main" id="{BDCA8A12-A502-41D3-AFD3-E7C774949DB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2400" y="3219450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89" name="Freeform 800">
            <a:extLst>
              <a:ext uri="{FF2B5EF4-FFF2-40B4-BE49-F238E27FC236}">
                <a16:creationId xmlns:a16="http://schemas.microsoft.com/office/drawing/2014/main" id="{C56A9269-21F6-4E44-BA78-715983FE3020}"/>
              </a:ext>
            </a:extLst>
          </p:cNvPr>
          <p:cNvSpPr>
            <a:spLocks/>
          </p:cNvSpPr>
          <p:nvPr/>
        </p:nvSpPr>
        <p:spPr bwMode="auto">
          <a:xfrm>
            <a:off x="6430963" y="3182938"/>
            <a:ext cx="71437" cy="71437"/>
          </a:xfrm>
          <a:custGeom>
            <a:avLst/>
            <a:gdLst>
              <a:gd name="T0" fmla="*/ 2147483647 w 318"/>
              <a:gd name="T1" fmla="*/ 2147483647 h 319"/>
              <a:gd name="T2" fmla="*/ 2147483647 w 318"/>
              <a:gd name="T3" fmla="*/ 2147483647 h 319"/>
              <a:gd name="T4" fmla="*/ 2147483647 w 318"/>
              <a:gd name="T5" fmla="*/ 2147483647 h 319"/>
              <a:gd name="T6" fmla="*/ 2147483647 w 318"/>
              <a:gd name="T7" fmla="*/ 2147483647 h 319"/>
              <a:gd name="T8" fmla="*/ 2147483647 w 318"/>
              <a:gd name="T9" fmla="*/ 2147483647 h 319"/>
              <a:gd name="T10" fmla="*/ 2147483647 w 318"/>
              <a:gd name="T11" fmla="*/ 2147483647 h 319"/>
              <a:gd name="T12" fmla="*/ 2147483647 w 318"/>
              <a:gd name="T13" fmla="*/ 2147483647 h 319"/>
              <a:gd name="T14" fmla="*/ 2147483647 w 318"/>
              <a:gd name="T15" fmla="*/ 2147483647 h 319"/>
              <a:gd name="T16" fmla="*/ 2147483647 w 318"/>
              <a:gd name="T17" fmla="*/ 2147483647 h 319"/>
              <a:gd name="T18" fmla="*/ 2147483647 w 318"/>
              <a:gd name="T19" fmla="*/ 0 h 319"/>
              <a:gd name="T20" fmla="*/ 2147483647 w 318"/>
              <a:gd name="T21" fmla="*/ 2147483647 h 319"/>
              <a:gd name="T22" fmla="*/ 2147483647 w 318"/>
              <a:gd name="T23" fmla="*/ 2147483647 h 319"/>
              <a:gd name="T24" fmla="*/ 2147483647 w 318"/>
              <a:gd name="T25" fmla="*/ 2147483647 h 319"/>
              <a:gd name="T26" fmla="*/ 2147483647 w 318"/>
              <a:gd name="T27" fmla="*/ 2147483647 h 319"/>
              <a:gd name="T28" fmla="*/ 2147483647 w 318"/>
              <a:gd name="T29" fmla="*/ 2147483647 h 319"/>
              <a:gd name="T30" fmla="*/ 2147483647 w 318"/>
              <a:gd name="T31" fmla="*/ 2147483647 h 319"/>
              <a:gd name="T32" fmla="*/ 2147483647 w 318"/>
              <a:gd name="T33" fmla="*/ 2147483647 h 319"/>
              <a:gd name="T34" fmla="*/ 2147483647 w 318"/>
              <a:gd name="T35" fmla="*/ 2147483647 h 319"/>
              <a:gd name="T36" fmla="*/ 0 w 318"/>
              <a:gd name="T37" fmla="*/ 2147483647 h 319"/>
              <a:gd name="T38" fmla="*/ 2147483647 w 318"/>
              <a:gd name="T39" fmla="*/ 2147483647 h 319"/>
              <a:gd name="T40" fmla="*/ 2147483647 w 318"/>
              <a:gd name="T41" fmla="*/ 2147483647 h 319"/>
              <a:gd name="T42" fmla="*/ 2147483647 w 318"/>
              <a:gd name="T43" fmla="*/ 2147483647 h 319"/>
              <a:gd name="T44" fmla="*/ 2147483647 w 318"/>
              <a:gd name="T45" fmla="*/ 2147483647 h 319"/>
              <a:gd name="T46" fmla="*/ 2147483647 w 318"/>
              <a:gd name="T47" fmla="*/ 2147483647 h 319"/>
              <a:gd name="T48" fmla="*/ 2147483647 w 318"/>
              <a:gd name="T49" fmla="*/ 2147483647 h 319"/>
              <a:gd name="T50" fmla="*/ 2147483647 w 318"/>
              <a:gd name="T51" fmla="*/ 2147483647 h 319"/>
              <a:gd name="T52" fmla="*/ 2147483647 w 318"/>
              <a:gd name="T53" fmla="*/ 2147483647 h 319"/>
              <a:gd name="T54" fmla="*/ 2147483647 w 318"/>
              <a:gd name="T55" fmla="*/ 2147483647 h 319"/>
              <a:gd name="T56" fmla="*/ 2147483647 w 318"/>
              <a:gd name="T57" fmla="*/ 2147483647 h 319"/>
              <a:gd name="T58" fmla="*/ 2147483647 w 318"/>
              <a:gd name="T59" fmla="*/ 2147483647 h 319"/>
              <a:gd name="T60" fmla="*/ 2147483647 w 318"/>
              <a:gd name="T61" fmla="*/ 2147483647 h 319"/>
              <a:gd name="T62" fmla="*/ 2147483647 w 318"/>
              <a:gd name="T63" fmla="*/ 2147483647 h 319"/>
              <a:gd name="T64" fmla="*/ 2147483647 w 318"/>
              <a:gd name="T65" fmla="*/ 2147483647 h 319"/>
              <a:gd name="T66" fmla="*/ 2147483647 w 318"/>
              <a:gd name="T67" fmla="*/ 2147483647 h 319"/>
              <a:gd name="T68" fmla="*/ 2147483647 w 318"/>
              <a:gd name="T69" fmla="*/ 2147483647 h 319"/>
              <a:gd name="T70" fmla="*/ 2147483647 w 318"/>
              <a:gd name="T71" fmla="*/ 2147483647 h 319"/>
              <a:gd name="T72" fmla="*/ 2147483647 w 318"/>
              <a:gd name="T73" fmla="*/ 2147483647 h 31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9"/>
              <a:gd name="T113" fmla="*/ 318 w 318"/>
              <a:gd name="T114" fmla="*/ 319 h 31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9">
                <a:moveTo>
                  <a:pt x="318" y="159"/>
                </a:moveTo>
                <a:lnTo>
                  <a:pt x="315" y="131"/>
                </a:lnTo>
                <a:lnTo>
                  <a:pt x="308" y="104"/>
                </a:lnTo>
                <a:lnTo>
                  <a:pt x="297" y="80"/>
                </a:lnTo>
                <a:lnTo>
                  <a:pt x="280" y="57"/>
                </a:lnTo>
                <a:lnTo>
                  <a:pt x="260" y="37"/>
                </a:lnTo>
                <a:lnTo>
                  <a:pt x="237" y="21"/>
                </a:lnTo>
                <a:lnTo>
                  <a:pt x="212" y="9"/>
                </a:lnTo>
                <a:lnTo>
                  <a:pt x="186" y="2"/>
                </a:lnTo>
                <a:lnTo>
                  <a:pt x="158" y="0"/>
                </a:lnTo>
                <a:lnTo>
                  <a:pt x="131" y="2"/>
                </a:lnTo>
                <a:lnTo>
                  <a:pt x="103" y="9"/>
                </a:lnTo>
                <a:lnTo>
                  <a:pt x="79" y="21"/>
                </a:lnTo>
                <a:lnTo>
                  <a:pt x="56" y="37"/>
                </a:lnTo>
                <a:lnTo>
                  <a:pt x="36" y="57"/>
                </a:lnTo>
                <a:lnTo>
                  <a:pt x="21" y="80"/>
                </a:lnTo>
                <a:lnTo>
                  <a:pt x="9" y="104"/>
                </a:lnTo>
                <a:lnTo>
                  <a:pt x="1" y="131"/>
                </a:lnTo>
                <a:lnTo>
                  <a:pt x="0" y="159"/>
                </a:lnTo>
                <a:lnTo>
                  <a:pt x="1" y="187"/>
                </a:lnTo>
                <a:lnTo>
                  <a:pt x="9" y="214"/>
                </a:lnTo>
                <a:lnTo>
                  <a:pt x="21" y="239"/>
                </a:lnTo>
                <a:lnTo>
                  <a:pt x="36" y="260"/>
                </a:lnTo>
                <a:lnTo>
                  <a:pt x="56" y="280"/>
                </a:lnTo>
                <a:lnTo>
                  <a:pt x="79" y="297"/>
                </a:lnTo>
                <a:lnTo>
                  <a:pt x="103" y="308"/>
                </a:lnTo>
                <a:lnTo>
                  <a:pt x="131" y="316"/>
                </a:lnTo>
                <a:lnTo>
                  <a:pt x="158" y="319"/>
                </a:lnTo>
                <a:lnTo>
                  <a:pt x="186" y="316"/>
                </a:lnTo>
                <a:lnTo>
                  <a:pt x="212" y="308"/>
                </a:lnTo>
                <a:lnTo>
                  <a:pt x="237" y="297"/>
                </a:lnTo>
                <a:lnTo>
                  <a:pt x="260" y="280"/>
                </a:lnTo>
                <a:lnTo>
                  <a:pt x="280" y="260"/>
                </a:lnTo>
                <a:lnTo>
                  <a:pt x="297" y="239"/>
                </a:lnTo>
                <a:lnTo>
                  <a:pt x="308" y="214"/>
                </a:lnTo>
                <a:lnTo>
                  <a:pt x="315" y="187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90" name="Line 801">
            <a:extLst>
              <a:ext uri="{FF2B5EF4-FFF2-40B4-BE49-F238E27FC236}">
                <a16:creationId xmlns:a16="http://schemas.microsoft.com/office/drawing/2014/main" id="{504CE8F9-42A1-4FA9-BAC1-A5BF51701C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3197225"/>
            <a:ext cx="1587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91" name="Freeform 802">
            <a:extLst>
              <a:ext uri="{FF2B5EF4-FFF2-40B4-BE49-F238E27FC236}">
                <a16:creationId xmlns:a16="http://schemas.microsoft.com/office/drawing/2014/main" id="{8DF464E5-C410-43D3-AB7E-97BAC3C3C41F}"/>
              </a:ext>
            </a:extLst>
          </p:cNvPr>
          <p:cNvSpPr>
            <a:spLocks/>
          </p:cNvSpPr>
          <p:nvPr/>
        </p:nvSpPr>
        <p:spPr bwMode="auto">
          <a:xfrm>
            <a:off x="6477000" y="3160713"/>
            <a:ext cx="71438" cy="73025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8"/>
                </a:moveTo>
                <a:lnTo>
                  <a:pt x="314" y="131"/>
                </a:lnTo>
                <a:lnTo>
                  <a:pt x="309" y="105"/>
                </a:lnTo>
                <a:lnTo>
                  <a:pt x="297" y="79"/>
                </a:lnTo>
                <a:lnTo>
                  <a:pt x="280" y="57"/>
                </a:lnTo>
                <a:lnTo>
                  <a:pt x="261" y="38"/>
                </a:lnTo>
                <a:lnTo>
                  <a:pt x="238" y="21"/>
                </a:lnTo>
                <a:lnTo>
                  <a:pt x="212" y="9"/>
                </a:lnTo>
                <a:lnTo>
                  <a:pt x="187" y="3"/>
                </a:lnTo>
                <a:lnTo>
                  <a:pt x="159" y="0"/>
                </a:lnTo>
                <a:lnTo>
                  <a:pt x="130" y="3"/>
                </a:lnTo>
                <a:lnTo>
                  <a:pt x="103" y="9"/>
                </a:lnTo>
                <a:lnTo>
                  <a:pt x="78" y="21"/>
                </a:lnTo>
                <a:lnTo>
                  <a:pt x="55" y="38"/>
                </a:lnTo>
                <a:lnTo>
                  <a:pt x="36" y="57"/>
                </a:lnTo>
                <a:lnTo>
                  <a:pt x="21" y="79"/>
                </a:lnTo>
                <a:lnTo>
                  <a:pt x="9" y="105"/>
                </a:lnTo>
                <a:lnTo>
                  <a:pt x="1" y="131"/>
                </a:lnTo>
                <a:lnTo>
                  <a:pt x="0" y="158"/>
                </a:lnTo>
                <a:lnTo>
                  <a:pt x="1" y="187"/>
                </a:lnTo>
                <a:lnTo>
                  <a:pt x="9" y="215"/>
                </a:lnTo>
                <a:lnTo>
                  <a:pt x="21" y="239"/>
                </a:lnTo>
                <a:lnTo>
                  <a:pt x="36" y="261"/>
                </a:lnTo>
                <a:lnTo>
                  <a:pt x="55" y="281"/>
                </a:lnTo>
                <a:lnTo>
                  <a:pt x="78" y="297"/>
                </a:lnTo>
                <a:lnTo>
                  <a:pt x="103" y="309"/>
                </a:lnTo>
                <a:lnTo>
                  <a:pt x="130" y="317"/>
                </a:lnTo>
                <a:lnTo>
                  <a:pt x="159" y="318"/>
                </a:lnTo>
                <a:lnTo>
                  <a:pt x="187" y="317"/>
                </a:lnTo>
                <a:lnTo>
                  <a:pt x="212" y="309"/>
                </a:lnTo>
                <a:lnTo>
                  <a:pt x="238" y="297"/>
                </a:lnTo>
                <a:lnTo>
                  <a:pt x="261" y="281"/>
                </a:lnTo>
                <a:lnTo>
                  <a:pt x="280" y="261"/>
                </a:lnTo>
                <a:lnTo>
                  <a:pt x="297" y="239"/>
                </a:lnTo>
                <a:lnTo>
                  <a:pt x="309" y="215"/>
                </a:lnTo>
                <a:lnTo>
                  <a:pt x="314" y="187"/>
                </a:lnTo>
                <a:lnTo>
                  <a:pt x="318" y="158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92" name="Line 803">
            <a:extLst>
              <a:ext uri="{FF2B5EF4-FFF2-40B4-BE49-F238E27FC236}">
                <a16:creationId xmlns:a16="http://schemas.microsoft.com/office/drawing/2014/main" id="{233B35E8-32F4-4226-B303-BB1EF45307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7750" y="5140325"/>
            <a:ext cx="1588" cy="158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93" name="Freeform 804">
            <a:extLst>
              <a:ext uri="{FF2B5EF4-FFF2-40B4-BE49-F238E27FC236}">
                <a16:creationId xmlns:a16="http://schemas.microsoft.com/office/drawing/2014/main" id="{74A1F500-F6D6-4FBD-BF23-6D209FF0645C}"/>
              </a:ext>
            </a:extLst>
          </p:cNvPr>
          <p:cNvSpPr>
            <a:spLocks/>
          </p:cNvSpPr>
          <p:nvPr/>
        </p:nvSpPr>
        <p:spPr bwMode="auto">
          <a:xfrm>
            <a:off x="4786313" y="5103813"/>
            <a:ext cx="71437" cy="71437"/>
          </a:xfrm>
          <a:custGeom>
            <a:avLst/>
            <a:gdLst>
              <a:gd name="T0" fmla="*/ 2147483647 w 318"/>
              <a:gd name="T1" fmla="*/ 2147483647 h 318"/>
              <a:gd name="T2" fmla="*/ 2147483647 w 318"/>
              <a:gd name="T3" fmla="*/ 2147483647 h 318"/>
              <a:gd name="T4" fmla="*/ 2147483647 w 318"/>
              <a:gd name="T5" fmla="*/ 2147483647 h 318"/>
              <a:gd name="T6" fmla="*/ 2147483647 w 318"/>
              <a:gd name="T7" fmla="*/ 2147483647 h 318"/>
              <a:gd name="T8" fmla="*/ 2147483647 w 318"/>
              <a:gd name="T9" fmla="*/ 2147483647 h 318"/>
              <a:gd name="T10" fmla="*/ 2147483647 w 318"/>
              <a:gd name="T11" fmla="*/ 2147483647 h 318"/>
              <a:gd name="T12" fmla="*/ 2147483647 w 318"/>
              <a:gd name="T13" fmla="*/ 2147483647 h 318"/>
              <a:gd name="T14" fmla="*/ 2147483647 w 318"/>
              <a:gd name="T15" fmla="*/ 2147483647 h 318"/>
              <a:gd name="T16" fmla="*/ 2147483647 w 318"/>
              <a:gd name="T17" fmla="*/ 2147483647 h 318"/>
              <a:gd name="T18" fmla="*/ 2147483647 w 318"/>
              <a:gd name="T19" fmla="*/ 0 h 318"/>
              <a:gd name="T20" fmla="*/ 2147483647 w 318"/>
              <a:gd name="T21" fmla="*/ 2147483647 h 318"/>
              <a:gd name="T22" fmla="*/ 2147483647 w 318"/>
              <a:gd name="T23" fmla="*/ 2147483647 h 318"/>
              <a:gd name="T24" fmla="*/ 2147483647 w 318"/>
              <a:gd name="T25" fmla="*/ 2147483647 h 318"/>
              <a:gd name="T26" fmla="*/ 2147483647 w 318"/>
              <a:gd name="T27" fmla="*/ 2147483647 h 318"/>
              <a:gd name="T28" fmla="*/ 2147483647 w 318"/>
              <a:gd name="T29" fmla="*/ 2147483647 h 318"/>
              <a:gd name="T30" fmla="*/ 2147483647 w 318"/>
              <a:gd name="T31" fmla="*/ 2147483647 h 318"/>
              <a:gd name="T32" fmla="*/ 2147483647 w 318"/>
              <a:gd name="T33" fmla="*/ 2147483647 h 318"/>
              <a:gd name="T34" fmla="*/ 2147483647 w 318"/>
              <a:gd name="T35" fmla="*/ 2147483647 h 318"/>
              <a:gd name="T36" fmla="*/ 0 w 318"/>
              <a:gd name="T37" fmla="*/ 2147483647 h 318"/>
              <a:gd name="T38" fmla="*/ 2147483647 w 318"/>
              <a:gd name="T39" fmla="*/ 2147483647 h 318"/>
              <a:gd name="T40" fmla="*/ 2147483647 w 318"/>
              <a:gd name="T41" fmla="*/ 2147483647 h 318"/>
              <a:gd name="T42" fmla="*/ 2147483647 w 318"/>
              <a:gd name="T43" fmla="*/ 2147483647 h 318"/>
              <a:gd name="T44" fmla="*/ 2147483647 w 318"/>
              <a:gd name="T45" fmla="*/ 2147483647 h 318"/>
              <a:gd name="T46" fmla="*/ 2147483647 w 318"/>
              <a:gd name="T47" fmla="*/ 2147483647 h 318"/>
              <a:gd name="T48" fmla="*/ 2147483647 w 318"/>
              <a:gd name="T49" fmla="*/ 2147483647 h 318"/>
              <a:gd name="T50" fmla="*/ 2147483647 w 318"/>
              <a:gd name="T51" fmla="*/ 2147483647 h 318"/>
              <a:gd name="T52" fmla="*/ 2147483647 w 318"/>
              <a:gd name="T53" fmla="*/ 2147483647 h 318"/>
              <a:gd name="T54" fmla="*/ 2147483647 w 318"/>
              <a:gd name="T55" fmla="*/ 2147483647 h 318"/>
              <a:gd name="T56" fmla="*/ 2147483647 w 318"/>
              <a:gd name="T57" fmla="*/ 2147483647 h 318"/>
              <a:gd name="T58" fmla="*/ 2147483647 w 318"/>
              <a:gd name="T59" fmla="*/ 2147483647 h 318"/>
              <a:gd name="T60" fmla="*/ 2147483647 w 318"/>
              <a:gd name="T61" fmla="*/ 2147483647 h 318"/>
              <a:gd name="T62" fmla="*/ 2147483647 w 318"/>
              <a:gd name="T63" fmla="*/ 2147483647 h 318"/>
              <a:gd name="T64" fmla="*/ 2147483647 w 318"/>
              <a:gd name="T65" fmla="*/ 2147483647 h 318"/>
              <a:gd name="T66" fmla="*/ 2147483647 w 318"/>
              <a:gd name="T67" fmla="*/ 2147483647 h 318"/>
              <a:gd name="T68" fmla="*/ 2147483647 w 318"/>
              <a:gd name="T69" fmla="*/ 2147483647 h 318"/>
              <a:gd name="T70" fmla="*/ 2147483647 w 318"/>
              <a:gd name="T71" fmla="*/ 2147483647 h 318"/>
              <a:gd name="T72" fmla="*/ 2147483647 w 318"/>
              <a:gd name="T73" fmla="*/ 2147483647 h 31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18"/>
              <a:gd name="T112" fmla="*/ 0 h 318"/>
              <a:gd name="T113" fmla="*/ 318 w 318"/>
              <a:gd name="T114" fmla="*/ 318 h 31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18" h="318">
                <a:moveTo>
                  <a:pt x="318" y="159"/>
                </a:moveTo>
                <a:lnTo>
                  <a:pt x="315" y="131"/>
                </a:lnTo>
                <a:lnTo>
                  <a:pt x="310" y="104"/>
                </a:lnTo>
                <a:lnTo>
                  <a:pt x="297" y="80"/>
                </a:lnTo>
                <a:lnTo>
                  <a:pt x="282" y="57"/>
                </a:lnTo>
                <a:lnTo>
                  <a:pt x="262" y="37"/>
                </a:lnTo>
                <a:lnTo>
                  <a:pt x="239" y="21"/>
                </a:lnTo>
                <a:lnTo>
                  <a:pt x="213" y="9"/>
                </a:lnTo>
                <a:lnTo>
                  <a:pt x="188" y="2"/>
                </a:lnTo>
                <a:lnTo>
                  <a:pt x="160" y="0"/>
                </a:lnTo>
                <a:lnTo>
                  <a:pt x="131" y="2"/>
                </a:lnTo>
                <a:lnTo>
                  <a:pt x="105" y="9"/>
                </a:lnTo>
                <a:lnTo>
                  <a:pt x="79" y="21"/>
                </a:lnTo>
                <a:lnTo>
                  <a:pt x="56" y="37"/>
                </a:lnTo>
                <a:lnTo>
                  <a:pt x="36" y="57"/>
                </a:lnTo>
                <a:lnTo>
                  <a:pt x="22" y="80"/>
                </a:lnTo>
                <a:lnTo>
                  <a:pt x="10" y="104"/>
                </a:lnTo>
                <a:lnTo>
                  <a:pt x="3" y="131"/>
                </a:lnTo>
                <a:lnTo>
                  <a:pt x="0" y="159"/>
                </a:lnTo>
                <a:lnTo>
                  <a:pt x="3" y="186"/>
                </a:lnTo>
                <a:lnTo>
                  <a:pt x="10" y="214"/>
                </a:lnTo>
                <a:lnTo>
                  <a:pt x="22" y="238"/>
                </a:lnTo>
                <a:lnTo>
                  <a:pt x="36" y="261"/>
                </a:lnTo>
                <a:lnTo>
                  <a:pt x="56" y="281"/>
                </a:lnTo>
                <a:lnTo>
                  <a:pt x="79" y="297"/>
                </a:lnTo>
                <a:lnTo>
                  <a:pt x="105" y="308"/>
                </a:lnTo>
                <a:lnTo>
                  <a:pt x="131" y="316"/>
                </a:lnTo>
                <a:lnTo>
                  <a:pt x="160" y="318"/>
                </a:lnTo>
                <a:lnTo>
                  <a:pt x="188" y="316"/>
                </a:lnTo>
                <a:lnTo>
                  <a:pt x="213" y="308"/>
                </a:lnTo>
                <a:lnTo>
                  <a:pt x="239" y="297"/>
                </a:lnTo>
                <a:lnTo>
                  <a:pt x="262" y="281"/>
                </a:lnTo>
                <a:lnTo>
                  <a:pt x="282" y="261"/>
                </a:lnTo>
                <a:lnTo>
                  <a:pt x="297" y="238"/>
                </a:lnTo>
                <a:lnTo>
                  <a:pt x="310" y="214"/>
                </a:lnTo>
                <a:lnTo>
                  <a:pt x="315" y="186"/>
                </a:lnTo>
                <a:lnTo>
                  <a:pt x="318" y="159"/>
                </a:lnTo>
                <a:close/>
              </a:path>
            </a:pathLst>
          </a:custGeom>
          <a:solidFill>
            <a:srgbClr val="0000FF"/>
          </a:solidFill>
          <a:ln w="47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94" name="Text Box 805">
            <a:extLst>
              <a:ext uri="{FF2B5EF4-FFF2-40B4-BE49-F238E27FC236}">
                <a16:creationId xmlns:a16="http://schemas.microsoft.com/office/drawing/2014/main" id="{B451ACFB-CE8C-4037-B9B9-35D7768F4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7363" y="1600200"/>
            <a:ext cx="2047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Training Set</a:t>
            </a:r>
          </a:p>
        </p:txBody>
      </p:sp>
      <p:sp>
        <p:nvSpPr>
          <p:cNvPr id="13095" name="Text Box 806">
            <a:extLst>
              <a:ext uri="{FF2B5EF4-FFF2-40B4-BE49-F238E27FC236}">
                <a16:creationId xmlns:a16="http://schemas.microsoft.com/office/drawing/2014/main" id="{A682F9B5-33F5-4158-A0AD-D64B6B9DF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1600200"/>
            <a:ext cx="1449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Test Set</a:t>
            </a:r>
          </a:p>
        </p:txBody>
      </p:sp>
      <p:sp>
        <p:nvSpPr>
          <p:cNvPr id="13096" name="Line 807">
            <a:extLst>
              <a:ext uri="{FF2B5EF4-FFF2-40B4-BE49-F238E27FC236}">
                <a16:creationId xmlns:a16="http://schemas.microsoft.com/office/drawing/2014/main" id="{F691AFEF-09B3-47B3-82D0-106F8A3A6A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5988" y="2292350"/>
            <a:ext cx="3616325" cy="34274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97" name="Line 808">
            <a:extLst>
              <a:ext uri="{FF2B5EF4-FFF2-40B4-BE49-F238E27FC236}">
                <a16:creationId xmlns:a16="http://schemas.microsoft.com/office/drawing/2014/main" id="{88852370-106F-4ECD-8A5A-53640CE5E3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4400" y="2292350"/>
            <a:ext cx="3616325" cy="34274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463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229ECD-9A37-44AB-B125-11AC1D362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68D4-7C4E-462A-9D8F-AFC0247E5354}" type="slidenum">
              <a:rPr lang="en-US" altLang="id-ID" smtClean="0"/>
              <a:pPr/>
              <a:t>12</a:t>
            </a:fld>
            <a:endParaRPr lang="en-US" altLang="id-ID"/>
          </a:p>
        </p:txBody>
      </p:sp>
      <p:pic>
        <p:nvPicPr>
          <p:cNvPr id="6" name="Picture 5" descr="A picture containing animal&#10;&#10;Description generated with high confidence">
            <a:extLst>
              <a:ext uri="{FF2B5EF4-FFF2-40B4-BE49-F238E27FC236}">
                <a16:creationId xmlns:a16="http://schemas.microsoft.com/office/drawing/2014/main" id="{C71B1751-A246-4EAA-934B-066EA9442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95" y="1268760"/>
            <a:ext cx="844989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87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CDDAD42-7BEC-47DC-B872-CBE8DDF34F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Classification: An Example</a:t>
            </a:r>
          </a:p>
        </p:txBody>
      </p:sp>
      <p:sp>
        <p:nvSpPr>
          <p:cNvPr id="25602" name="Slide Number Placeholder 4">
            <a:extLst>
              <a:ext uri="{FF2B5EF4-FFF2-40B4-BE49-F238E27FC236}">
                <a16:creationId xmlns:a16="http://schemas.microsoft.com/office/drawing/2014/main" id="{EA042180-6F92-4B5B-A645-67771CA4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6A4999-9B12-48E8-82C0-728E5682F93E}" type="slidenum">
              <a:rPr kumimoji="0" lang="en-AU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60" name="Line 3">
            <a:extLst>
              <a:ext uri="{FF2B5EF4-FFF2-40B4-BE49-F238E27FC236}">
                <a16:creationId xmlns:a16="http://schemas.microsoft.com/office/drawing/2014/main" id="{43B5BDD1-103D-4163-A9CD-2C4B93B6FB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438400"/>
            <a:ext cx="0" cy="289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61" name="Line 4">
            <a:extLst>
              <a:ext uri="{FF2B5EF4-FFF2-40B4-BE49-F238E27FC236}">
                <a16:creationId xmlns:a16="http://schemas.microsoft.com/office/drawing/2014/main" id="{FD2FDD01-568C-49EC-8BDE-822F80FB79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5334000"/>
            <a:ext cx="350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62" name="Oval 5">
            <a:extLst>
              <a:ext uri="{FF2B5EF4-FFF2-40B4-BE49-F238E27FC236}">
                <a16:creationId xmlns:a16="http://schemas.microsoft.com/office/drawing/2014/main" id="{64FFD94A-8923-40A5-8697-BE49845C3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350" y="3587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63" name="Oval 6">
            <a:extLst>
              <a:ext uri="{FF2B5EF4-FFF2-40B4-BE49-F238E27FC236}">
                <a16:creationId xmlns:a16="http://schemas.microsoft.com/office/drawing/2014/main" id="{B5BBD969-EB20-4B20-9CC7-0DDA64562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750" y="37401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64" name="Oval 7">
            <a:extLst>
              <a:ext uri="{FF2B5EF4-FFF2-40B4-BE49-F238E27FC236}">
                <a16:creationId xmlns:a16="http://schemas.microsoft.com/office/drawing/2014/main" id="{9D3AC640-AA51-4AD0-9188-F6F506D30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3663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65" name="Oval 8">
            <a:extLst>
              <a:ext uri="{FF2B5EF4-FFF2-40B4-BE49-F238E27FC236}">
                <a16:creationId xmlns:a16="http://schemas.microsoft.com/office/drawing/2014/main" id="{18DA1E0C-3360-42C7-BDB5-CEC56589A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350" y="3587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66" name="Oval 9">
            <a:extLst>
              <a:ext uri="{FF2B5EF4-FFF2-40B4-BE49-F238E27FC236}">
                <a16:creationId xmlns:a16="http://schemas.microsoft.com/office/drawing/2014/main" id="{3F05B336-354F-48A4-B5F9-6A431728D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150" y="42735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67" name="Oval 10">
            <a:extLst>
              <a:ext uri="{FF2B5EF4-FFF2-40B4-BE49-F238E27FC236}">
                <a16:creationId xmlns:a16="http://schemas.microsoft.com/office/drawing/2014/main" id="{E452F3FA-2620-4B5E-A519-89F3A3C5E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3282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68" name="Oval 11">
            <a:extLst>
              <a:ext uri="{FF2B5EF4-FFF2-40B4-BE49-F238E27FC236}">
                <a16:creationId xmlns:a16="http://schemas.microsoft.com/office/drawing/2014/main" id="{D869D0E7-4897-4000-A7BC-A18D80C53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4044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69" name="Oval 12">
            <a:extLst>
              <a:ext uri="{FF2B5EF4-FFF2-40B4-BE49-F238E27FC236}">
                <a16:creationId xmlns:a16="http://schemas.microsoft.com/office/drawing/2014/main" id="{49209768-48FF-4DF1-8B48-7528BB3E4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350" y="38925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70" name="Oval 13">
            <a:extLst>
              <a:ext uri="{FF2B5EF4-FFF2-40B4-BE49-F238E27FC236}">
                <a16:creationId xmlns:a16="http://schemas.microsoft.com/office/drawing/2014/main" id="{5B32110E-1C69-4659-AEAD-1F46A9796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38163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71" name="Oval 14">
            <a:extLst>
              <a:ext uri="{FF2B5EF4-FFF2-40B4-BE49-F238E27FC236}">
                <a16:creationId xmlns:a16="http://schemas.microsoft.com/office/drawing/2014/main" id="{D5710F86-BE4E-4C46-B658-0793CE626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550" y="4425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72" name="Oval 15">
            <a:extLst>
              <a:ext uri="{FF2B5EF4-FFF2-40B4-BE49-F238E27FC236}">
                <a16:creationId xmlns:a16="http://schemas.microsoft.com/office/drawing/2014/main" id="{F3B122F8-00E2-4ADA-8CD8-A588A37C8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950" y="46545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73" name="Oval 16">
            <a:extLst>
              <a:ext uri="{FF2B5EF4-FFF2-40B4-BE49-F238E27FC236}">
                <a16:creationId xmlns:a16="http://schemas.microsoft.com/office/drawing/2014/main" id="{F0085EC6-3354-4B5E-8727-02085C672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0" y="3282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74" name="Oval 17">
            <a:extLst>
              <a:ext uri="{FF2B5EF4-FFF2-40B4-BE49-F238E27FC236}">
                <a16:creationId xmlns:a16="http://schemas.microsoft.com/office/drawing/2014/main" id="{9856E06F-A84B-428C-AABD-572C2C5AF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35115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75" name="Oval 18">
            <a:extLst>
              <a:ext uri="{FF2B5EF4-FFF2-40B4-BE49-F238E27FC236}">
                <a16:creationId xmlns:a16="http://schemas.microsoft.com/office/drawing/2014/main" id="{4CDEB051-7CC5-4AD9-B051-523124C90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3587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76" name="Oval 19">
            <a:extLst>
              <a:ext uri="{FF2B5EF4-FFF2-40B4-BE49-F238E27FC236}">
                <a16:creationId xmlns:a16="http://schemas.microsoft.com/office/drawing/2014/main" id="{55898EB8-227B-4E36-B199-DE7BF4D23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350" y="38163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77" name="Oval 20">
            <a:extLst>
              <a:ext uri="{FF2B5EF4-FFF2-40B4-BE49-F238E27FC236}">
                <a16:creationId xmlns:a16="http://schemas.microsoft.com/office/drawing/2014/main" id="{73167978-EA4A-4FA3-9243-5ECEB5422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150" y="41211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78" name="Oval 21">
            <a:extLst>
              <a:ext uri="{FF2B5EF4-FFF2-40B4-BE49-F238E27FC236}">
                <a16:creationId xmlns:a16="http://schemas.microsoft.com/office/drawing/2014/main" id="{ED1B9237-A270-4D95-AF53-BBBEDB7AD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5950" y="41973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79" name="Oval 22">
            <a:extLst>
              <a:ext uri="{FF2B5EF4-FFF2-40B4-BE49-F238E27FC236}">
                <a16:creationId xmlns:a16="http://schemas.microsoft.com/office/drawing/2014/main" id="{4E94D2DD-5175-4FC7-AAA9-E651E8FCB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350" y="4349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80" name="Oval 23">
            <a:extLst>
              <a:ext uri="{FF2B5EF4-FFF2-40B4-BE49-F238E27FC236}">
                <a16:creationId xmlns:a16="http://schemas.microsoft.com/office/drawing/2014/main" id="{EF681D13-4F1C-424A-898D-17FF39FFA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3968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2232" name="Rectangle 24">
            <a:extLst>
              <a:ext uri="{FF2B5EF4-FFF2-40B4-BE49-F238E27FC236}">
                <a16:creationId xmlns:a16="http://schemas.microsoft.com/office/drawing/2014/main" id="{5C96564A-DE8A-44F2-8311-062F44538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628775"/>
            <a:ext cx="7162800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1F497D"/>
              </a:buClr>
              <a:buSzTx/>
              <a:buFont typeface="Monotype Sorts" pitchFamily="2" charset="2"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Learn a method for predicting the instance class from the pre-labeled instances</a:t>
            </a:r>
          </a:p>
        </p:txBody>
      </p:sp>
      <p:sp>
        <p:nvSpPr>
          <p:cNvPr id="19482" name="Oval 26">
            <a:extLst>
              <a:ext uri="{FF2B5EF4-FFF2-40B4-BE49-F238E27FC236}">
                <a16:creationId xmlns:a16="http://schemas.microsoft.com/office/drawing/2014/main" id="{ABA89EEC-A1B6-43F6-B46C-98CABF719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8006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83" name="Oval 27">
            <a:extLst>
              <a:ext uri="{FF2B5EF4-FFF2-40B4-BE49-F238E27FC236}">
                <a16:creationId xmlns:a16="http://schemas.microsoft.com/office/drawing/2014/main" id="{DA0C7199-1703-42D3-8652-0E5FAF80C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6482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84" name="Oval 28">
            <a:extLst>
              <a:ext uri="{FF2B5EF4-FFF2-40B4-BE49-F238E27FC236}">
                <a16:creationId xmlns:a16="http://schemas.microsoft.com/office/drawing/2014/main" id="{C6784984-2FB1-4F7F-AA75-2CFDE2E2C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7244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85" name="Oval 29">
            <a:extLst>
              <a:ext uri="{FF2B5EF4-FFF2-40B4-BE49-F238E27FC236}">
                <a16:creationId xmlns:a16="http://schemas.microsoft.com/office/drawing/2014/main" id="{6A785CB7-42A9-4762-B17C-379A5E263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4958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86" name="Oval 30">
            <a:extLst>
              <a:ext uri="{FF2B5EF4-FFF2-40B4-BE49-F238E27FC236}">
                <a16:creationId xmlns:a16="http://schemas.microsoft.com/office/drawing/2014/main" id="{7EE14C09-5687-4706-BC20-903981F05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4196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87" name="Oval 31">
            <a:extLst>
              <a:ext uri="{FF2B5EF4-FFF2-40B4-BE49-F238E27FC236}">
                <a16:creationId xmlns:a16="http://schemas.microsoft.com/office/drawing/2014/main" id="{62345B48-EB44-4407-8FAF-802511C16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724400"/>
            <a:ext cx="152400" cy="1524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88" name="Oval 32">
            <a:extLst>
              <a:ext uri="{FF2B5EF4-FFF2-40B4-BE49-F238E27FC236}">
                <a16:creationId xmlns:a16="http://schemas.microsoft.com/office/drawing/2014/main" id="{89EE83EE-530D-4658-9654-6C76D3B2C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2766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89" name="Oval 33">
            <a:extLst>
              <a:ext uri="{FF2B5EF4-FFF2-40B4-BE49-F238E27FC236}">
                <a16:creationId xmlns:a16="http://schemas.microsoft.com/office/drawing/2014/main" id="{AB905A4D-4EEA-4C9B-945B-9A56D20C7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4196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2242" name="Oval 34">
            <a:extLst>
              <a:ext uri="{FF2B5EF4-FFF2-40B4-BE49-F238E27FC236}">
                <a16:creationId xmlns:a16="http://schemas.microsoft.com/office/drawing/2014/main" id="{D23B5F35-0634-4679-9890-05EF1E2AA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11480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2243" name="Text Box 35">
            <a:extLst>
              <a:ext uri="{FF2B5EF4-FFF2-40B4-BE49-F238E27FC236}">
                <a16:creationId xmlns:a16="http://schemas.microsoft.com/office/drawing/2014/main" id="{ECF2EBBD-6E12-4750-B35C-4D0767F08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438" y="5440363"/>
            <a:ext cx="73755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Given a set of points from classes Red      and Purple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What is the class of new point    ?</a:t>
            </a:r>
          </a:p>
        </p:txBody>
      </p:sp>
      <p:sp>
        <p:nvSpPr>
          <p:cNvPr id="19492" name="Oval 36">
            <a:extLst>
              <a:ext uri="{FF2B5EF4-FFF2-40B4-BE49-F238E27FC236}">
                <a16:creationId xmlns:a16="http://schemas.microsoft.com/office/drawing/2014/main" id="{BA810BC0-7F8D-4CB1-BFE0-2E811E356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5641975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93" name="Oval 37">
            <a:extLst>
              <a:ext uri="{FF2B5EF4-FFF2-40B4-BE49-F238E27FC236}">
                <a16:creationId xmlns:a16="http://schemas.microsoft.com/office/drawing/2014/main" id="{604FA465-FE12-4F3E-B4EE-4A7BF464D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975" y="5637213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2246" name="Oval 38">
            <a:extLst>
              <a:ext uri="{FF2B5EF4-FFF2-40B4-BE49-F238E27FC236}">
                <a16:creationId xmlns:a16="http://schemas.microsoft.com/office/drawing/2014/main" id="{DC6BCCE5-0220-4E73-B06E-DCCA93309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601980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95" name="TextBox 4">
            <a:extLst>
              <a:ext uri="{FF2B5EF4-FFF2-40B4-BE49-F238E27FC236}">
                <a16:creationId xmlns:a16="http://schemas.microsoft.com/office/drawing/2014/main" id="{3A53B644-006B-4498-BFB2-4AC110E45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3550" y="3511550"/>
            <a:ext cx="33321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Each point is a multi-dimensional instance that includes several attributes.</a:t>
            </a:r>
          </a:p>
        </p:txBody>
      </p:sp>
    </p:spTree>
    <p:extLst>
      <p:ext uri="{BB962C8B-B14F-4D97-AF65-F5344CB8AC3E}">
        <p14:creationId xmlns:p14="http://schemas.microsoft.com/office/powerpoint/2010/main" val="33967804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2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32" grpId="0"/>
      <p:bldP spid="222242" grpId="0" animBg="1"/>
      <p:bldP spid="222243" grpId="0"/>
      <p:bldP spid="19492" grpId="0" animBg="1"/>
      <p:bldP spid="19493" grpId="0" animBg="1"/>
      <p:bldP spid="2222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>
            <a:extLst>
              <a:ext uri="{FF2B5EF4-FFF2-40B4-BE49-F238E27FC236}">
                <a16:creationId xmlns:a16="http://schemas.microsoft.com/office/drawing/2014/main" id="{1D542656-84C8-4246-89D9-F6D70B6EA3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Classification: Decision Trees</a:t>
            </a:r>
          </a:p>
        </p:txBody>
      </p:sp>
      <p:sp>
        <p:nvSpPr>
          <p:cNvPr id="26626" name="Slide Number Placeholder 4">
            <a:extLst>
              <a:ext uri="{FF2B5EF4-FFF2-40B4-BE49-F238E27FC236}">
                <a16:creationId xmlns:a16="http://schemas.microsoft.com/office/drawing/2014/main" id="{7E91835D-22B0-4C86-B552-71D2FA91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79F4E8-0488-4401-B927-B5F4E2AEF785}" type="slidenum">
              <a:rPr kumimoji="0" lang="en-AU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E178B683-03B5-4E7E-8191-9C1B60178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971800"/>
            <a:ext cx="1219200" cy="2362200"/>
          </a:xfrm>
          <a:prstGeom prst="rect">
            <a:avLst/>
          </a:prstGeom>
          <a:solidFill>
            <a:schemeClr val="accent2">
              <a:alpha val="25098"/>
            </a:schemeClr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485" name="Line 4">
            <a:extLst>
              <a:ext uri="{FF2B5EF4-FFF2-40B4-BE49-F238E27FC236}">
                <a16:creationId xmlns:a16="http://schemas.microsoft.com/office/drawing/2014/main" id="{55C5AE9D-C1EE-4D97-AEE3-345C152CA9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438400"/>
            <a:ext cx="0" cy="289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486" name="Line 5">
            <a:extLst>
              <a:ext uri="{FF2B5EF4-FFF2-40B4-BE49-F238E27FC236}">
                <a16:creationId xmlns:a16="http://schemas.microsoft.com/office/drawing/2014/main" id="{7343374D-5BA0-4738-98E7-AD3BDEBDBA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5334000"/>
            <a:ext cx="350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487" name="Oval 6">
            <a:extLst>
              <a:ext uri="{FF2B5EF4-FFF2-40B4-BE49-F238E27FC236}">
                <a16:creationId xmlns:a16="http://schemas.microsoft.com/office/drawing/2014/main" id="{2ECA2CDD-9938-4A17-ABF9-F3AFF9CFE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350" y="3587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488" name="Oval 7">
            <a:extLst>
              <a:ext uri="{FF2B5EF4-FFF2-40B4-BE49-F238E27FC236}">
                <a16:creationId xmlns:a16="http://schemas.microsoft.com/office/drawing/2014/main" id="{2800DFC1-F44C-4826-A34D-2F2E6A05B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750" y="37401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489" name="Oval 8">
            <a:extLst>
              <a:ext uri="{FF2B5EF4-FFF2-40B4-BE49-F238E27FC236}">
                <a16:creationId xmlns:a16="http://schemas.microsoft.com/office/drawing/2014/main" id="{5DE6FC4A-0796-4C18-B267-8742D058F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3663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490" name="Oval 9">
            <a:extLst>
              <a:ext uri="{FF2B5EF4-FFF2-40B4-BE49-F238E27FC236}">
                <a16:creationId xmlns:a16="http://schemas.microsoft.com/office/drawing/2014/main" id="{6D04546C-A36C-4E2B-B04C-98968BA03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350" y="3587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491" name="Oval 10">
            <a:extLst>
              <a:ext uri="{FF2B5EF4-FFF2-40B4-BE49-F238E27FC236}">
                <a16:creationId xmlns:a16="http://schemas.microsoft.com/office/drawing/2014/main" id="{A7B4C01F-1D4B-44E2-AD99-C9B1251DD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150" y="42735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492" name="Oval 11">
            <a:extLst>
              <a:ext uri="{FF2B5EF4-FFF2-40B4-BE49-F238E27FC236}">
                <a16:creationId xmlns:a16="http://schemas.microsoft.com/office/drawing/2014/main" id="{136FA87B-18CB-42BC-B8FE-F931CDE04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3282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493" name="Oval 12">
            <a:extLst>
              <a:ext uri="{FF2B5EF4-FFF2-40B4-BE49-F238E27FC236}">
                <a16:creationId xmlns:a16="http://schemas.microsoft.com/office/drawing/2014/main" id="{6F235E7E-20B9-49D5-8420-F63EE9CB7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4044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494" name="Oval 13">
            <a:extLst>
              <a:ext uri="{FF2B5EF4-FFF2-40B4-BE49-F238E27FC236}">
                <a16:creationId xmlns:a16="http://schemas.microsoft.com/office/drawing/2014/main" id="{14FBB50A-664D-4867-BA12-32757FE48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350" y="38925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495" name="Oval 14">
            <a:extLst>
              <a:ext uri="{FF2B5EF4-FFF2-40B4-BE49-F238E27FC236}">
                <a16:creationId xmlns:a16="http://schemas.microsoft.com/office/drawing/2014/main" id="{7CF8880D-FD52-459A-B876-C1A84D167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38163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496" name="Oval 15">
            <a:extLst>
              <a:ext uri="{FF2B5EF4-FFF2-40B4-BE49-F238E27FC236}">
                <a16:creationId xmlns:a16="http://schemas.microsoft.com/office/drawing/2014/main" id="{54775617-241D-4356-B2FA-CEB50FAC6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550" y="4425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497" name="Oval 16">
            <a:extLst>
              <a:ext uri="{FF2B5EF4-FFF2-40B4-BE49-F238E27FC236}">
                <a16:creationId xmlns:a16="http://schemas.microsoft.com/office/drawing/2014/main" id="{459BE23D-749F-4A6F-AC79-F3F4342A9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950" y="46545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498" name="Oval 17">
            <a:extLst>
              <a:ext uri="{FF2B5EF4-FFF2-40B4-BE49-F238E27FC236}">
                <a16:creationId xmlns:a16="http://schemas.microsoft.com/office/drawing/2014/main" id="{34E94979-9ECA-4C3F-8355-EE9DF55B7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0" y="3282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499" name="Oval 18">
            <a:extLst>
              <a:ext uri="{FF2B5EF4-FFF2-40B4-BE49-F238E27FC236}">
                <a16:creationId xmlns:a16="http://schemas.microsoft.com/office/drawing/2014/main" id="{3433F371-04F7-4F7D-B077-04B3B219E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35115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500" name="Oval 19">
            <a:extLst>
              <a:ext uri="{FF2B5EF4-FFF2-40B4-BE49-F238E27FC236}">
                <a16:creationId xmlns:a16="http://schemas.microsoft.com/office/drawing/2014/main" id="{E5CECC43-FC0C-46BC-AD8A-354AE69EF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3587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501" name="Oval 20">
            <a:extLst>
              <a:ext uri="{FF2B5EF4-FFF2-40B4-BE49-F238E27FC236}">
                <a16:creationId xmlns:a16="http://schemas.microsoft.com/office/drawing/2014/main" id="{EBFDAADA-CA52-4C2E-91FA-6881768A4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350" y="38163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502" name="Oval 21">
            <a:extLst>
              <a:ext uri="{FF2B5EF4-FFF2-40B4-BE49-F238E27FC236}">
                <a16:creationId xmlns:a16="http://schemas.microsoft.com/office/drawing/2014/main" id="{F67B6ED1-18DA-403C-A0DA-9D21F9A94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150" y="41211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503" name="Oval 22">
            <a:extLst>
              <a:ext uri="{FF2B5EF4-FFF2-40B4-BE49-F238E27FC236}">
                <a16:creationId xmlns:a16="http://schemas.microsoft.com/office/drawing/2014/main" id="{40F51755-8B33-4751-9C73-F8CFE2B70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5950" y="41973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504" name="Oval 23">
            <a:extLst>
              <a:ext uri="{FF2B5EF4-FFF2-40B4-BE49-F238E27FC236}">
                <a16:creationId xmlns:a16="http://schemas.microsoft.com/office/drawing/2014/main" id="{8CCB9279-E5E7-4D50-B9B2-337FE2976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350" y="4349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505" name="Oval 24">
            <a:extLst>
              <a:ext uri="{FF2B5EF4-FFF2-40B4-BE49-F238E27FC236}">
                <a16:creationId xmlns:a16="http://schemas.microsoft.com/office/drawing/2014/main" id="{D52C54DA-4F08-43EE-AD66-65C2D0361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3968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506" name="Oval 25">
            <a:extLst>
              <a:ext uri="{FF2B5EF4-FFF2-40B4-BE49-F238E27FC236}">
                <a16:creationId xmlns:a16="http://schemas.microsoft.com/office/drawing/2014/main" id="{461EB88F-3EAD-4066-B70E-1045BFBDB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8006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507" name="Oval 26">
            <a:extLst>
              <a:ext uri="{FF2B5EF4-FFF2-40B4-BE49-F238E27FC236}">
                <a16:creationId xmlns:a16="http://schemas.microsoft.com/office/drawing/2014/main" id="{EC69FD2D-885C-4071-97C0-212AF7B72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6482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508" name="Oval 27">
            <a:extLst>
              <a:ext uri="{FF2B5EF4-FFF2-40B4-BE49-F238E27FC236}">
                <a16:creationId xmlns:a16="http://schemas.microsoft.com/office/drawing/2014/main" id="{4DD99A5E-866E-40E7-8BE2-279124B6C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7244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509" name="Oval 28">
            <a:extLst>
              <a:ext uri="{FF2B5EF4-FFF2-40B4-BE49-F238E27FC236}">
                <a16:creationId xmlns:a16="http://schemas.microsoft.com/office/drawing/2014/main" id="{B258A2AF-BC1F-48B4-8C12-093031FF5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4958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510" name="Oval 29">
            <a:extLst>
              <a:ext uri="{FF2B5EF4-FFF2-40B4-BE49-F238E27FC236}">
                <a16:creationId xmlns:a16="http://schemas.microsoft.com/office/drawing/2014/main" id="{FD978C1B-C2BA-4D59-8F8B-B2FCE2569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4196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511" name="Oval 30">
            <a:extLst>
              <a:ext uri="{FF2B5EF4-FFF2-40B4-BE49-F238E27FC236}">
                <a16:creationId xmlns:a16="http://schemas.microsoft.com/office/drawing/2014/main" id="{1687FC96-439F-4050-96AA-B5BC38483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724400"/>
            <a:ext cx="152400" cy="1524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512" name="Oval 31">
            <a:extLst>
              <a:ext uri="{FF2B5EF4-FFF2-40B4-BE49-F238E27FC236}">
                <a16:creationId xmlns:a16="http://schemas.microsoft.com/office/drawing/2014/main" id="{08536250-6626-417F-BA09-00C571BC3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2766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513" name="Oval 32">
            <a:extLst>
              <a:ext uri="{FF2B5EF4-FFF2-40B4-BE49-F238E27FC236}">
                <a16:creationId xmlns:a16="http://schemas.microsoft.com/office/drawing/2014/main" id="{BF3F6FFB-BD9D-4A11-B3B5-CD5A8A678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4196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514" name="Text Box 33">
            <a:extLst>
              <a:ext uri="{FF2B5EF4-FFF2-40B4-BE49-F238E27FC236}">
                <a16:creationId xmlns:a16="http://schemas.microsoft.com/office/drawing/2014/main" id="{BF00DFB7-383D-47BC-8D32-5D812F56D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525" y="529907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</a:t>
            </a:r>
          </a:p>
        </p:txBody>
      </p:sp>
      <p:sp>
        <p:nvSpPr>
          <p:cNvPr id="20515" name="Text Box 34">
            <a:extLst>
              <a:ext uri="{FF2B5EF4-FFF2-40B4-BE49-F238E27FC236}">
                <a16:creationId xmlns:a16="http://schemas.microsoft.com/office/drawing/2014/main" id="{1E2E2D2F-89BE-4874-899F-757CB5509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240347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Y</a:t>
            </a:r>
          </a:p>
        </p:txBody>
      </p:sp>
      <p:sp>
        <p:nvSpPr>
          <p:cNvPr id="218147" name="Line 35">
            <a:extLst>
              <a:ext uri="{FF2B5EF4-FFF2-40B4-BE49-F238E27FC236}">
                <a16:creationId xmlns:a16="http://schemas.microsoft.com/office/drawing/2014/main" id="{E9A4DCEA-7B21-4D4B-A295-298112DEB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2514600"/>
            <a:ext cx="0" cy="28194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8148" name="Line 36">
            <a:extLst>
              <a:ext uri="{FF2B5EF4-FFF2-40B4-BE49-F238E27FC236}">
                <a16:creationId xmlns:a16="http://schemas.microsoft.com/office/drawing/2014/main" id="{AC2552EC-86D9-4EC5-91A2-C59F4A1AD3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441960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8149" name="Line 37">
            <a:extLst>
              <a:ext uri="{FF2B5EF4-FFF2-40B4-BE49-F238E27FC236}">
                <a16:creationId xmlns:a16="http://schemas.microsoft.com/office/drawing/2014/main" id="{C726E41D-922C-42F5-BA7C-529D892883E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4419600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8150" name="Rectangle 38">
            <a:extLst>
              <a:ext uri="{FF2B5EF4-FFF2-40B4-BE49-F238E27FC236}">
                <a16:creationId xmlns:a16="http://schemas.microsoft.com/office/drawing/2014/main" id="{66DCFD31-0D97-42E3-8B8E-E3E4B7253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971800"/>
            <a:ext cx="2209800" cy="1447800"/>
          </a:xfrm>
          <a:prstGeom prst="rect">
            <a:avLst/>
          </a:prstGeom>
          <a:solidFill>
            <a:schemeClr val="accent2">
              <a:alpha val="25098"/>
            </a:schemeClr>
          </a:solidFill>
          <a:ln w="9525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8151" name="Rectangle 39">
            <a:extLst>
              <a:ext uri="{FF2B5EF4-FFF2-40B4-BE49-F238E27FC236}">
                <a16:creationId xmlns:a16="http://schemas.microsoft.com/office/drawing/2014/main" id="{ED2DB769-0B24-44B9-A006-E5C8D4A03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419600"/>
            <a:ext cx="914400" cy="914400"/>
          </a:xfrm>
          <a:prstGeom prst="rect">
            <a:avLst/>
          </a:prstGeom>
          <a:solidFill>
            <a:schemeClr val="accent2">
              <a:alpha val="25098"/>
            </a:schemeClr>
          </a:solidFill>
          <a:ln w="9525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8152" name="Rectangle 40">
            <a:extLst>
              <a:ext uri="{FF2B5EF4-FFF2-40B4-BE49-F238E27FC236}">
                <a16:creationId xmlns:a16="http://schemas.microsoft.com/office/drawing/2014/main" id="{58C39A1E-3018-4A81-BFFA-6BE5CE885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4419600"/>
            <a:ext cx="1295400" cy="914400"/>
          </a:xfrm>
          <a:prstGeom prst="rect">
            <a:avLst/>
          </a:prstGeom>
          <a:solidFill>
            <a:schemeClr val="folHlink">
              <a:alpha val="25098"/>
            </a:schemeClr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8153" name="Text Box 41">
            <a:extLst>
              <a:ext uri="{FF2B5EF4-FFF2-40B4-BE49-F238E27FC236}">
                <a16:creationId xmlns:a16="http://schemas.microsoft.com/office/drawing/2014/main" id="{B8FA97AC-481B-48BC-B266-5BC22F577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1752600"/>
            <a:ext cx="31702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if X &gt; 5 then 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else if Y &gt; 3 then 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else if X &gt; 2 then Purple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else Red</a:t>
            </a:r>
          </a:p>
        </p:txBody>
      </p:sp>
      <p:sp>
        <p:nvSpPr>
          <p:cNvPr id="20523" name="Text Box 42">
            <a:extLst>
              <a:ext uri="{FF2B5EF4-FFF2-40B4-BE49-F238E27FC236}">
                <a16:creationId xmlns:a16="http://schemas.microsoft.com/office/drawing/2014/main" id="{64D5FEB1-EFE7-4967-A748-AF8A57D4E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334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20524" name="Text Box 43">
            <a:extLst>
              <a:ext uri="{FF2B5EF4-FFF2-40B4-BE49-F238E27FC236}">
                <a16:creationId xmlns:a16="http://schemas.microsoft.com/office/drawing/2014/main" id="{1F8CD5AB-7FE1-40C8-A26E-3B168D38C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334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20525" name="Text Box 44">
            <a:extLst>
              <a:ext uri="{FF2B5EF4-FFF2-40B4-BE49-F238E27FC236}">
                <a16:creationId xmlns:a16="http://schemas.microsoft.com/office/drawing/2014/main" id="{5FD4F62C-77A7-4401-84CB-2349549B2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191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20526" name="Oval 45">
            <a:extLst>
              <a:ext uri="{FF2B5EF4-FFF2-40B4-BE49-F238E27FC236}">
                <a16:creationId xmlns:a16="http://schemas.microsoft.com/office/drawing/2014/main" id="{ABD57613-F0E9-4D24-B670-2AEBCC496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11480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D7277820-67B5-4229-A8DE-378CED13169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43525" y="3651250"/>
            <a:ext cx="35814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piecewise constant approximation of decision regions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Symbolic if-then rules </a:t>
            </a:r>
          </a:p>
          <a:p>
            <a:pPr marL="342900" marR="0" lvl="2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linear/non-linear, continuous/categorical model of decision regions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303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4" grpId="0" animBg="1"/>
      <p:bldP spid="218150" grpId="0" animBg="1"/>
      <p:bldP spid="218151" grpId="0" animBg="1"/>
      <p:bldP spid="218152" grpId="0" animBg="1"/>
      <p:bldP spid="218153" grpId="0"/>
      <p:bldP spid="4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>
            <a:extLst>
              <a:ext uri="{FF2B5EF4-FFF2-40B4-BE49-F238E27FC236}">
                <a16:creationId xmlns:a16="http://schemas.microsoft.com/office/drawing/2014/main" id="{BD8BE681-225D-4A9C-A730-3051A3F5D3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Classification: Neural Nets</a:t>
            </a:r>
          </a:p>
        </p:txBody>
      </p:sp>
      <p:sp>
        <p:nvSpPr>
          <p:cNvPr id="28674" name="Slide Number Placeholder 4">
            <a:extLst>
              <a:ext uri="{FF2B5EF4-FFF2-40B4-BE49-F238E27FC236}">
                <a16:creationId xmlns:a16="http://schemas.microsoft.com/office/drawing/2014/main" id="{51FA7FC0-BEC9-4F6E-9F65-351A87B4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2FE20F-A696-47F5-9355-7EE66D68FE93}" type="slidenum">
              <a:rPr kumimoji="0" lang="en-AU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0162" name="Freeform 2">
            <a:extLst>
              <a:ext uri="{FF2B5EF4-FFF2-40B4-BE49-F238E27FC236}">
                <a16:creationId xmlns:a16="http://schemas.microsoft.com/office/drawing/2014/main" id="{0B9B26AF-9837-480D-A319-22670004CCFD}"/>
              </a:ext>
            </a:extLst>
          </p:cNvPr>
          <p:cNvSpPr>
            <a:spLocks/>
          </p:cNvSpPr>
          <p:nvPr/>
        </p:nvSpPr>
        <p:spPr bwMode="auto">
          <a:xfrm>
            <a:off x="1920875" y="3113088"/>
            <a:ext cx="3087688" cy="1838325"/>
          </a:xfrm>
          <a:custGeom>
            <a:avLst/>
            <a:gdLst>
              <a:gd name="T0" fmla="*/ 0 w 1945"/>
              <a:gd name="T1" fmla="*/ 2147483647 h 1158"/>
              <a:gd name="T2" fmla="*/ 2147483647 w 1945"/>
              <a:gd name="T3" fmla="*/ 2147483647 h 1158"/>
              <a:gd name="T4" fmla="*/ 2147483647 w 1945"/>
              <a:gd name="T5" fmla="*/ 2147483647 h 1158"/>
              <a:gd name="T6" fmla="*/ 2147483647 w 1945"/>
              <a:gd name="T7" fmla="*/ 2147483647 h 1158"/>
              <a:gd name="T8" fmla="*/ 2147483647 w 1945"/>
              <a:gd name="T9" fmla="*/ 2147483647 h 1158"/>
              <a:gd name="T10" fmla="*/ 2147483647 w 1945"/>
              <a:gd name="T11" fmla="*/ 2147483647 h 1158"/>
              <a:gd name="T12" fmla="*/ 2147483647 w 1945"/>
              <a:gd name="T13" fmla="*/ 2147483647 h 1158"/>
              <a:gd name="T14" fmla="*/ 2147483647 w 1945"/>
              <a:gd name="T15" fmla="*/ 0 h 1158"/>
              <a:gd name="T16" fmla="*/ 2147483647 w 1945"/>
              <a:gd name="T17" fmla="*/ 2147483647 h 1158"/>
              <a:gd name="T18" fmla="*/ 2147483647 w 1945"/>
              <a:gd name="T19" fmla="*/ 2147483647 h 1158"/>
              <a:gd name="T20" fmla="*/ 2147483647 w 1945"/>
              <a:gd name="T21" fmla="*/ 2147483647 h 1158"/>
              <a:gd name="T22" fmla="*/ 2147483647 w 1945"/>
              <a:gd name="T23" fmla="*/ 2147483647 h 1158"/>
              <a:gd name="T24" fmla="*/ 2147483647 w 1945"/>
              <a:gd name="T25" fmla="*/ 2147483647 h 1158"/>
              <a:gd name="T26" fmla="*/ 2147483647 w 1945"/>
              <a:gd name="T27" fmla="*/ 2147483647 h 1158"/>
              <a:gd name="T28" fmla="*/ 2147483647 w 1945"/>
              <a:gd name="T29" fmla="*/ 2147483647 h 1158"/>
              <a:gd name="T30" fmla="*/ 2147483647 w 1945"/>
              <a:gd name="T31" fmla="*/ 2147483647 h 1158"/>
              <a:gd name="T32" fmla="*/ 2147483647 w 1945"/>
              <a:gd name="T33" fmla="*/ 2147483647 h 1158"/>
              <a:gd name="T34" fmla="*/ 2147483647 w 1945"/>
              <a:gd name="T35" fmla="*/ 2147483647 h 1158"/>
              <a:gd name="T36" fmla="*/ 2147483647 w 1945"/>
              <a:gd name="T37" fmla="*/ 2147483647 h 1158"/>
              <a:gd name="T38" fmla="*/ 2147483647 w 1945"/>
              <a:gd name="T39" fmla="*/ 2147483647 h 1158"/>
              <a:gd name="T40" fmla="*/ 2147483647 w 1945"/>
              <a:gd name="T41" fmla="*/ 2147483647 h 1158"/>
              <a:gd name="T42" fmla="*/ 2147483647 w 1945"/>
              <a:gd name="T43" fmla="*/ 2147483647 h 1158"/>
              <a:gd name="T44" fmla="*/ 2147483647 w 1945"/>
              <a:gd name="T45" fmla="*/ 2147483647 h 1158"/>
              <a:gd name="T46" fmla="*/ 2147483647 w 1945"/>
              <a:gd name="T47" fmla="*/ 2147483647 h 1158"/>
              <a:gd name="T48" fmla="*/ 2147483647 w 1945"/>
              <a:gd name="T49" fmla="*/ 2147483647 h 1158"/>
              <a:gd name="T50" fmla="*/ 2147483647 w 1945"/>
              <a:gd name="T51" fmla="*/ 2147483647 h 1158"/>
              <a:gd name="T52" fmla="*/ 2147483647 w 1945"/>
              <a:gd name="T53" fmla="*/ 2147483647 h 1158"/>
              <a:gd name="T54" fmla="*/ 2147483647 w 1945"/>
              <a:gd name="T55" fmla="*/ 2147483647 h 1158"/>
              <a:gd name="T56" fmla="*/ 2147483647 w 1945"/>
              <a:gd name="T57" fmla="*/ 2147483647 h 1158"/>
              <a:gd name="T58" fmla="*/ 2147483647 w 1945"/>
              <a:gd name="T59" fmla="*/ 2147483647 h 1158"/>
              <a:gd name="T60" fmla="*/ 2147483647 w 1945"/>
              <a:gd name="T61" fmla="*/ 2147483647 h 1158"/>
              <a:gd name="T62" fmla="*/ 2147483647 w 1945"/>
              <a:gd name="T63" fmla="*/ 2147483647 h 1158"/>
              <a:gd name="T64" fmla="*/ 2147483647 w 1945"/>
              <a:gd name="T65" fmla="*/ 2147483647 h 1158"/>
              <a:gd name="T66" fmla="*/ 0 w 1945"/>
              <a:gd name="T67" fmla="*/ 2147483647 h 115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945"/>
              <a:gd name="T103" fmla="*/ 0 h 1158"/>
              <a:gd name="T104" fmla="*/ 1945 w 1945"/>
              <a:gd name="T105" fmla="*/ 1158 h 1158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945" h="1158">
                <a:moveTo>
                  <a:pt x="0" y="1101"/>
                </a:moveTo>
                <a:cubicBezTo>
                  <a:pt x="5" y="1043"/>
                  <a:pt x="13" y="947"/>
                  <a:pt x="15" y="890"/>
                </a:cubicBezTo>
                <a:cubicBezTo>
                  <a:pt x="18" y="814"/>
                  <a:pt x="1" y="639"/>
                  <a:pt x="59" y="554"/>
                </a:cubicBezTo>
                <a:cubicBezTo>
                  <a:pt x="82" y="483"/>
                  <a:pt x="101" y="397"/>
                  <a:pt x="153" y="343"/>
                </a:cubicBezTo>
                <a:cubicBezTo>
                  <a:pt x="169" y="299"/>
                  <a:pt x="148" y="340"/>
                  <a:pt x="190" y="307"/>
                </a:cubicBezTo>
                <a:cubicBezTo>
                  <a:pt x="232" y="273"/>
                  <a:pt x="260" y="229"/>
                  <a:pt x="314" y="212"/>
                </a:cubicBezTo>
                <a:cubicBezTo>
                  <a:pt x="358" y="168"/>
                  <a:pt x="414" y="100"/>
                  <a:pt x="474" y="81"/>
                </a:cubicBezTo>
                <a:cubicBezTo>
                  <a:pt x="547" y="31"/>
                  <a:pt x="635" y="10"/>
                  <a:pt x="722" y="0"/>
                </a:cubicBezTo>
                <a:cubicBezTo>
                  <a:pt x="757" y="1"/>
                  <a:pt x="913" y="2"/>
                  <a:pt x="985" y="15"/>
                </a:cubicBezTo>
                <a:cubicBezTo>
                  <a:pt x="1033" y="24"/>
                  <a:pt x="1075" y="37"/>
                  <a:pt x="1123" y="44"/>
                </a:cubicBezTo>
                <a:cubicBezTo>
                  <a:pt x="1240" y="81"/>
                  <a:pt x="1368" y="77"/>
                  <a:pt x="1488" y="102"/>
                </a:cubicBezTo>
                <a:cubicBezTo>
                  <a:pt x="1548" y="114"/>
                  <a:pt x="1604" y="139"/>
                  <a:pt x="1663" y="153"/>
                </a:cubicBezTo>
                <a:cubicBezTo>
                  <a:pt x="1694" y="184"/>
                  <a:pt x="1734" y="203"/>
                  <a:pt x="1765" y="234"/>
                </a:cubicBezTo>
                <a:cubicBezTo>
                  <a:pt x="1782" y="251"/>
                  <a:pt x="1799" y="268"/>
                  <a:pt x="1816" y="285"/>
                </a:cubicBezTo>
                <a:cubicBezTo>
                  <a:pt x="1823" y="292"/>
                  <a:pt x="1838" y="307"/>
                  <a:pt x="1838" y="307"/>
                </a:cubicBezTo>
                <a:cubicBezTo>
                  <a:pt x="1847" y="335"/>
                  <a:pt x="1867" y="359"/>
                  <a:pt x="1874" y="387"/>
                </a:cubicBezTo>
                <a:cubicBezTo>
                  <a:pt x="1885" y="433"/>
                  <a:pt x="1898" y="479"/>
                  <a:pt x="1911" y="525"/>
                </a:cubicBezTo>
                <a:cubicBezTo>
                  <a:pt x="1925" y="642"/>
                  <a:pt x="1945" y="786"/>
                  <a:pt x="1874" y="890"/>
                </a:cubicBezTo>
                <a:cubicBezTo>
                  <a:pt x="1860" y="933"/>
                  <a:pt x="1836" y="939"/>
                  <a:pt x="1801" y="963"/>
                </a:cubicBezTo>
                <a:cubicBezTo>
                  <a:pt x="1770" y="956"/>
                  <a:pt x="1744" y="944"/>
                  <a:pt x="1714" y="934"/>
                </a:cubicBezTo>
                <a:cubicBezTo>
                  <a:pt x="1691" y="911"/>
                  <a:pt x="1660" y="878"/>
                  <a:pt x="1634" y="861"/>
                </a:cubicBezTo>
                <a:cubicBezTo>
                  <a:pt x="1599" y="809"/>
                  <a:pt x="1522" y="804"/>
                  <a:pt x="1466" y="780"/>
                </a:cubicBezTo>
                <a:cubicBezTo>
                  <a:pt x="1435" y="767"/>
                  <a:pt x="1415" y="743"/>
                  <a:pt x="1386" y="729"/>
                </a:cubicBezTo>
                <a:cubicBezTo>
                  <a:pt x="1357" y="715"/>
                  <a:pt x="1321" y="706"/>
                  <a:pt x="1291" y="693"/>
                </a:cubicBezTo>
                <a:cubicBezTo>
                  <a:pt x="1263" y="681"/>
                  <a:pt x="1247" y="655"/>
                  <a:pt x="1218" y="649"/>
                </a:cubicBezTo>
                <a:cubicBezTo>
                  <a:pt x="1195" y="644"/>
                  <a:pt x="1120" y="637"/>
                  <a:pt x="1101" y="635"/>
                </a:cubicBezTo>
                <a:cubicBezTo>
                  <a:pt x="987" y="640"/>
                  <a:pt x="848" y="638"/>
                  <a:pt x="737" y="678"/>
                </a:cubicBezTo>
                <a:cubicBezTo>
                  <a:pt x="703" y="690"/>
                  <a:pt x="675" y="711"/>
                  <a:pt x="642" y="722"/>
                </a:cubicBezTo>
                <a:cubicBezTo>
                  <a:pt x="619" y="745"/>
                  <a:pt x="593" y="753"/>
                  <a:pt x="569" y="773"/>
                </a:cubicBezTo>
                <a:cubicBezTo>
                  <a:pt x="524" y="810"/>
                  <a:pt x="474" y="856"/>
                  <a:pt x="423" y="883"/>
                </a:cubicBezTo>
                <a:cubicBezTo>
                  <a:pt x="401" y="916"/>
                  <a:pt x="384" y="924"/>
                  <a:pt x="358" y="963"/>
                </a:cubicBezTo>
                <a:cubicBezTo>
                  <a:pt x="308" y="1039"/>
                  <a:pt x="269" y="1122"/>
                  <a:pt x="175" y="1152"/>
                </a:cubicBezTo>
                <a:cubicBezTo>
                  <a:pt x="101" y="1147"/>
                  <a:pt x="73" y="1158"/>
                  <a:pt x="22" y="1123"/>
                </a:cubicBezTo>
                <a:cubicBezTo>
                  <a:pt x="13" y="1096"/>
                  <a:pt x="23" y="1101"/>
                  <a:pt x="0" y="1101"/>
                </a:cubicBezTo>
                <a:close/>
              </a:path>
            </a:pathLst>
          </a:custGeom>
          <a:solidFill>
            <a:schemeClr val="accent2">
              <a:alpha val="25882"/>
            </a:schemeClr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7653" name="Rectangle 4">
            <a:extLst>
              <a:ext uri="{FF2B5EF4-FFF2-40B4-BE49-F238E27FC236}">
                <a16:creationId xmlns:a16="http://schemas.microsoft.com/office/drawing/2014/main" id="{8D2B43CC-1F6D-4229-AF95-90ED1D61047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08563" y="4127500"/>
            <a:ext cx="3903662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SzPct val="70000"/>
              <a:buFont typeface="Wingdings" panose="05000000000000000000" pitchFamily="2" charset="2"/>
              <a:buChar char="¡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select more complex regions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SzPct val="70000"/>
              <a:buFont typeface="Wingdings" panose="05000000000000000000" pitchFamily="2" charset="2"/>
              <a:buChar char="¡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be more accurate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SzPct val="70000"/>
              <a:buFont typeface="Wingdings" panose="05000000000000000000" pitchFamily="2" charset="2"/>
              <a:buChar char="¡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Also can overfit the data – find patterns in random noise</a:t>
            </a:r>
          </a:p>
        </p:txBody>
      </p:sp>
      <p:sp>
        <p:nvSpPr>
          <p:cNvPr id="21510" name="Line 5">
            <a:extLst>
              <a:ext uri="{FF2B5EF4-FFF2-40B4-BE49-F238E27FC236}">
                <a16:creationId xmlns:a16="http://schemas.microsoft.com/office/drawing/2014/main" id="{90D2ED2E-ADA4-4BE4-9131-72F10571D0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438400"/>
            <a:ext cx="0" cy="289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11" name="Line 6">
            <a:extLst>
              <a:ext uri="{FF2B5EF4-FFF2-40B4-BE49-F238E27FC236}">
                <a16:creationId xmlns:a16="http://schemas.microsoft.com/office/drawing/2014/main" id="{F6AB3FCE-1C39-46B0-BD0E-55816C288B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5334000"/>
            <a:ext cx="350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12" name="Oval 7">
            <a:extLst>
              <a:ext uri="{FF2B5EF4-FFF2-40B4-BE49-F238E27FC236}">
                <a16:creationId xmlns:a16="http://schemas.microsoft.com/office/drawing/2014/main" id="{2B488C1C-A13E-4F1A-9A89-3CF9D36AC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350" y="3587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13" name="Oval 8">
            <a:extLst>
              <a:ext uri="{FF2B5EF4-FFF2-40B4-BE49-F238E27FC236}">
                <a16:creationId xmlns:a16="http://schemas.microsoft.com/office/drawing/2014/main" id="{32283046-CBB3-4E21-BD83-C1F298FB9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750" y="37401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14" name="Oval 9">
            <a:extLst>
              <a:ext uri="{FF2B5EF4-FFF2-40B4-BE49-F238E27FC236}">
                <a16:creationId xmlns:a16="http://schemas.microsoft.com/office/drawing/2014/main" id="{A7B89C4C-527D-4AF7-A156-67374A279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3663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15" name="Oval 10">
            <a:extLst>
              <a:ext uri="{FF2B5EF4-FFF2-40B4-BE49-F238E27FC236}">
                <a16:creationId xmlns:a16="http://schemas.microsoft.com/office/drawing/2014/main" id="{41CF7B31-BAFC-47C5-BE81-674963F03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350" y="3587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16" name="Oval 11">
            <a:extLst>
              <a:ext uri="{FF2B5EF4-FFF2-40B4-BE49-F238E27FC236}">
                <a16:creationId xmlns:a16="http://schemas.microsoft.com/office/drawing/2014/main" id="{4C0DB199-6C40-4136-B247-E1204DDA3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150" y="42735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17" name="Oval 12">
            <a:extLst>
              <a:ext uri="{FF2B5EF4-FFF2-40B4-BE49-F238E27FC236}">
                <a16:creationId xmlns:a16="http://schemas.microsoft.com/office/drawing/2014/main" id="{E56EA135-FBF5-4D6C-B0BB-C91308D95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3282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18" name="Oval 13">
            <a:extLst>
              <a:ext uri="{FF2B5EF4-FFF2-40B4-BE49-F238E27FC236}">
                <a16:creationId xmlns:a16="http://schemas.microsoft.com/office/drawing/2014/main" id="{7B1B9F14-4A56-4882-968B-A706CBCD4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4044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19" name="Oval 14">
            <a:extLst>
              <a:ext uri="{FF2B5EF4-FFF2-40B4-BE49-F238E27FC236}">
                <a16:creationId xmlns:a16="http://schemas.microsoft.com/office/drawing/2014/main" id="{84A3C3AD-A1A4-4334-81F6-4A7AEDBFA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350" y="38925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20" name="Oval 15">
            <a:extLst>
              <a:ext uri="{FF2B5EF4-FFF2-40B4-BE49-F238E27FC236}">
                <a16:creationId xmlns:a16="http://schemas.microsoft.com/office/drawing/2014/main" id="{3ACEDAA1-17C7-4266-9D11-049564919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38163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21" name="Oval 16">
            <a:extLst>
              <a:ext uri="{FF2B5EF4-FFF2-40B4-BE49-F238E27FC236}">
                <a16:creationId xmlns:a16="http://schemas.microsoft.com/office/drawing/2014/main" id="{178DB196-9F06-4393-8955-37EDF2DE4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550" y="4425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22" name="Oval 17">
            <a:extLst>
              <a:ext uri="{FF2B5EF4-FFF2-40B4-BE49-F238E27FC236}">
                <a16:creationId xmlns:a16="http://schemas.microsoft.com/office/drawing/2014/main" id="{96CB526D-1243-4EDE-A717-3C865615B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950" y="46545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23" name="Oval 18">
            <a:extLst>
              <a:ext uri="{FF2B5EF4-FFF2-40B4-BE49-F238E27FC236}">
                <a16:creationId xmlns:a16="http://schemas.microsoft.com/office/drawing/2014/main" id="{4E777CDF-366B-4E8B-A765-18EC133DA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0" y="3282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24" name="Oval 19">
            <a:extLst>
              <a:ext uri="{FF2B5EF4-FFF2-40B4-BE49-F238E27FC236}">
                <a16:creationId xmlns:a16="http://schemas.microsoft.com/office/drawing/2014/main" id="{3649CAAB-598B-49D9-A9E4-4E68E5E00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35115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25" name="Oval 20">
            <a:extLst>
              <a:ext uri="{FF2B5EF4-FFF2-40B4-BE49-F238E27FC236}">
                <a16:creationId xmlns:a16="http://schemas.microsoft.com/office/drawing/2014/main" id="{1C578A0C-7E4C-4277-A357-D9253953D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3587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26" name="Oval 21">
            <a:extLst>
              <a:ext uri="{FF2B5EF4-FFF2-40B4-BE49-F238E27FC236}">
                <a16:creationId xmlns:a16="http://schemas.microsoft.com/office/drawing/2014/main" id="{D3D6BB74-FF4D-4E41-B733-83AAACDED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350" y="38163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27" name="Oval 22">
            <a:extLst>
              <a:ext uri="{FF2B5EF4-FFF2-40B4-BE49-F238E27FC236}">
                <a16:creationId xmlns:a16="http://schemas.microsoft.com/office/drawing/2014/main" id="{32D95265-3467-4F96-9B14-5792F873B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150" y="41211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28" name="Oval 23">
            <a:extLst>
              <a:ext uri="{FF2B5EF4-FFF2-40B4-BE49-F238E27FC236}">
                <a16:creationId xmlns:a16="http://schemas.microsoft.com/office/drawing/2014/main" id="{AB60C9C3-BD53-4CA7-A369-C3129E4E1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5950" y="41973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29" name="Oval 24">
            <a:extLst>
              <a:ext uri="{FF2B5EF4-FFF2-40B4-BE49-F238E27FC236}">
                <a16:creationId xmlns:a16="http://schemas.microsoft.com/office/drawing/2014/main" id="{E64B8628-1157-48F2-80D6-40C6FBC15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350" y="4349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30" name="Oval 25">
            <a:extLst>
              <a:ext uri="{FF2B5EF4-FFF2-40B4-BE49-F238E27FC236}">
                <a16:creationId xmlns:a16="http://schemas.microsoft.com/office/drawing/2014/main" id="{2B3D2D97-5BA5-4296-9E66-14CE5F93D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3968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31" name="Oval 26">
            <a:extLst>
              <a:ext uri="{FF2B5EF4-FFF2-40B4-BE49-F238E27FC236}">
                <a16:creationId xmlns:a16="http://schemas.microsoft.com/office/drawing/2014/main" id="{0439B306-B914-4161-B3DB-E568CD563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8006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32" name="Oval 27">
            <a:extLst>
              <a:ext uri="{FF2B5EF4-FFF2-40B4-BE49-F238E27FC236}">
                <a16:creationId xmlns:a16="http://schemas.microsoft.com/office/drawing/2014/main" id="{7E16B27E-B37C-4A4D-9D6A-E712E440A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6482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33" name="Oval 28">
            <a:extLst>
              <a:ext uri="{FF2B5EF4-FFF2-40B4-BE49-F238E27FC236}">
                <a16:creationId xmlns:a16="http://schemas.microsoft.com/office/drawing/2014/main" id="{66D5407C-CAEC-4E51-9632-512C3FB9B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7244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34" name="Oval 29">
            <a:extLst>
              <a:ext uri="{FF2B5EF4-FFF2-40B4-BE49-F238E27FC236}">
                <a16:creationId xmlns:a16="http://schemas.microsoft.com/office/drawing/2014/main" id="{AB393EEE-BF0E-41EA-9A21-6427202B4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4958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35" name="Oval 30">
            <a:extLst>
              <a:ext uri="{FF2B5EF4-FFF2-40B4-BE49-F238E27FC236}">
                <a16:creationId xmlns:a16="http://schemas.microsoft.com/office/drawing/2014/main" id="{7A7AB7DC-6B39-4FC2-B264-FD2BCFED2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4196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36" name="Oval 31">
            <a:extLst>
              <a:ext uri="{FF2B5EF4-FFF2-40B4-BE49-F238E27FC236}">
                <a16:creationId xmlns:a16="http://schemas.microsoft.com/office/drawing/2014/main" id="{705D96C6-C278-4F7A-B225-89F8C2DD1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724400"/>
            <a:ext cx="152400" cy="1524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37" name="Oval 32">
            <a:extLst>
              <a:ext uri="{FF2B5EF4-FFF2-40B4-BE49-F238E27FC236}">
                <a16:creationId xmlns:a16="http://schemas.microsoft.com/office/drawing/2014/main" id="{94B5F300-4CAA-4BB0-BDBD-7E6574DE4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2766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38" name="Oval 33">
            <a:extLst>
              <a:ext uri="{FF2B5EF4-FFF2-40B4-BE49-F238E27FC236}">
                <a16:creationId xmlns:a16="http://schemas.microsoft.com/office/drawing/2014/main" id="{B4AD5568-641C-43CC-8A9E-3A136D595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4196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0194" name="Freeform 34">
            <a:extLst>
              <a:ext uri="{FF2B5EF4-FFF2-40B4-BE49-F238E27FC236}">
                <a16:creationId xmlns:a16="http://schemas.microsoft.com/office/drawing/2014/main" id="{84E0B3C8-77E6-4DE8-8A01-A487245AD488}"/>
              </a:ext>
            </a:extLst>
          </p:cNvPr>
          <p:cNvSpPr>
            <a:spLocks/>
          </p:cNvSpPr>
          <p:nvPr/>
        </p:nvSpPr>
        <p:spPr bwMode="auto">
          <a:xfrm>
            <a:off x="2419350" y="4267200"/>
            <a:ext cx="2076450" cy="884238"/>
          </a:xfrm>
          <a:custGeom>
            <a:avLst/>
            <a:gdLst>
              <a:gd name="T0" fmla="*/ 0 w 937"/>
              <a:gd name="T1" fmla="*/ 2147483647 h 479"/>
              <a:gd name="T2" fmla="*/ 2147483647 w 937"/>
              <a:gd name="T3" fmla="*/ 2147483647 h 479"/>
              <a:gd name="T4" fmla="*/ 2147483647 w 937"/>
              <a:gd name="T5" fmla="*/ 2147483647 h 479"/>
              <a:gd name="T6" fmla="*/ 2147483647 w 937"/>
              <a:gd name="T7" fmla="*/ 2147483647 h 479"/>
              <a:gd name="T8" fmla="*/ 2147483647 w 937"/>
              <a:gd name="T9" fmla="*/ 2147483647 h 479"/>
              <a:gd name="T10" fmla="*/ 2147483647 w 937"/>
              <a:gd name="T11" fmla="*/ 2147483647 h 479"/>
              <a:gd name="T12" fmla="*/ 2147483647 w 937"/>
              <a:gd name="T13" fmla="*/ 2147483647 h 479"/>
              <a:gd name="T14" fmla="*/ 2147483647 w 937"/>
              <a:gd name="T15" fmla="*/ 2147483647 h 479"/>
              <a:gd name="T16" fmla="*/ 2147483647 w 937"/>
              <a:gd name="T17" fmla="*/ 2147483647 h 479"/>
              <a:gd name="T18" fmla="*/ 2147483647 w 937"/>
              <a:gd name="T19" fmla="*/ 2147483647 h 479"/>
              <a:gd name="T20" fmla="*/ 2147483647 w 937"/>
              <a:gd name="T21" fmla="*/ 2147483647 h 479"/>
              <a:gd name="T22" fmla="*/ 2147483647 w 937"/>
              <a:gd name="T23" fmla="*/ 2147483647 h 479"/>
              <a:gd name="T24" fmla="*/ 2147483647 w 937"/>
              <a:gd name="T25" fmla="*/ 2147483647 h 479"/>
              <a:gd name="T26" fmla="*/ 2147483647 w 937"/>
              <a:gd name="T27" fmla="*/ 2147483647 h 479"/>
              <a:gd name="T28" fmla="*/ 2147483647 w 937"/>
              <a:gd name="T29" fmla="*/ 2147483647 h 479"/>
              <a:gd name="T30" fmla="*/ 2147483647 w 937"/>
              <a:gd name="T31" fmla="*/ 2147483647 h 479"/>
              <a:gd name="T32" fmla="*/ 0 w 937"/>
              <a:gd name="T33" fmla="*/ 2147483647 h 47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937"/>
              <a:gd name="T52" fmla="*/ 0 h 479"/>
              <a:gd name="T53" fmla="*/ 937 w 937"/>
              <a:gd name="T54" fmla="*/ 479 h 479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937" h="479">
                <a:moveTo>
                  <a:pt x="0" y="442"/>
                </a:moveTo>
                <a:cubicBezTo>
                  <a:pt x="10" y="400"/>
                  <a:pt x="36" y="369"/>
                  <a:pt x="58" y="333"/>
                </a:cubicBezTo>
                <a:cubicBezTo>
                  <a:pt x="77" y="301"/>
                  <a:pt x="96" y="269"/>
                  <a:pt x="117" y="238"/>
                </a:cubicBezTo>
                <a:cubicBezTo>
                  <a:pt x="153" y="185"/>
                  <a:pt x="244" y="144"/>
                  <a:pt x="299" y="114"/>
                </a:cubicBezTo>
                <a:cubicBezTo>
                  <a:pt x="332" y="96"/>
                  <a:pt x="357" y="65"/>
                  <a:pt x="386" y="41"/>
                </a:cubicBezTo>
                <a:cubicBezTo>
                  <a:pt x="412" y="19"/>
                  <a:pt x="449" y="13"/>
                  <a:pt x="481" y="5"/>
                </a:cubicBezTo>
                <a:cubicBezTo>
                  <a:pt x="601" y="9"/>
                  <a:pt x="691" y="0"/>
                  <a:pt x="795" y="48"/>
                </a:cubicBezTo>
                <a:cubicBezTo>
                  <a:pt x="802" y="58"/>
                  <a:pt x="807" y="70"/>
                  <a:pt x="816" y="78"/>
                </a:cubicBezTo>
                <a:cubicBezTo>
                  <a:pt x="824" y="85"/>
                  <a:pt x="838" y="84"/>
                  <a:pt x="846" y="92"/>
                </a:cubicBezTo>
                <a:cubicBezTo>
                  <a:pt x="932" y="176"/>
                  <a:pt x="834" y="110"/>
                  <a:pt x="897" y="150"/>
                </a:cubicBezTo>
                <a:cubicBezTo>
                  <a:pt x="905" y="174"/>
                  <a:pt x="918" y="192"/>
                  <a:pt x="926" y="216"/>
                </a:cubicBezTo>
                <a:cubicBezTo>
                  <a:pt x="934" y="271"/>
                  <a:pt x="937" y="259"/>
                  <a:pt x="926" y="311"/>
                </a:cubicBezTo>
                <a:cubicBezTo>
                  <a:pt x="901" y="430"/>
                  <a:pt x="785" y="451"/>
                  <a:pt x="685" y="479"/>
                </a:cubicBezTo>
                <a:cubicBezTo>
                  <a:pt x="607" y="476"/>
                  <a:pt x="530" y="475"/>
                  <a:pt x="452" y="471"/>
                </a:cubicBezTo>
                <a:cubicBezTo>
                  <a:pt x="348" y="465"/>
                  <a:pt x="242" y="434"/>
                  <a:pt x="138" y="420"/>
                </a:cubicBezTo>
                <a:cubicBezTo>
                  <a:pt x="119" y="423"/>
                  <a:pt x="100" y="428"/>
                  <a:pt x="80" y="428"/>
                </a:cubicBezTo>
                <a:cubicBezTo>
                  <a:pt x="0" y="428"/>
                  <a:pt x="28" y="398"/>
                  <a:pt x="0" y="442"/>
                </a:cubicBezTo>
                <a:close/>
              </a:path>
            </a:pathLst>
          </a:custGeom>
          <a:solidFill>
            <a:schemeClr val="folHlink">
              <a:alpha val="25098"/>
            </a:schemeClr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0195" name="Oval 35">
            <a:extLst>
              <a:ext uri="{FF2B5EF4-FFF2-40B4-BE49-F238E27FC236}">
                <a16:creationId xmlns:a16="http://schemas.microsoft.com/office/drawing/2014/main" id="{A58394A5-F628-4B62-A04E-9F0E7E661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11480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CBEB41-393A-4B0C-8789-C112B4CE4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1582738"/>
            <a:ext cx="49276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573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257300" marR="0" lvl="2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linear/non-linear, continuous/categorical model of decision regions</a:t>
            </a:r>
          </a:p>
          <a:p>
            <a:pPr marL="1257300" marR="0" lvl="2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 number of parameters such as set of weight matrices</a:t>
            </a:r>
          </a:p>
        </p:txBody>
      </p:sp>
    </p:spTree>
    <p:extLst>
      <p:ext uri="{BB962C8B-B14F-4D97-AF65-F5344CB8AC3E}">
        <p14:creationId xmlns:p14="http://schemas.microsoft.com/office/powerpoint/2010/main" val="40948313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20195">
                                            <p:bg/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220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build="p"/>
      <p:bldP spid="220195" grpId="0" build="p" animBg="1"/>
      <p:bldP spid="220195" grpId="1" build="p" animBg="1"/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39FCA541-774D-4437-950F-573302553B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Classification: Nearest Neighbor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D093DE5-AA26-4D24-8F5F-3F23D3C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22DF22-F153-4204-B127-9EC5C616EAC5}" type="slidenum">
              <a:rPr kumimoji="0" lang="en-AU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AU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32" name="Line 3">
            <a:extLst>
              <a:ext uri="{FF2B5EF4-FFF2-40B4-BE49-F238E27FC236}">
                <a16:creationId xmlns:a16="http://schemas.microsoft.com/office/drawing/2014/main" id="{6DF74341-B9E7-43A1-8252-77965F58A8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438400"/>
            <a:ext cx="0" cy="289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33" name="Line 4">
            <a:extLst>
              <a:ext uri="{FF2B5EF4-FFF2-40B4-BE49-F238E27FC236}">
                <a16:creationId xmlns:a16="http://schemas.microsoft.com/office/drawing/2014/main" id="{317294FF-15F1-45B1-A845-98DA4245F25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5334000"/>
            <a:ext cx="350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34" name="Oval 5">
            <a:extLst>
              <a:ext uri="{FF2B5EF4-FFF2-40B4-BE49-F238E27FC236}">
                <a16:creationId xmlns:a16="http://schemas.microsoft.com/office/drawing/2014/main" id="{8C627AF8-89BA-4985-AD53-5DD4630B8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350" y="3587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35" name="Oval 6">
            <a:extLst>
              <a:ext uri="{FF2B5EF4-FFF2-40B4-BE49-F238E27FC236}">
                <a16:creationId xmlns:a16="http://schemas.microsoft.com/office/drawing/2014/main" id="{10B022FE-71AC-48DD-9AAE-9C201834B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750" y="37401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36" name="Oval 7">
            <a:extLst>
              <a:ext uri="{FF2B5EF4-FFF2-40B4-BE49-F238E27FC236}">
                <a16:creationId xmlns:a16="http://schemas.microsoft.com/office/drawing/2014/main" id="{670AE5B0-2C18-4E4A-B180-25061787B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3663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37" name="Oval 8">
            <a:extLst>
              <a:ext uri="{FF2B5EF4-FFF2-40B4-BE49-F238E27FC236}">
                <a16:creationId xmlns:a16="http://schemas.microsoft.com/office/drawing/2014/main" id="{72C22BB0-A10B-4B66-9E6E-94E765144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350" y="3587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38" name="Oval 9">
            <a:extLst>
              <a:ext uri="{FF2B5EF4-FFF2-40B4-BE49-F238E27FC236}">
                <a16:creationId xmlns:a16="http://schemas.microsoft.com/office/drawing/2014/main" id="{4FFE1541-8CBC-42A9-8155-6A4EC5220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150" y="42735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39" name="Oval 10">
            <a:extLst>
              <a:ext uri="{FF2B5EF4-FFF2-40B4-BE49-F238E27FC236}">
                <a16:creationId xmlns:a16="http://schemas.microsoft.com/office/drawing/2014/main" id="{9E4D23DE-83C7-47C3-8448-A683D77C3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3282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40" name="Oval 11">
            <a:extLst>
              <a:ext uri="{FF2B5EF4-FFF2-40B4-BE49-F238E27FC236}">
                <a16:creationId xmlns:a16="http://schemas.microsoft.com/office/drawing/2014/main" id="{995ED9BD-82C0-4E6F-9A1F-B4B9631A0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4044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41" name="Oval 12">
            <a:extLst>
              <a:ext uri="{FF2B5EF4-FFF2-40B4-BE49-F238E27FC236}">
                <a16:creationId xmlns:a16="http://schemas.microsoft.com/office/drawing/2014/main" id="{F421B8A6-8093-453C-A5D9-CD670A5AA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350" y="38925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42" name="Oval 13">
            <a:extLst>
              <a:ext uri="{FF2B5EF4-FFF2-40B4-BE49-F238E27FC236}">
                <a16:creationId xmlns:a16="http://schemas.microsoft.com/office/drawing/2014/main" id="{2F518F43-7593-4A95-901B-1B6886CEE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38163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43" name="Oval 14">
            <a:extLst>
              <a:ext uri="{FF2B5EF4-FFF2-40B4-BE49-F238E27FC236}">
                <a16:creationId xmlns:a16="http://schemas.microsoft.com/office/drawing/2014/main" id="{F81F4541-5924-48DA-849F-6E5F9384F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550" y="4425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44" name="Oval 15">
            <a:extLst>
              <a:ext uri="{FF2B5EF4-FFF2-40B4-BE49-F238E27FC236}">
                <a16:creationId xmlns:a16="http://schemas.microsoft.com/office/drawing/2014/main" id="{E3166FD2-147D-4E7D-87E7-45A798D9E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950" y="46545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45" name="Oval 16">
            <a:extLst>
              <a:ext uri="{FF2B5EF4-FFF2-40B4-BE49-F238E27FC236}">
                <a16:creationId xmlns:a16="http://schemas.microsoft.com/office/drawing/2014/main" id="{8CCF308C-0448-4912-926A-6C381FD80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0" y="3282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46" name="Oval 17">
            <a:extLst>
              <a:ext uri="{FF2B5EF4-FFF2-40B4-BE49-F238E27FC236}">
                <a16:creationId xmlns:a16="http://schemas.microsoft.com/office/drawing/2014/main" id="{4E0C8FA6-0861-496A-887F-EF8099262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35115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47" name="Oval 18">
            <a:extLst>
              <a:ext uri="{FF2B5EF4-FFF2-40B4-BE49-F238E27FC236}">
                <a16:creationId xmlns:a16="http://schemas.microsoft.com/office/drawing/2014/main" id="{F2F029A6-BD53-4806-BFBF-5BAED0630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3587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48" name="Oval 19">
            <a:extLst>
              <a:ext uri="{FF2B5EF4-FFF2-40B4-BE49-F238E27FC236}">
                <a16:creationId xmlns:a16="http://schemas.microsoft.com/office/drawing/2014/main" id="{28CE7E51-1ACF-4501-8764-3687A1991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350" y="38163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49" name="Oval 20">
            <a:extLst>
              <a:ext uri="{FF2B5EF4-FFF2-40B4-BE49-F238E27FC236}">
                <a16:creationId xmlns:a16="http://schemas.microsoft.com/office/drawing/2014/main" id="{2A13ED72-C27E-47F6-B214-FD4A0C47A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150" y="41211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50" name="Oval 21">
            <a:extLst>
              <a:ext uri="{FF2B5EF4-FFF2-40B4-BE49-F238E27FC236}">
                <a16:creationId xmlns:a16="http://schemas.microsoft.com/office/drawing/2014/main" id="{3C534EBE-A022-4C8A-ABA9-FD33A4C0C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5950" y="41973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51" name="Oval 22">
            <a:extLst>
              <a:ext uri="{FF2B5EF4-FFF2-40B4-BE49-F238E27FC236}">
                <a16:creationId xmlns:a16="http://schemas.microsoft.com/office/drawing/2014/main" id="{C7C562E2-23C3-4709-9A88-3B8239026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350" y="4349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52" name="Oval 23">
            <a:extLst>
              <a:ext uri="{FF2B5EF4-FFF2-40B4-BE49-F238E27FC236}">
                <a16:creationId xmlns:a16="http://schemas.microsoft.com/office/drawing/2014/main" id="{B01A9DE5-0AEA-47E8-AD1E-09F717519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3968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2233" name="Rectangle 25">
            <a:extLst>
              <a:ext uri="{FF2B5EF4-FFF2-40B4-BE49-F238E27FC236}">
                <a16:creationId xmlns:a16="http://schemas.microsoft.com/office/drawing/2014/main" id="{FFEE4BD6-BD6D-4D66-A191-B383A6B13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300" y="1625600"/>
            <a:ext cx="3568700" cy="544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Does not make a model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localised decision regions from data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metric space based on proximity -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calculates distance between the query point and data points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Chooses nearest neighbors and makes decisions based on neighbors outcome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Sensitive to data errors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54" name="Oval 26">
            <a:extLst>
              <a:ext uri="{FF2B5EF4-FFF2-40B4-BE49-F238E27FC236}">
                <a16:creationId xmlns:a16="http://schemas.microsoft.com/office/drawing/2014/main" id="{E30BF0B4-8EFF-4FE3-B268-80DFA3114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8006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55" name="Oval 27">
            <a:extLst>
              <a:ext uri="{FF2B5EF4-FFF2-40B4-BE49-F238E27FC236}">
                <a16:creationId xmlns:a16="http://schemas.microsoft.com/office/drawing/2014/main" id="{A34295FB-B93A-4E02-9EAD-8EDA994FE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6482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56" name="Oval 28">
            <a:extLst>
              <a:ext uri="{FF2B5EF4-FFF2-40B4-BE49-F238E27FC236}">
                <a16:creationId xmlns:a16="http://schemas.microsoft.com/office/drawing/2014/main" id="{243E295F-4FCF-4D7F-959F-BF236638C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7244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57" name="Oval 29">
            <a:extLst>
              <a:ext uri="{FF2B5EF4-FFF2-40B4-BE49-F238E27FC236}">
                <a16:creationId xmlns:a16="http://schemas.microsoft.com/office/drawing/2014/main" id="{A54E6046-31F0-4BED-A4BD-64BEB2B8F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4958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58" name="Oval 30">
            <a:extLst>
              <a:ext uri="{FF2B5EF4-FFF2-40B4-BE49-F238E27FC236}">
                <a16:creationId xmlns:a16="http://schemas.microsoft.com/office/drawing/2014/main" id="{BC75A775-8A4E-41D7-BABE-09E58AB89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4196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59" name="Oval 31">
            <a:extLst>
              <a:ext uri="{FF2B5EF4-FFF2-40B4-BE49-F238E27FC236}">
                <a16:creationId xmlns:a16="http://schemas.microsoft.com/office/drawing/2014/main" id="{2E2F45E7-F4BE-4CF4-A882-0D800F3A9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724400"/>
            <a:ext cx="152400" cy="1524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60" name="Oval 32">
            <a:extLst>
              <a:ext uri="{FF2B5EF4-FFF2-40B4-BE49-F238E27FC236}">
                <a16:creationId xmlns:a16="http://schemas.microsoft.com/office/drawing/2014/main" id="{9D2E0F7C-E613-4B47-8A4F-ACFF615BA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2766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61" name="Oval 33">
            <a:extLst>
              <a:ext uri="{FF2B5EF4-FFF2-40B4-BE49-F238E27FC236}">
                <a16:creationId xmlns:a16="http://schemas.microsoft.com/office/drawing/2014/main" id="{EFB002F6-CB57-45F3-B79D-D9F1FF206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4196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2242" name="Oval 34">
            <a:extLst>
              <a:ext uri="{FF2B5EF4-FFF2-40B4-BE49-F238E27FC236}">
                <a16:creationId xmlns:a16="http://schemas.microsoft.com/office/drawing/2014/main" id="{92A0A112-7459-41E1-92AE-69173E056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11480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448EF17-E4D6-4C57-9FA0-3C5F2E4DBE0B}"/>
              </a:ext>
            </a:extLst>
          </p:cNvPr>
          <p:cNvCxnSpPr>
            <a:stCxn id="222242" idx="0"/>
            <a:endCxn id="22542" idx="5"/>
          </p:cNvCxnSpPr>
          <p:nvPr/>
        </p:nvCxnSpPr>
        <p:spPr>
          <a:xfrm flipH="1" flipV="1">
            <a:off x="3554413" y="3935413"/>
            <a:ext cx="20637" cy="179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8B803D-364B-4B93-B1A1-10D04BA07B15}"/>
              </a:ext>
            </a:extLst>
          </p:cNvPr>
          <p:cNvCxnSpPr>
            <a:stCxn id="222242" idx="4"/>
            <a:endCxn id="22558" idx="0"/>
          </p:cNvCxnSpPr>
          <p:nvPr/>
        </p:nvCxnSpPr>
        <p:spPr>
          <a:xfrm flipH="1">
            <a:off x="3498850" y="4254500"/>
            <a:ext cx="76200" cy="165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D42B53-F867-4035-93C7-958C941CBE51}"/>
              </a:ext>
            </a:extLst>
          </p:cNvPr>
          <p:cNvCxnSpPr>
            <a:stCxn id="222242" idx="1"/>
            <a:endCxn id="22541" idx="5"/>
          </p:cNvCxnSpPr>
          <p:nvPr/>
        </p:nvCxnSpPr>
        <p:spPr>
          <a:xfrm flipH="1" flipV="1">
            <a:off x="3173413" y="4011613"/>
            <a:ext cx="352425" cy="1238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6896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222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33" grpId="0"/>
      <p:bldP spid="222242" grpId="0" animBg="1"/>
      <p:bldP spid="22224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8136A9FB-CAB2-4C08-AE21-572B29853F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381000"/>
            <a:ext cx="8207375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Classification: Logistic Regression</a:t>
            </a:r>
          </a:p>
        </p:txBody>
      </p:sp>
      <p:sp>
        <p:nvSpPr>
          <p:cNvPr id="27650" name="Slide Number Placeholder 4">
            <a:extLst>
              <a:ext uri="{FF2B5EF4-FFF2-40B4-BE49-F238E27FC236}">
                <a16:creationId xmlns:a16="http://schemas.microsoft.com/office/drawing/2014/main" id="{4E4B265B-029F-4BF1-BF68-CE52CFFC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5E57C0-190C-4035-9F41-51C8D5ED3AB4}" type="slidenum">
              <a:rPr kumimoji="0" lang="en-AU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AU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66261625-9E7F-4139-BBDE-03EC1BCAEE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11750" y="2286000"/>
            <a:ext cx="38036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401638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SzPct val="70000"/>
              <a:buFont typeface="Wingdings" panose="05000000000000000000" pitchFamily="2" charset="2"/>
              <a:buChar char="¡"/>
              <a:tabLst/>
              <a:defRPr/>
            </a:pPr>
            <a:r>
              <a:rPr kumimoji="0" lang="en-US" alt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Linear Regression</a:t>
            </a:r>
          </a:p>
          <a:p>
            <a:pPr marL="742950" marR="0" lvl="1" indent="-4016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504D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w</a:t>
            </a:r>
            <a:r>
              <a:rPr kumimoji="0" lang="en-US" altLang="en-US" sz="21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0</a:t>
            </a:r>
            <a:r>
              <a:rPr kumimoji="0" lang="en-US" alt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  + w</a:t>
            </a:r>
            <a:r>
              <a:rPr kumimoji="0" lang="en-US" altLang="en-US" sz="21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1</a:t>
            </a:r>
            <a:r>
              <a:rPr kumimoji="0" lang="en-US" alt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 x  + w</a:t>
            </a:r>
            <a:r>
              <a:rPr kumimoji="0" lang="en-US" altLang="en-US" sz="21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2</a:t>
            </a:r>
            <a:r>
              <a:rPr kumimoji="0" lang="en-US" alt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 y &gt;=0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SzPct val="70000"/>
              <a:buFont typeface="Wingdings" panose="05000000000000000000" pitchFamily="2" charset="2"/>
              <a:buChar char="¡"/>
              <a:tabLst/>
              <a:defRPr/>
            </a:pPr>
            <a:r>
              <a:rPr kumimoji="0" lang="en-US" alt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Regression computes w</a:t>
            </a: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i</a:t>
            </a:r>
            <a:r>
              <a:rPr kumimoji="0" lang="en-US" alt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  from data to minimize squared error to ‘fit’ the data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SzPct val="70000"/>
              <a:buFont typeface="Wingdings" panose="05000000000000000000" pitchFamily="2" charset="2"/>
              <a:buChar char="¡"/>
              <a:tabLst/>
              <a:defRPr/>
            </a:pPr>
            <a:r>
              <a:rPr kumimoji="0" lang="en-US" alt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Not flexible enough</a:t>
            </a:r>
          </a:p>
        </p:txBody>
      </p:sp>
      <p:sp>
        <p:nvSpPr>
          <p:cNvPr id="23557" name="Line 4">
            <a:extLst>
              <a:ext uri="{FF2B5EF4-FFF2-40B4-BE49-F238E27FC236}">
                <a16:creationId xmlns:a16="http://schemas.microsoft.com/office/drawing/2014/main" id="{1B5990DF-2DC6-445B-B8FC-E6EB146C59C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438400"/>
            <a:ext cx="0" cy="289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58" name="Line 5">
            <a:extLst>
              <a:ext uri="{FF2B5EF4-FFF2-40B4-BE49-F238E27FC236}">
                <a16:creationId xmlns:a16="http://schemas.microsoft.com/office/drawing/2014/main" id="{5DA49C61-7ECD-42B8-B835-1D7663DB3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5334000"/>
            <a:ext cx="350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59" name="Oval 6">
            <a:extLst>
              <a:ext uri="{FF2B5EF4-FFF2-40B4-BE49-F238E27FC236}">
                <a16:creationId xmlns:a16="http://schemas.microsoft.com/office/drawing/2014/main" id="{1C6AFA66-FD45-42DD-A2A1-DE3126E44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350" y="3587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60" name="Oval 7">
            <a:extLst>
              <a:ext uri="{FF2B5EF4-FFF2-40B4-BE49-F238E27FC236}">
                <a16:creationId xmlns:a16="http://schemas.microsoft.com/office/drawing/2014/main" id="{EEDC6D75-E582-4305-B370-C8D373C27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750" y="37401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61" name="Oval 8">
            <a:extLst>
              <a:ext uri="{FF2B5EF4-FFF2-40B4-BE49-F238E27FC236}">
                <a16:creationId xmlns:a16="http://schemas.microsoft.com/office/drawing/2014/main" id="{BEDDBB49-89D5-4458-AC07-03C54AC5A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3663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62" name="Oval 9">
            <a:extLst>
              <a:ext uri="{FF2B5EF4-FFF2-40B4-BE49-F238E27FC236}">
                <a16:creationId xmlns:a16="http://schemas.microsoft.com/office/drawing/2014/main" id="{BAD911A3-ABE2-4F2B-AD76-C2B766A3C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350" y="3587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63" name="Oval 10">
            <a:extLst>
              <a:ext uri="{FF2B5EF4-FFF2-40B4-BE49-F238E27FC236}">
                <a16:creationId xmlns:a16="http://schemas.microsoft.com/office/drawing/2014/main" id="{CE0A772C-8F12-49C9-9E35-87EFA92ED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150" y="42735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64" name="Oval 11">
            <a:extLst>
              <a:ext uri="{FF2B5EF4-FFF2-40B4-BE49-F238E27FC236}">
                <a16:creationId xmlns:a16="http://schemas.microsoft.com/office/drawing/2014/main" id="{41B645F2-61A6-40F4-AEF9-6555F4FEF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3282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65" name="Oval 12">
            <a:extLst>
              <a:ext uri="{FF2B5EF4-FFF2-40B4-BE49-F238E27FC236}">
                <a16:creationId xmlns:a16="http://schemas.microsoft.com/office/drawing/2014/main" id="{B0ED223E-9B18-4796-9420-E63A62E70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4044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66" name="Oval 13">
            <a:extLst>
              <a:ext uri="{FF2B5EF4-FFF2-40B4-BE49-F238E27FC236}">
                <a16:creationId xmlns:a16="http://schemas.microsoft.com/office/drawing/2014/main" id="{8B854257-BFB6-4E16-8010-4881FC4F7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350" y="38925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67" name="Oval 14">
            <a:extLst>
              <a:ext uri="{FF2B5EF4-FFF2-40B4-BE49-F238E27FC236}">
                <a16:creationId xmlns:a16="http://schemas.microsoft.com/office/drawing/2014/main" id="{BD9BA897-F111-4E48-B5CE-9120DE17D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38163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68" name="Oval 15">
            <a:extLst>
              <a:ext uri="{FF2B5EF4-FFF2-40B4-BE49-F238E27FC236}">
                <a16:creationId xmlns:a16="http://schemas.microsoft.com/office/drawing/2014/main" id="{B1B66C7E-11F9-416D-942A-F69B3949B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550" y="4425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69" name="Oval 16">
            <a:extLst>
              <a:ext uri="{FF2B5EF4-FFF2-40B4-BE49-F238E27FC236}">
                <a16:creationId xmlns:a16="http://schemas.microsoft.com/office/drawing/2014/main" id="{E5235981-C1E2-45E1-9595-EF25A1AF7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950" y="46545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70" name="Oval 17">
            <a:extLst>
              <a:ext uri="{FF2B5EF4-FFF2-40B4-BE49-F238E27FC236}">
                <a16:creationId xmlns:a16="http://schemas.microsoft.com/office/drawing/2014/main" id="{57319EB9-DF16-4901-A62F-1F1B64750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0" y="32829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71" name="Oval 18">
            <a:extLst>
              <a:ext uri="{FF2B5EF4-FFF2-40B4-BE49-F238E27FC236}">
                <a16:creationId xmlns:a16="http://schemas.microsoft.com/office/drawing/2014/main" id="{B9A66239-1923-4457-9CF8-F4B0B63DC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35115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72" name="Oval 19">
            <a:extLst>
              <a:ext uri="{FF2B5EF4-FFF2-40B4-BE49-F238E27FC236}">
                <a16:creationId xmlns:a16="http://schemas.microsoft.com/office/drawing/2014/main" id="{BD92909B-49D3-4850-9042-D969BB19F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3587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73" name="Oval 20">
            <a:extLst>
              <a:ext uri="{FF2B5EF4-FFF2-40B4-BE49-F238E27FC236}">
                <a16:creationId xmlns:a16="http://schemas.microsoft.com/office/drawing/2014/main" id="{07FF05CC-BD64-4611-91E9-5DFCEFB8E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350" y="38163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74" name="Oval 21">
            <a:extLst>
              <a:ext uri="{FF2B5EF4-FFF2-40B4-BE49-F238E27FC236}">
                <a16:creationId xmlns:a16="http://schemas.microsoft.com/office/drawing/2014/main" id="{DE3365C1-3743-4FF5-9A71-B3E4FC976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150" y="41211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75" name="Oval 22">
            <a:extLst>
              <a:ext uri="{FF2B5EF4-FFF2-40B4-BE49-F238E27FC236}">
                <a16:creationId xmlns:a16="http://schemas.microsoft.com/office/drawing/2014/main" id="{19A68BCD-6C21-4A79-8539-586465CC9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5950" y="41973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76" name="Oval 23">
            <a:extLst>
              <a:ext uri="{FF2B5EF4-FFF2-40B4-BE49-F238E27FC236}">
                <a16:creationId xmlns:a16="http://schemas.microsoft.com/office/drawing/2014/main" id="{786D3CD4-7A94-488D-8013-54B4425CD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350" y="4349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77" name="Oval 24">
            <a:extLst>
              <a:ext uri="{FF2B5EF4-FFF2-40B4-BE49-F238E27FC236}">
                <a16:creationId xmlns:a16="http://schemas.microsoft.com/office/drawing/2014/main" id="{DB53F5FA-20D1-4FF4-BC6E-8614C1CCD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3968750"/>
            <a:ext cx="139700" cy="1397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78" name="Oval 25">
            <a:extLst>
              <a:ext uri="{FF2B5EF4-FFF2-40B4-BE49-F238E27FC236}">
                <a16:creationId xmlns:a16="http://schemas.microsoft.com/office/drawing/2014/main" id="{967D33A9-883C-46F6-A87E-E7F6297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8006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79" name="Oval 26">
            <a:extLst>
              <a:ext uri="{FF2B5EF4-FFF2-40B4-BE49-F238E27FC236}">
                <a16:creationId xmlns:a16="http://schemas.microsoft.com/office/drawing/2014/main" id="{38415ED6-6F0C-4AB1-B5C7-017497A97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6482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80" name="Oval 27">
            <a:extLst>
              <a:ext uri="{FF2B5EF4-FFF2-40B4-BE49-F238E27FC236}">
                <a16:creationId xmlns:a16="http://schemas.microsoft.com/office/drawing/2014/main" id="{C64FF9FD-6233-4D72-A714-68CE77B07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7244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81" name="Oval 28">
            <a:extLst>
              <a:ext uri="{FF2B5EF4-FFF2-40B4-BE49-F238E27FC236}">
                <a16:creationId xmlns:a16="http://schemas.microsoft.com/office/drawing/2014/main" id="{1EAA6CE3-A21C-4FA3-AAF9-BB357C49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4958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82" name="Oval 29">
            <a:extLst>
              <a:ext uri="{FF2B5EF4-FFF2-40B4-BE49-F238E27FC236}">
                <a16:creationId xmlns:a16="http://schemas.microsoft.com/office/drawing/2014/main" id="{2E1138C7-A4B5-40AA-B377-361C77702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4196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83" name="Oval 30">
            <a:extLst>
              <a:ext uri="{FF2B5EF4-FFF2-40B4-BE49-F238E27FC236}">
                <a16:creationId xmlns:a16="http://schemas.microsoft.com/office/drawing/2014/main" id="{52998696-C688-496B-94AB-9C03FD15D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724400"/>
            <a:ext cx="152400" cy="1524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84" name="Oval 31">
            <a:extLst>
              <a:ext uri="{FF2B5EF4-FFF2-40B4-BE49-F238E27FC236}">
                <a16:creationId xmlns:a16="http://schemas.microsoft.com/office/drawing/2014/main" id="{59288401-1214-440D-B495-541961587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2766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85" name="Oval 32">
            <a:extLst>
              <a:ext uri="{FF2B5EF4-FFF2-40B4-BE49-F238E27FC236}">
                <a16:creationId xmlns:a16="http://schemas.microsoft.com/office/drawing/2014/main" id="{56EC920C-F6CD-4F4D-9FF5-7B432EDAB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419600"/>
            <a:ext cx="139700" cy="1397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6097" name="Line 33">
            <a:extLst>
              <a:ext uri="{FF2B5EF4-FFF2-40B4-BE49-F238E27FC236}">
                <a16:creationId xmlns:a16="http://schemas.microsoft.com/office/drawing/2014/main" id="{A8F791EF-97C3-4582-B10B-7E81BCF4DA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71663" y="3573463"/>
            <a:ext cx="3132137" cy="16208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6098" name="Oval 34">
            <a:extLst>
              <a:ext uri="{FF2B5EF4-FFF2-40B4-BE49-F238E27FC236}">
                <a16:creationId xmlns:a16="http://schemas.microsoft.com/office/drawing/2014/main" id="{03625A62-F71F-4CC4-A897-E169814AA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114800"/>
            <a:ext cx="139700" cy="139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6" name="Line 33">
            <a:extLst>
              <a:ext uri="{FF2B5EF4-FFF2-40B4-BE49-F238E27FC236}">
                <a16:creationId xmlns:a16="http://schemas.microsoft.com/office/drawing/2014/main" id="{2A3A631E-49D0-47F6-B975-D00266EF05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35150" y="3284538"/>
            <a:ext cx="2916238" cy="183832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8340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16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build="p"/>
      <p:bldP spid="216098" grpId="0" animBg="1"/>
      <p:bldP spid="21609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638828"/>
          </a:xfrm>
        </p:spPr>
        <p:txBody>
          <a:bodyPr/>
          <a:lstStyle/>
          <a:p>
            <a:r>
              <a:rPr lang="en-US" dirty="0"/>
              <a:t>What is a Decision Tree?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lum bright="-6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48" y="2463714"/>
            <a:ext cx="4125978" cy="2142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38056"/>
            <a:ext cx="4325487" cy="320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063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476672"/>
            <a:ext cx="7886700" cy="994172"/>
          </a:xfrm>
        </p:spPr>
        <p:txBody>
          <a:bodyPr/>
          <a:lstStyle/>
          <a:p>
            <a:pPr algn="ctr"/>
            <a:r>
              <a:rPr lang="en-US" dirty="0"/>
              <a:t>A famous (easy to understand) example of a decision tree: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9668" y="2245257"/>
            <a:ext cx="4384663" cy="32635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8617" y="5370262"/>
            <a:ext cx="865506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solidFill>
                  <a:schemeClr val="bg1">
                    <a:lumMod val="75000"/>
                  </a:schemeClr>
                </a:solidFill>
              </a:rPr>
              <a:t>https://www.flickr.com/photos/dullhunk/7214525854</a:t>
            </a:r>
          </a:p>
        </p:txBody>
      </p:sp>
    </p:spTree>
    <p:extLst>
      <p:ext uri="{BB962C8B-B14F-4D97-AF65-F5344CB8AC3E}">
        <p14:creationId xmlns:p14="http://schemas.microsoft.com/office/powerpoint/2010/main" val="1743591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AU" sz="4800" dirty="0">
                <a:solidFill>
                  <a:schemeClr val="tx1"/>
                </a:solidFill>
              </a:rPr>
              <a:t>Outline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0" y="1700808"/>
            <a:ext cx="9144000" cy="515719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/>
              <a:t> Decision Tree</a:t>
            </a:r>
          </a:p>
          <a:p>
            <a:pPr eaLnBrk="1" hangingPunct="1"/>
            <a:r>
              <a:rPr lang="en-US" sz="3200" dirty="0"/>
              <a:t> Logistic Regression</a:t>
            </a:r>
          </a:p>
          <a:p>
            <a:pPr eaLnBrk="1" hangingPunct="1"/>
            <a:r>
              <a:rPr lang="en-US" sz="3200" dirty="0"/>
              <a:t> Neural network</a:t>
            </a:r>
          </a:p>
          <a:p>
            <a:pPr eaLnBrk="1" hangingPunct="1"/>
            <a:r>
              <a:rPr lang="en-US" sz="3200" dirty="0"/>
              <a:t> </a:t>
            </a:r>
            <a:r>
              <a:rPr lang="en-US" sz="3200"/>
              <a:t>k-Nearest Neighbour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3055008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28650" y="2014342"/>
            <a:ext cx="7328509" cy="388776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05740" indent="-205740" algn="l" defTabSz="6858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en-US" sz="2100" dirty="0">
                <a:solidFill>
                  <a:srgbClr val="0000CC"/>
                </a:solidFill>
                <a:latin typeface="+mn-lt"/>
                <a:ea typeface="+mn-ea"/>
              </a:rPr>
              <a:t>Manufacturing</a:t>
            </a:r>
          </a:p>
          <a:p>
            <a:pPr marL="480060" lvl="1" indent="-185166" algn="l" defTabSz="6858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defRPr/>
            </a:pPr>
            <a:r>
              <a:rPr lang="en-US" sz="1800" b="0" dirty="0">
                <a:solidFill>
                  <a:schemeClr val="tx1"/>
                </a:solidFill>
                <a:latin typeface="+mn-lt"/>
                <a:ea typeface="+mn-ea"/>
              </a:rPr>
              <a:t>PC board failures</a:t>
            </a:r>
            <a:r>
              <a:rPr lang="en-US" sz="1800" dirty="0"/>
              <a:t>: w</a:t>
            </a:r>
            <a:r>
              <a:rPr lang="en-US" sz="1800" b="0" dirty="0" err="1">
                <a:solidFill>
                  <a:schemeClr val="tx1"/>
                </a:solidFill>
                <a:latin typeface="+mn-lt"/>
                <a:ea typeface="+mn-ea"/>
              </a:rPr>
              <a:t>hich</a:t>
            </a:r>
            <a:r>
              <a:rPr lang="en-US" sz="1800" b="0" dirty="0">
                <a:solidFill>
                  <a:schemeClr val="tx1"/>
                </a:solidFill>
                <a:latin typeface="+mn-lt"/>
                <a:ea typeface="+mn-ea"/>
              </a:rPr>
              <a:t> components are problematic?</a:t>
            </a:r>
          </a:p>
          <a:p>
            <a:pPr marL="205740" indent="-205740" algn="l" defTabSz="6858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en-US" sz="2100" dirty="0">
                <a:solidFill>
                  <a:srgbClr val="0000CC"/>
                </a:solidFill>
                <a:latin typeface="+mn-lt"/>
                <a:ea typeface="+mn-ea"/>
              </a:rPr>
              <a:t>Medical</a:t>
            </a:r>
          </a:p>
          <a:p>
            <a:pPr marL="480060" lvl="1" indent="-185166" algn="l" defTabSz="6858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defRPr/>
            </a:pPr>
            <a:r>
              <a:rPr lang="en-US" sz="1800" b="0" dirty="0">
                <a:solidFill>
                  <a:schemeClr val="tx1"/>
                </a:solidFill>
                <a:latin typeface="+mn-lt"/>
                <a:ea typeface="+mn-ea"/>
              </a:rPr>
              <a:t>If patient has a reaction, what are the traits of those patients?</a:t>
            </a:r>
          </a:p>
          <a:p>
            <a:pPr marL="205740" indent="-205740" algn="l" defTabSz="6858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en-US" sz="2100" dirty="0">
                <a:solidFill>
                  <a:srgbClr val="0000CC"/>
                </a:solidFill>
                <a:latin typeface="+mn-lt"/>
                <a:ea typeface="+mn-ea"/>
              </a:rPr>
              <a:t>Financial</a:t>
            </a:r>
            <a:endParaRPr lang="en-US" sz="1350" dirty="0">
              <a:solidFill>
                <a:srgbClr val="0000CC"/>
              </a:solidFill>
              <a:latin typeface="+mn-lt"/>
              <a:ea typeface="+mn-ea"/>
            </a:endParaRPr>
          </a:p>
          <a:p>
            <a:pPr marL="480060" lvl="1" indent="-185166" algn="l" defTabSz="6858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defRPr/>
            </a:pPr>
            <a:r>
              <a:rPr lang="en-US" sz="1800" b="0" dirty="0">
                <a:solidFill>
                  <a:schemeClr val="tx1"/>
                </a:solidFill>
                <a:latin typeface="+mn-lt"/>
                <a:ea typeface="+mn-ea"/>
              </a:rPr>
              <a:t>Credit card fraud </a:t>
            </a:r>
            <a:r>
              <a:rPr lang="en-US" sz="1800" b="0" dirty="0" err="1">
                <a:solidFill>
                  <a:schemeClr val="tx1"/>
                </a:solidFill>
                <a:latin typeface="+mn-lt"/>
                <a:ea typeface="+mn-ea"/>
              </a:rPr>
              <a:t>detection</a:t>
            </a:r>
            <a:r>
              <a:rPr lang="en-US" sz="1800" dirty="0" err="1"/>
              <a:t>t</a:t>
            </a:r>
            <a:r>
              <a:rPr lang="en-US" sz="1800" dirty="0"/>
              <a:t> scoring</a:t>
            </a:r>
            <a:endParaRPr lang="en-US"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205740" indent="-205740" algn="l" defTabSz="6858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en-US" sz="2100" dirty="0">
                <a:solidFill>
                  <a:srgbClr val="0000CC"/>
                </a:solidFill>
                <a:latin typeface="+mn-lt"/>
                <a:ea typeface="+mn-ea"/>
              </a:rPr>
              <a:t>Marketing</a:t>
            </a:r>
            <a:endParaRPr lang="en-US" sz="1350" dirty="0">
              <a:solidFill>
                <a:srgbClr val="0000CC"/>
              </a:solidFill>
              <a:latin typeface="+mn-lt"/>
              <a:ea typeface="+mn-ea"/>
            </a:endParaRPr>
          </a:p>
          <a:p>
            <a:pPr marL="480060" lvl="1" indent="-185166" algn="l" defTabSz="6858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defRPr/>
            </a:pPr>
            <a:r>
              <a:rPr lang="en-US" sz="1800" b="0" dirty="0">
                <a:solidFill>
                  <a:schemeClr val="tx1"/>
                </a:solidFill>
                <a:latin typeface="+mn-lt"/>
                <a:ea typeface="+mn-ea"/>
              </a:rPr>
              <a:t>Churn prediction models</a:t>
            </a:r>
          </a:p>
          <a:p>
            <a:pPr marL="205740" indent="-205740" algn="l" defTabSz="6858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defRPr/>
            </a:pPr>
            <a:endParaRPr lang="en-US" sz="1350" b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632077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045" y="418604"/>
            <a:ext cx="7886700" cy="994172"/>
          </a:xfrm>
        </p:spPr>
        <p:txBody>
          <a:bodyPr/>
          <a:lstStyle/>
          <a:p>
            <a:r>
              <a:rPr lang="en-US" dirty="0"/>
              <a:t>Tree Structure basic terminology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495"/>
          <a:stretch/>
        </p:blipFill>
        <p:spPr>
          <a:xfrm>
            <a:off x="2677439" y="2520080"/>
            <a:ext cx="2625573" cy="21431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7698" y="4575481"/>
            <a:ext cx="722505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/>
              <a:t>http://btechsmartclass.com/DS/U3_T1.html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172902" y="2319519"/>
            <a:ext cx="789140" cy="4011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07275" y="2030725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</a:rPr>
              <a:t>Root</a:t>
            </a:r>
            <a:endParaRPr lang="en-US" sz="2700" dirty="0">
              <a:solidFill>
                <a:srgbClr val="0000CC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966230" y="3946337"/>
            <a:ext cx="1022256" cy="3493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00557" y="5244674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Depth of tree = Max depth of nodes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6821" y="3578776"/>
            <a:ext cx="1912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</a:rPr>
              <a:t>Leave Node</a:t>
            </a:r>
            <a:endParaRPr lang="en-US" sz="2700" dirty="0">
              <a:solidFill>
                <a:srgbClr val="0000CC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882140" y="2644640"/>
            <a:ext cx="1358065" cy="2098969"/>
            <a:chOff x="8063917" y="2366026"/>
            <a:chExt cx="1810753" cy="2798625"/>
          </a:xfrm>
        </p:grpSpPr>
        <p:sp>
          <p:nvSpPr>
            <p:cNvPr id="15" name="TextBox 14"/>
            <p:cNvSpPr txBox="1"/>
            <p:nvPr/>
          </p:nvSpPr>
          <p:spPr>
            <a:xfrm>
              <a:off x="8063917" y="2366026"/>
              <a:ext cx="181075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dirty="0">
                  <a:solidFill>
                    <a:srgbClr val="FF0000"/>
                  </a:solidFill>
                </a:rPr>
                <a:t>Level 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63917" y="3083481"/>
              <a:ext cx="181075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dirty="0">
                  <a:solidFill>
                    <a:srgbClr val="FF0000"/>
                  </a:solidFill>
                </a:rPr>
                <a:t>Level 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63917" y="3736422"/>
              <a:ext cx="181075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dirty="0">
                  <a:solidFill>
                    <a:srgbClr val="FF0000"/>
                  </a:solidFill>
                </a:rPr>
                <a:t>Level 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63917" y="4487543"/>
              <a:ext cx="181075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dirty="0">
                  <a:solidFill>
                    <a:srgbClr val="FF0000"/>
                  </a:solidFill>
                </a:rPr>
                <a:t>Level 3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222370" y="3088202"/>
            <a:ext cx="1662782" cy="929155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2" name="TextBox 21"/>
          <p:cNvSpPr txBox="1"/>
          <p:nvPr/>
        </p:nvSpPr>
        <p:spPr>
          <a:xfrm>
            <a:off x="2791953" y="3250801"/>
            <a:ext cx="25506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u="sng" dirty="0">
                <a:solidFill>
                  <a:srgbClr val="00B050"/>
                </a:solidFill>
              </a:rPr>
              <a:t>Internal nodes</a:t>
            </a:r>
          </a:p>
        </p:txBody>
      </p:sp>
    </p:spTree>
    <p:extLst>
      <p:ext uri="{BB962C8B-B14F-4D97-AF65-F5344CB8AC3E}">
        <p14:creationId xmlns:p14="http://schemas.microsoft.com/office/powerpoint/2010/main" val="292470093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0"/>
            <a:ext cx="7886700" cy="676894"/>
          </a:xfrm>
        </p:spPr>
        <p:txBody>
          <a:bodyPr/>
          <a:lstStyle/>
          <a:p>
            <a:pPr algn="ctr"/>
            <a:r>
              <a:rPr lang="en-US" dirty="0"/>
              <a:t>Decision Tree </a:t>
            </a:r>
            <a:r>
              <a:rPr lang="en-US" b="1" u="sng" dirty="0"/>
              <a:t>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625" y="2158136"/>
            <a:ext cx="8214725" cy="44392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CC"/>
                </a:solidFill>
              </a:rPr>
              <a:t>When to use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Target : Binomial/nominal.</a:t>
            </a:r>
          </a:p>
          <a:p>
            <a:pPr lvl="1"/>
            <a:r>
              <a:rPr lang="en-US" dirty="0"/>
              <a:t>Predictors (input): binomial, nominal, and-or interval (ratio).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00CC"/>
                </a:solidFill>
              </a:rPr>
              <a:t>Advantage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Fast and embarrassingly parallel.</a:t>
            </a:r>
          </a:p>
          <a:p>
            <a:pPr lvl="1"/>
            <a:r>
              <a:rPr lang="en-US" dirty="0"/>
              <a:t>No iteration </a:t>
            </a:r>
            <a:r>
              <a:rPr lang="en-US" dirty="0">
                <a:sym typeface="Wingdings" panose="05000000000000000000" pitchFamily="2" charset="2"/>
              </a:rPr>
              <a:t> suitable for some Big Data technology (e.g. Hadoop)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[map-reduce friendly]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Interpretability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Robust to outliers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00CC"/>
                </a:solidFill>
              </a:rPr>
              <a:t>Disadvantage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Non probabilistic (ad hoc heuristic) : can be a good/bad thing.</a:t>
            </a:r>
          </a:p>
          <a:p>
            <a:pPr lvl="1"/>
            <a:r>
              <a:rPr lang="en-US" dirty="0"/>
              <a:t>Target with many classes</a:t>
            </a:r>
          </a:p>
          <a:p>
            <a:pPr lvl="1"/>
            <a:r>
              <a:rPr lang="en-US" dirty="0"/>
              <a:t>Sensitive (instability)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6176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1397" y="390512"/>
            <a:ext cx="8514608" cy="623455"/>
          </a:xfrm>
        </p:spPr>
        <p:txBody>
          <a:bodyPr>
            <a:normAutofit/>
          </a:bodyPr>
          <a:lstStyle/>
          <a:p>
            <a:r>
              <a:rPr lang="en-US" sz="3600" dirty="0"/>
              <a:t>Brief History of Decision Tree in Datamining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85006" y="1480705"/>
            <a:ext cx="8620999" cy="4675055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05740" indent="-205740" algn="l" defTabSz="685800" fontAlgn="auto">
              <a:spcBef>
                <a:spcPct val="20000"/>
              </a:spcBef>
              <a:spcAft>
                <a:spcPts val="0"/>
              </a:spcAft>
              <a:buClr>
                <a:srgbClr val="A5A5A5"/>
              </a:buClr>
              <a:buSzPct val="95000"/>
              <a:buFont typeface="Wingdings 2"/>
              <a:buChar char="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AID</a:t>
            </a:r>
            <a:r>
              <a:rPr lang="en-US" sz="21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 :  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first brought into in the 1960’s</a:t>
            </a:r>
          </a:p>
          <a:p>
            <a:pPr marL="205740" indent="-205740" algn="l" defTabSz="685800" fontAlgn="auto">
              <a:spcBef>
                <a:spcPct val="20000"/>
              </a:spcBef>
              <a:spcAft>
                <a:spcPts val="0"/>
              </a:spcAft>
              <a:buClr>
                <a:srgbClr val="A5A5A5"/>
              </a:buClr>
              <a:buSzPct val="95000"/>
              <a:buFont typeface="Wingdings 2"/>
              <a:buChar char="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CHAID</a:t>
            </a:r>
            <a:r>
              <a:rPr lang="en-US" sz="21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 – </a:t>
            </a:r>
            <a:r>
              <a:rPr lang="en-US" sz="2100" b="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Kass</a:t>
            </a:r>
            <a:r>
              <a:rPr lang="en-US" sz="21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 1980. 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Grows until some goodness of split criterion is met.; Uses Chi-Square methodology</a:t>
            </a:r>
          </a:p>
          <a:p>
            <a:pPr marL="205740" indent="-205740" algn="l" defTabSz="685800" fontAlgn="auto">
              <a:spcBef>
                <a:spcPct val="20000"/>
              </a:spcBef>
              <a:spcAft>
                <a:spcPts val="0"/>
              </a:spcAft>
              <a:buClr>
                <a:srgbClr val="A5A5A5"/>
              </a:buClr>
              <a:buSzPct val="95000"/>
              <a:buFont typeface="Wingdings 2"/>
              <a:buChar char=""/>
              <a:defRPr/>
            </a:pPr>
            <a:r>
              <a:rPr lang="en-US" sz="2100" dirty="0">
                <a:solidFill>
                  <a:srgbClr val="0000CC"/>
                </a:solidFill>
                <a:latin typeface="Calibri" panose="020F0502020204030204"/>
                <a:ea typeface="+mn-ea"/>
              </a:rPr>
              <a:t>ID3</a:t>
            </a:r>
            <a:r>
              <a:rPr lang="en-US" sz="210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 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: Ross Quinlan (1986). Nominal predictors. Entropy, Information gain.</a:t>
            </a:r>
          </a:p>
          <a:p>
            <a:pPr marL="205740" indent="-205740" algn="l" defTabSz="685800" fontAlgn="auto">
              <a:spcBef>
                <a:spcPct val="20000"/>
              </a:spcBef>
              <a:spcAft>
                <a:spcPts val="0"/>
              </a:spcAft>
              <a:buClr>
                <a:srgbClr val="A5A5A5"/>
              </a:buClr>
              <a:buSzPct val="95000"/>
              <a:buFont typeface="Wingdings 2"/>
              <a:buChar char="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Enterprise Miner (</a:t>
            </a:r>
            <a:r>
              <a:rPr lang="en-US" sz="2100" dirty="0">
                <a:solidFill>
                  <a:srgbClr val="0000CC"/>
                </a:solidFill>
                <a:latin typeface="Calibri" panose="020F0502020204030204"/>
                <a:ea typeface="+mn-ea"/>
              </a:rPr>
              <a:t>SAS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): 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Has a C&amp;RT, </a:t>
            </a:r>
            <a:r>
              <a:rPr lang="en-US" sz="1800" b="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Chaid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 and a mix of the two in it.</a:t>
            </a:r>
          </a:p>
          <a:p>
            <a:pPr marL="205740" indent="-205740" algn="l" defTabSz="685800" fontAlgn="auto">
              <a:spcBef>
                <a:spcPct val="20000"/>
              </a:spcBef>
              <a:spcAft>
                <a:spcPts val="0"/>
              </a:spcAft>
              <a:buClr>
                <a:srgbClr val="A5A5A5"/>
              </a:buClr>
              <a:buSzPct val="95000"/>
              <a:buFont typeface="Wingdings 2"/>
              <a:buChar char="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Answer Tree (SPSS): 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Has a C&amp;RT and </a:t>
            </a:r>
            <a:r>
              <a:rPr lang="en-US" sz="1800" b="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Chaid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 in it</a:t>
            </a:r>
          </a:p>
          <a:p>
            <a:pPr marL="205740" indent="-205740" algn="l" defTabSz="685800" fontAlgn="auto">
              <a:spcBef>
                <a:spcPct val="20000"/>
              </a:spcBef>
              <a:spcAft>
                <a:spcPts val="0"/>
              </a:spcAft>
              <a:buClr>
                <a:srgbClr val="A5A5A5"/>
              </a:buClr>
              <a:buSzPct val="95000"/>
              <a:buFont typeface="Wingdings 2"/>
              <a:buChar char="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CART </a:t>
            </a:r>
            <a:r>
              <a:rPr lang="en-US" sz="21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[Minitab acquire </a:t>
            </a:r>
            <a:r>
              <a:rPr lang="en-US" sz="2100" b="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Salford</a:t>
            </a:r>
            <a:r>
              <a:rPr lang="en-US" sz="21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 System 06/03/2017]</a:t>
            </a:r>
          </a:p>
          <a:p>
            <a:pPr marL="480060" lvl="1" indent="-185166" algn="l" defTabSz="685800" fontAlgn="auto">
              <a:spcBef>
                <a:spcPct val="20000"/>
              </a:spcBef>
              <a:spcAft>
                <a:spcPts val="0"/>
              </a:spcAft>
              <a:buClr>
                <a:srgbClr val="5B9BD5"/>
              </a:buClr>
              <a:buSzPct val="85000"/>
              <a:buFont typeface="Wingdings 2"/>
              <a:buChar char=""/>
              <a:defRPr/>
            </a:pPr>
            <a:r>
              <a:rPr lang="en-US" sz="1800" b="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Overfit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 and then prunes back; Handling of missing values. </a:t>
            </a:r>
          </a:p>
          <a:p>
            <a:pPr marL="205740" indent="-205740" algn="l" defTabSz="685800" fontAlgn="auto">
              <a:spcBef>
                <a:spcPct val="20000"/>
              </a:spcBef>
              <a:spcAft>
                <a:spcPts val="0"/>
              </a:spcAft>
              <a:buClr>
                <a:srgbClr val="A5A5A5"/>
              </a:buClr>
              <a:buSzPct val="95000"/>
              <a:buFont typeface="Wingdings 2"/>
              <a:buChar char=""/>
              <a:defRPr/>
            </a:pPr>
            <a:r>
              <a:rPr lang="en-US" sz="2100" dirty="0">
                <a:solidFill>
                  <a:srgbClr val="0000CC"/>
                </a:solidFill>
                <a:latin typeface="Calibri" panose="020F0502020204030204"/>
                <a:ea typeface="+mn-ea"/>
              </a:rPr>
              <a:t>C4.5</a:t>
            </a:r>
            <a:r>
              <a:rPr lang="en-US" sz="21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: 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Ross Quinlan (1993). Handling both continuous and discrete predictors.</a:t>
            </a:r>
          </a:p>
          <a:p>
            <a:pPr marL="480060" lvl="1" indent="-185166" algn="l" defTabSz="685800" fontAlgn="auto">
              <a:spcBef>
                <a:spcPct val="20000"/>
              </a:spcBef>
              <a:spcAft>
                <a:spcPts val="0"/>
              </a:spcAft>
              <a:buClr>
                <a:srgbClr val="5B9BD5"/>
              </a:buClr>
              <a:buSzPct val="85000"/>
              <a:buFont typeface="Wingdings 2"/>
              <a:buChar char=""/>
              <a:defRPr/>
            </a:pPr>
            <a:r>
              <a:rPr lang="en-US" sz="18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Using information gain to select the most discriminatory feature (for tree &amp; sub-trees)</a:t>
            </a:r>
          </a:p>
          <a:p>
            <a:pPr marL="137160" indent="-185166" algn="l" defTabSz="685800" fontAlgn="auto">
              <a:spcBef>
                <a:spcPct val="20000"/>
              </a:spcBef>
              <a:spcAft>
                <a:spcPts val="0"/>
              </a:spcAft>
              <a:buClr>
                <a:srgbClr val="5B9BD5"/>
              </a:buClr>
              <a:buSzPct val="85000"/>
              <a:buFont typeface="Wingdings 2"/>
              <a:buChar char=""/>
              <a:defRPr/>
            </a:pPr>
            <a:r>
              <a:rPr lang="en-US" sz="1800" dirty="0">
                <a:solidFill>
                  <a:srgbClr val="0000CC"/>
                </a:solidFill>
                <a:latin typeface="Calibri" panose="020F0502020204030204"/>
                <a:ea typeface="+mn-ea"/>
              </a:rPr>
              <a:t>C5.0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 : Ross Quinlan: More efficient memory &amp; computation. Support winnow &amp; boosting.</a:t>
            </a:r>
          </a:p>
          <a:p>
            <a:pPr marL="137160" indent="-185166" algn="l" defTabSz="685800" fontAlgn="auto">
              <a:spcBef>
                <a:spcPct val="20000"/>
              </a:spcBef>
              <a:spcAft>
                <a:spcPts val="0"/>
              </a:spcAft>
              <a:buClr>
                <a:srgbClr val="5B9BD5"/>
              </a:buClr>
              <a:buSzPct val="85000"/>
              <a:buFont typeface="Wingdings 2"/>
              <a:buChar char=""/>
              <a:defRPr/>
            </a:pPr>
            <a:r>
              <a:rPr lang="en-US" sz="1800" dirty="0">
                <a:solidFill>
                  <a:srgbClr val="0000CC"/>
                </a:solidFill>
                <a:latin typeface="Calibri" panose="020F0502020204030204"/>
                <a:ea typeface="+mn-ea"/>
              </a:rPr>
              <a:t>Random Forest 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: Ho, Tin Kam (1995), coined by  Leo </a:t>
            </a:r>
            <a:r>
              <a:rPr lang="en-US" sz="1800" b="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Breiman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 (2001),. Uses an ensemble approach of decision trees. feature bagging.</a:t>
            </a:r>
          </a:p>
        </p:txBody>
      </p:sp>
    </p:spTree>
    <p:extLst>
      <p:ext uri="{BB962C8B-B14F-4D97-AF65-F5344CB8AC3E}">
        <p14:creationId xmlns:p14="http://schemas.microsoft.com/office/powerpoint/2010/main" val="3895363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Pohon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1</a:t>
            </a:r>
            <a:br>
              <a:rPr lang="en-US" dirty="0"/>
            </a:br>
            <a:r>
              <a:rPr lang="en-US" dirty="0"/>
              <a:t>ENTROPI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828800"/>
            <a:ext cx="872441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4143375"/>
            <a:ext cx="3686175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4943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Pohon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1</a:t>
            </a:r>
            <a:br>
              <a:rPr lang="en-US" dirty="0"/>
            </a:br>
            <a:r>
              <a:rPr lang="en-US" dirty="0"/>
              <a:t>INFORMATION GAIN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828800"/>
            <a:ext cx="863833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2795326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CONTOH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828800"/>
            <a:ext cx="44100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438400"/>
            <a:ext cx="44196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2883795"/>
            <a:ext cx="44386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1" y="4419600"/>
            <a:ext cx="8267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2540468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98" y="207404"/>
            <a:ext cx="8217114" cy="53408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 on calculating Entropy and Information gain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/>
          <a:srcRect l="20472" r="24970" b="71978"/>
          <a:stretch/>
        </p:blipFill>
        <p:spPr bwMode="auto">
          <a:xfrm>
            <a:off x="2350936" y="1642331"/>
            <a:ext cx="3569918" cy="432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8329" y="1535663"/>
            <a:ext cx="2764631" cy="2035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259997" y="2074723"/>
            <a:ext cx="37963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P+ = Proportion of observation with positive class</a:t>
            </a:r>
          </a:p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P- = = Proportion of observation with negative class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28651" y="1776006"/>
          <a:ext cx="1285257" cy="189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4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885">
                <a:tc>
                  <a:txBody>
                    <a:bodyPr/>
                    <a:lstStyle/>
                    <a:p>
                      <a:r>
                        <a:rPr lang="en-US" sz="1000" dirty="0"/>
                        <a:t>Id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Target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00CC"/>
                          </a:solidFill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00CC"/>
                          </a:solidFill>
                        </a:rPr>
                        <a:t>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00CC"/>
                          </a:solidFill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00CC"/>
                          </a:solidFill>
                        </a:rPr>
                        <a:t>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00CC"/>
                          </a:solidFill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00CC"/>
                          </a:solidFill>
                        </a:rPr>
                        <a:t>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00CC"/>
                          </a:solidFill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00CC"/>
                          </a:solidFill>
                        </a:rPr>
                        <a:t>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049654" y="2666138"/>
            <a:ext cx="560422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0 = 2 [positive]</a:t>
            </a:r>
          </a:p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1 = 4 [negatives]</a:t>
            </a:r>
          </a:p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endParaRPr lang="en-US" sz="2100" b="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Then Entropy (S) = -2/6 log2 (2/6) – 4/6 log2 (4/6)</a:t>
            </a:r>
          </a:p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                               ~ 0.277 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180976" y="4351215"/>
          <a:ext cx="603766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8050680" imgH="1231560" progId="Photoshop.Image.16">
                  <p:embed/>
                </p:oleObj>
              </mc:Choice>
              <mc:Fallback>
                <p:oleObj name="Image" r:id="rId4" imgW="8050680" imgH="1231560" progId="Photoshop.Image.16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976" y="4351215"/>
                        <a:ext cx="603766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98237" y="5191669"/>
            <a:ext cx="49231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Gain (S, X1) = 0.277 – (2/6)(0) -(4/6)(0.244) </a:t>
            </a:r>
          </a:p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                     = 0.114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5709" y="5186208"/>
            <a:ext cx="361893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0000CC"/>
                </a:solidFill>
                <a:latin typeface="Calibri" panose="020F0502020204030204"/>
                <a:ea typeface="+mn-ea"/>
              </a:rPr>
              <a:t>Repeat for other predictors : X2, X3, …</a:t>
            </a:r>
          </a:p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0000CC"/>
                </a:solidFill>
                <a:latin typeface="Calibri" panose="020F0502020204030204"/>
                <a:ea typeface="+mn-ea"/>
              </a:rPr>
              <a:t>Complete Example:</a:t>
            </a:r>
          </a:p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0000CC"/>
                </a:solidFill>
                <a:latin typeface="Calibri" panose="020F0502020204030204"/>
                <a:ea typeface="+mn-ea"/>
                <a:hlinkClick r:id="rId6"/>
              </a:rPr>
              <a:t>http://www.saedsayad.com/decision_tree.htm</a:t>
            </a:r>
            <a:r>
              <a:rPr lang="en-US" sz="1350" dirty="0">
                <a:solidFill>
                  <a:srgbClr val="0000CC"/>
                </a:solidFill>
                <a:latin typeface="Calibri" panose="020F0502020204030204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097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1268016"/>
          </a:xfrm>
        </p:spPr>
        <p:txBody>
          <a:bodyPr>
            <a:normAutofit/>
          </a:bodyPr>
          <a:lstStyle/>
          <a:p>
            <a:pPr algn="ctr"/>
            <a:r>
              <a:rPr lang="en-US" sz="2100" b="1" dirty="0"/>
              <a:t>Why –p log(p) ?</a:t>
            </a:r>
            <a:br>
              <a:rPr lang="en-US" sz="2100" dirty="0"/>
            </a:br>
            <a:r>
              <a:rPr lang="en-US" sz="2100" dirty="0"/>
              <a:t>Information Theory (from slides of Tom Carter, June 2011) </a:t>
            </a:r>
            <a:br>
              <a:rPr lang="en-US" sz="2100" dirty="0"/>
            </a:br>
            <a:r>
              <a:rPr lang="en-US" sz="2100" dirty="0"/>
              <a:t>Quoted from </a:t>
            </a:r>
            <a:r>
              <a:rPr lang="en-US" sz="2100" dirty="0">
                <a:hlinkClick r:id="rId2"/>
              </a:rPr>
              <a:t>OCW MIT </a:t>
            </a:r>
            <a:r>
              <a:rPr lang="en-US" sz="2100" dirty="0" err="1">
                <a:hlinkClick r:id="rId2"/>
              </a:rPr>
              <a:t>OpenCourse</a:t>
            </a:r>
            <a:endParaRPr lang="en-US" sz="21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404997" y="1925500"/>
          <a:ext cx="4563731" cy="3938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520480" imgH="7352280" progId="Photoshop.Image.16">
                  <p:embed/>
                </p:oleObj>
              </mc:Choice>
              <mc:Fallback>
                <p:oleObj name="Image" r:id="rId3" imgW="8520480" imgH="7352280" progId="Photoshop.Image.16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4997" y="1925500"/>
                        <a:ext cx="4563731" cy="39380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5907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1268016"/>
          </a:xfrm>
        </p:spPr>
        <p:txBody>
          <a:bodyPr>
            <a:normAutofit/>
          </a:bodyPr>
          <a:lstStyle/>
          <a:p>
            <a:pPr algn="ctr"/>
            <a:r>
              <a:rPr lang="en-US" sz="2100" b="1" dirty="0"/>
              <a:t>Why –p log(p) ?</a:t>
            </a:r>
            <a:br>
              <a:rPr lang="en-US" sz="2100" dirty="0"/>
            </a:br>
            <a:r>
              <a:rPr lang="en-US" sz="2100" dirty="0"/>
              <a:t>Information Theory (from slides of Tom Carter, June 2011) </a:t>
            </a:r>
            <a:br>
              <a:rPr lang="en-US" sz="2100" dirty="0"/>
            </a:br>
            <a:r>
              <a:rPr lang="en-US" sz="2100" dirty="0"/>
              <a:t>Quoted from </a:t>
            </a:r>
            <a:r>
              <a:rPr lang="en-US" sz="2100" dirty="0">
                <a:hlinkClick r:id="rId2"/>
              </a:rPr>
              <a:t>OCW MIT </a:t>
            </a:r>
            <a:r>
              <a:rPr lang="en-US" sz="2100" dirty="0" err="1">
                <a:hlinkClick r:id="rId2"/>
              </a:rPr>
              <a:t>OpenCourse</a:t>
            </a:r>
            <a:endParaRPr lang="en-US" sz="21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809089" y="2125267"/>
          <a:ext cx="5525822" cy="36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431560" imgH="5625360" progId="Photoshop.Image.16">
                  <p:embed/>
                </p:oleObj>
              </mc:Choice>
              <mc:Fallback>
                <p:oleObj name="Image" r:id="rId3" imgW="8431560" imgH="5625360" progId="Photoshop.Image.16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9089" y="2125267"/>
                        <a:ext cx="5525822" cy="36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8398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>
            <a:extLst>
              <a:ext uri="{FF2B5EF4-FFF2-40B4-BE49-F238E27FC236}">
                <a16:creationId xmlns:a16="http://schemas.microsoft.com/office/drawing/2014/main" id="{7363E6FE-BA98-4422-8841-B465AE9C2D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5300" y="312738"/>
            <a:ext cx="8229600" cy="552450"/>
          </a:xfrm>
        </p:spPr>
        <p:txBody>
          <a:bodyPr lIns="90488" tIns="44450" rIns="90488" bIns="44450"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b="1"/>
              <a:t>Predictive Modelling: What is it?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8BB8F4EE-AED2-42F5-82D8-4CF34BD7C8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6263" y="1665288"/>
            <a:ext cx="8166100" cy="4114800"/>
          </a:xfrm>
        </p:spPr>
        <p:txBody>
          <a:bodyPr lIns="90488" tIns="44450" rIns="90488" bIns="44450"/>
          <a:lstStyle/>
          <a:p>
            <a:pPr eaLnBrk="1" hangingPunct="1">
              <a:lnSpc>
                <a:spcPct val="90000"/>
              </a:lnSpc>
            </a:pPr>
            <a:r>
              <a:rPr lang="en-GB" altLang="en-US" sz="2400"/>
              <a:t>Similar to the human learning experience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/>
              <a:t>Uses observations to form a model of the important characteristics of a phenomenon. 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/>
              <a:t>Uses generalizations to fit new data into a general framework.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en-US" sz="800"/>
          </a:p>
          <a:p>
            <a:pPr eaLnBrk="1" hangingPunct="1">
              <a:lnSpc>
                <a:spcPct val="90000"/>
              </a:lnSpc>
            </a:pPr>
            <a:r>
              <a:rPr lang="en-GB" altLang="en-US" sz="2400"/>
              <a:t>It is a </a:t>
            </a:r>
            <a:r>
              <a:rPr lang="en-GB" altLang="en-US" sz="2400" b="1" u="sng"/>
              <a:t>supervised learning approach</a:t>
            </a:r>
            <a:r>
              <a:rPr lang="en-GB" altLang="en-US" sz="240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/>
              <a:t>Due to the presence of target variable (or class labels) in past observations.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/>
              <a:t>Analyzes a dataset to determine essential characteristics in the presence of a target.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en-US" sz="800"/>
          </a:p>
          <a:p>
            <a:pPr eaLnBrk="1" hangingPunct="1">
              <a:lnSpc>
                <a:spcPct val="90000"/>
              </a:lnSpc>
            </a:pPr>
            <a:r>
              <a:rPr lang="en-GB" altLang="en-US" sz="2400"/>
              <a:t>Applications 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/>
              <a:t>customer retention management, credit approval, Medical diagnosis, and direct marketing. </a:t>
            </a:r>
          </a:p>
          <a:p>
            <a:pPr eaLnBrk="1" hangingPunct="1">
              <a:lnSpc>
                <a:spcPct val="90000"/>
              </a:lnSpc>
            </a:pPr>
            <a:endParaRPr lang="en-GB" altLang="en-US" sz="2400" b="1"/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id="{7C37B2DE-3DC6-4B74-94C0-A089AE3D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375EA-4DEB-4F38-983F-B5B8058B4A34}" type="slidenum">
              <a:rPr kumimoji="0" lang="en-US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765763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CONTOH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828800"/>
            <a:ext cx="44100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438400"/>
            <a:ext cx="44196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2883795"/>
            <a:ext cx="44386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4392776"/>
            <a:ext cx="4724400" cy="246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86400" y="1676400"/>
            <a:ext cx="264795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571296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CC"/>
                </a:solidFill>
              </a:rPr>
              <a:t>Tips</a:t>
            </a:r>
            <a:r>
              <a:rPr lang="en-US" dirty="0"/>
              <a:t>: Not all terminal Nodes in a Decision Tree are “useful” (Tree Map-Leaf Stat)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397938" y="2125266"/>
          <a:ext cx="4017488" cy="2564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8768240" imgH="6844320" progId="Photoshop.Image.16">
                  <p:embed/>
                </p:oleObj>
              </mc:Choice>
              <mc:Fallback>
                <p:oleObj name="Image" r:id="rId2" imgW="18768240" imgH="6844320" progId="Photoshop.Image.16">
                  <p:embed/>
                  <p:pic>
                    <p:nvPicPr>
                      <p:cNvPr id="5" name="Content Placeholder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7938" y="2125266"/>
                        <a:ext cx="4017488" cy="2564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646139" y="2125267"/>
          <a:ext cx="4053715" cy="1465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2799800" imgH="6615720" progId="Photoshop.Image.16">
                  <p:embed/>
                </p:oleObj>
              </mc:Choice>
              <mc:Fallback>
                <p:oleObj name="Image" r:id="rId4" imgW="12799800" imgH="6615720" progId="Photoshop.Image.16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46139" y="2125267"/>
                        <a:ext cx="4053715" cy="1465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646139" y="3773878"/>
          <a:ext cx="4053715" cy="1832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10945800" imgH="4812480" progId="Photoshop.Image.16">
                  <p:embed/>
                </p:oleObj>
              </mc:Choice>
              <mc:Fallback>
                <p:oleObj name="Image" r:id="rId6" imgW="10945800" imgH="4812480" progId="Photoshop.Image.16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46139" y="3773878"/>
                        <a:ext cx="4053715" cy="1832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7727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8ADAA4-3CDF-48C8-8394-50CD6458C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  <a:endParaRPr lang="id-ID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199BEF3-5A20-477D-A2B5-AF172E2EF5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425647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0"/>
            <a:ext cx="7886700" cy="676894"/>
          </a:xfrm>
        </p:spPr>
        <p:txBody>
          <a:bodyPr/>
          <a:lstStyle/>
          <a:p>
            <a:pPr algn="ctr"/>
            <a:r>
              <a:rPr lang="en-US" dirty="0"/>
              <a:t>From Regression to Logistic Regression</a:t>
            </a:r>
            <a:endParaRPr lang="en-US" b="1" u="sng" dirty="0"/>
          </a:p>
        </p:txBody>
      </p:sp>
      <p:pic>
        <p:nvPicPr>
          <p:cNvPr id="4098" name="Picture 2" descr="Image result for &quot;Logistic Regression&quot;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7" y="1437729"/>
            <a:ext cx="5064883" cy="271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3475" y="3581731"/>
            <a:ext cx="383765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  <a:ea typeface="+mn-ea"/>
              </a:rPr>
              <a:t>http://www.saedsayad.com/logistic_regression.htm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802" y="1460927"/>
            <a:ext cx="2060174" cy="783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22781" b="21600"/>
          <a:stretch/>
        </p:blipFill>
        <p:spPr>
          <a:xfrm>
            <a:off x="5916152" y="2108931"/>
            <a:ext cx="1997823" cy="457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6379" t="19490" r="6302" b="23091"/>
          <a:stretch/>
        </p:blipFill>
        <p:spPr>
          <a:xfrm>
            <a:off x="5442858" y="2566132"/>
            <a:ext cx="3309257" cy="6422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28405" t="4787" r="27192" b="75897"/>
          <a:stretch/>
        </p:blipFill>
        <p:spPr>
          <a:xfrm>
            <a:off x="315939" y="4152010"/>
            <a:ext cx="4355881" cy="4284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64757" y="4700321"/>
                <a:ext cx="885474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8588" indent="-128588" algn="l" defTabSz="685800"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Ø"/>
                </a:pPr>
                <a:r>
                  <a:rPr lang="en-US" sz="2400" b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 How to interpret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  <m:r>
                      <a:rPr lang="en-US" sz="24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lang="en-US" sz="2400" b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in logistic regression ? </a:t>
                </a:r>
              </a:p>
              <a:p>
                <a:pPr marL="128588" indent="-128588" algn="l" defTabSz="685800"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Ø"/>
                </a:pPr>
                <a:r>
                  <a:rPr lang="en-US" sz="2400" b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 P is probability for category 0 or 1 ? 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57" y="4700321"/>
                <a:ext cx="8854742" cy="830997"/>
              </a:xfrm>
              <a:prstGeom prst="rect">
                <a:avLst/>
              </a:prstGeom>
              <a:blipFill>
                <a:blip r:embed="rId8"/>
                <a:stretch>
                  <a:fillRect l="-895" t="-5882" b="-1617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5152617" y="1870497"/>
            <a:ext cx="840559" cy="718718"/>
            <a:chOff x="6767458" y="1480457"/>
            <a:chExt cx="1120745" cy="958291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7257143" y="1480457"/>
              <a:ext cx="631060" cy="49325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767458" y="1946305"/>
              <a:ext cx="90452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0000CC"/>
                  </a:solidFill>
                  <a:latin typeface="Calibri" panose="020F0502020204030204"/>
                  <a:ea typeface="+mn-ea"/>
                </a:rPr>
                <a:t>Odds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057338" y="3447848"/>
                <a:ext cx="4080295" cy="8447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solidFill>
                      <a:srgbClr val="0000CC"/>
                    </a:solidFill>
                    <a:latin typeface="Calibri" panose="020F0502020204030204"/>
                    <a:ea typeface="+mn-ea"/>
                  </a:rPr>
                  <a:t>The odds multiply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𝒆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𝜷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>
                    <a:solidFill>
                      <a:srgbClr val="0000CC"/>
                    </a:solidFill>
                    <a:latin typeface="Calibri" panose="020F0502020204030204"/>
                    <a:ea typeface="+mn-ea"/>
                  </a:rPr>
                  <a:t> for every 1-unit increase in x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338" y="3447848"/>
                <a:ext cx="4080295" cy="844783"/>
              </a:xfrm>
              <a:prstGeom prst="rect">
                <a:avLst/>
              </a:prstGeom>
              <a:blipFill>
                <a:blip r:embed="rId9"/>
                <a:stretch>
                  <a:fillRect l="-2392" t="-4348" b="-1594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44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Assumptions: Decision Tree VS Logistic Regression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624" y="1889011"/>
            <a:ext cx="3976982" cy="3263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653" y="2187094"/>
            <a:ext cx="3692698" cy="2747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2308" y="5723751"/>
            <a:ext cx="810169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+mn-ea"/>
              </a:rPr>
              <a:t>https://www.quora.com/What-are-the-advantages-of-logistic-regression-over-decision-trees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28650" y="5152515"/>
            <a:ext cx="342991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 “Decision boundaries are parallel to the axes”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5093153" y="5090198"/>
            <a:ext cx="35592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prstClr val="black"/>
                </a:solidFill>
                <a:latin typeface="Calibri" panose="020F0502020204030204"/>
                <a:ea typeface="+mn-ea"/>
              </a:rPr>
              <a:t>“There is one smooth linear decision boundary”</a:t>
            </a:r>
          </a:p>
        </p:txBody>
      </p:sp>
    </p:spTree>
    <p:extLst>
      <p:ext uri="{BB962C8B-B14F-4D97-AF65-F5344CB8AC3E}">
        <p14:creationId xmlns:p14="http://schemas.microsoft.com/office/powerpoint/2010/main" val="3497772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937957"/>
            <a:ext cx="7886700" cy="994172"/>
          </a:xfrm>
        </p:spPr>
        <p:txBody>
          <a:bodyPr/>
          <a:lstStyle/>
          <a:p>
            <a:pPr algn="ctr"/>
            <a:r>
              <a:rPr lang="en-US" dirty="0"/>
              <a:t>“Pseudo” R</a:t>
            </a:r>
            <a:r>
              <a:rPr lang="en-US" baseline="30000" dirty="0"/>
              <a:t>2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2696169" y="1725301"/>
          <a:ext cx="3751660" cy="282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002920" imgH="3771360" progId="Photoshop.Image.16">
                  <p:embed/>
                </p:oleObj>
              </mc:Choice>
              <mc:Fallback>
                <p:oleObj name="Image" r:id="rId3" imgW="5002920" imgH="3771360" progId="Photoshop.Image.16">
                  <p:embed/>
                  <p:pic>
                    <p:nvPicPr>
                      <p:cNvPr id="5" name="Content Placeholder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6169" y="1725301"/>
                        <a:ext cx="3751660" cy="282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2696169" y="4648531"/>
            <a:ext cx="383765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  <a:ea typeface="+mn-ea"/>
              </a:rPr>
              <a:t>http://www.saedsayad.com/logistic_regression.htm</a:t>
            </a:r>
          </a:p>
        </p:txBody>
      </p:sp>
    </p:spTree>
    <p:extLst>
      <p:ext uri="{BB962C8B-B14F-4D97-AF65-F5344CB8AC3E}">
        <p14:creationId xmlns:p14="http://schemas.microsoft.com/office/powerpoint/2010/main" val="3368258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0"/>
            <a:ext cx="7886700" cy="676894"/>
          </a:xfrm>
        </p:spPr>
        <p:txBody>
          <a:bodyPr/>
          <a:lstStyle/>
          <a:p>
            <a:pPr algn="ctr"/>
            <a:r>
              <a:rPr lang="en-US" dirty="0"/>
              <a:t>Logistic Linear Regression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625" y="1462892"/>
            <a:ext cx="8214725" cy="4439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CC"/>
                </a:solidFill>
              </a:rPr>
              <a:t>When to use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Target : binary</a:t>
            </a:r>
          </a:p>
          <a:p>
            <a:pPr lvl="1"/>
            <a:r>
              <a:rPr lang="en-US" dirty="0"/>
              <a:t>Predictors (input): numeric or categorical.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00CC"/>
                </a:solidFill>
              </a:rPr>
              <a:t>Advantage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Robust (distribution assumption and </a:t>
            </a:r>
            <a:r>
              <a:rPr lang="en-US" dirty="0" err="1"/>
              <a:t>heteroskedasticity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scientific acceptance (Strong theoretical framework)</a:t>
            </a:r>
          </a:p>
          <a:p>
            <a:pPr lvl="1"/>
            <a:r>
              <a:rPr lang="en-US" dirty="0"/>
              <a:t>less prone to over-fitting (compared to Decision Tree </a:t>
            </a:r>
            <a:r>
              <a:rPr lang="en-US" dirty="0">
                <a:sym typeface="Wingdings" panose="05000000000000000000" pitchFamily="2" charset="2"/>
              </a:rPr>
              <a:t> why?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Considerably fast (Matrix Operations </a:t>
            </a:r>
            <a:r>
              <a:rPr lang="en-US" dirty="0">
                <a:sym typeface="Wingdings" panose="05000000000000000000" pitchFamily="2" charset="2"/>
              </a:rPr>
              <a:t> why?</a:t>
            </a:r>
            <a:r>
              <a:rPr lang="en-US" dirty="0"/>
              <a:t>)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00CC"/>
                </a:solidFill>
              </a:rPr>
              <a:t>Disadvantage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Requires more data to achieve stable and meaningful results.</a:t>
            </a:r>
          </a:p>
          <a:p>
            <a:pPr lvl="1"/>
            <a:r>
              <a:rPr lang="en-US" dirty="0"/>
              <a:t>Restricted binary response (</a:t>
            </a:r>
            <a:r>
              <a:rPr lang="en-US"/>
              <a:t>binary logistic)</a:t>
            </a:r>
            <a:endParaRPr lang="en-US" dirty="0"/>
          </a:p>
          <a:p>
            <a:pPr lvl="1"/>
            <a:r>
              <a:rPr lang="en-US" dirty="0"/>
              <a:t>Missing values</a:t>
            </a:r>
          </a:p>
          <a:p>
            <a:pPr marL="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960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Classification – </a:t>
            </a:r>
            <a:br>
              <a:rPr lang="en-US" dirty="0"/>
            </a:br>
            <a:r>
              <a:rPr lang="en-US" dirty="0"/>
              <a:t>One Versus All (OVA) Approach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4293" y="2323800"/>
            <a:ext cx="4210976" cy="288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57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947496" y="3556907"/>
          <a:ext cx="3342085" cy="348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4456800" imgH="4647600" progId="Photoshop.Image.16">
                  <p:embed/>
                </p:oleObj>
              </mc:Choice>
              <mc:Fallback>
                <p:oleObj name="Image" r:id="rId3" imgW="4456800" imgH="4647600" progId="Photoshop.Image.16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47496" y="3556907"/>
                        <a:ext cx="3342085" cy="348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8"/>
          <p:cNvGraphicFramePr>
            <a:graphicFrameLocks noGrp="1" noChangeAspect="1"/>
          </p:cNvGraphicFramePr>
          <p:nvPr>
            <p:ph idx="1"/>
          </p:nvPr>
        </p:nvGraphicFramePr>
        <p:xfrm>
          <a:off x="1795377" y="1899557"/>
          <a:ext cx="5829426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7491960" imgH="2996640" progId="Photoshop.Image.16">
                  <p:embed/>
                </p:oleObj>
              </mc:Choice>
              <mc:Fallback>
                <p:oleObj name="Image" r:id="rId5" imgW="7491960" imgH="2996640" progId="Photoshop.Image.16">
                  <p:embed/>
                  <p:pic>
                    <p:nvPicPr>
                      <p:cNvPr id="9" name="Content Placeholder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5377" y="1899557"/>
                        <a:ext cx="5829426" cy="165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Logistic Regression outputs</a:t>
            </a:r>
          </a:p>
        </p:txBody>
      </p:sp>
      <p:sp>
        <p:nvSpPr>
          <p:cNvPr id="6" name="Oval 5"/>
          <p:cNvSpPr/>
          <p:nvPr/>
        </p:nvSpPr>
        <p:spPr>
          <a:xfrm>
            <a:off x="2090057" y="2893729"/>
            <a:ext cx="6425292" cy="310702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sz="1350" b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" name="Straight Arrow Connector 10"/>
          <p:cNvCxnSpPr>
            <a:stCxn id="12" idx="0"/>
          </p:cNvCxnSpPr>
          <p:nvPr/>
        </p:nvCxnSpPr>
        <p:spPr>
          <a:xfrm flipH="1" flipV="1">
            <a:off x="6030688" y="4090309"/>
            <a:ext cx="2054211" cy="12212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8928" y="5311569"/>
            <a:ext cx="2171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alibri" panose="020F0502020204030204"/>
                <a:ea typeface="+mn-ea"/>
              </a:rPr>
              <a:t>Categorical Variables</a:t>
            </a:r>
            <a:br>
              <a:rPr lang="en-US" sz="1800" dirty="0">
                <a:solidFill>
                  <a:srgbClr val="0000CC"/>
                </a:solidFill>
                <a:latin typeface="Calibri" panose="020F0502020204030204"/>
                <a:ea typeface="+mn-ea"/>
              </a:rPr>
            </a:br>
            <a:r>
              <a:rPr lang="en-US" sz="1800" dirty="0">
                <a:solidFill>
                  <a:srgbClr val="0000CC"/>
                </a:solidFill>
                <a:latin typeface="Calibri" panose="020F0502020204030204"/>
                <a:ea typeface="+mn-ea"/>
              </a:rPr>
              <a:t>have baseline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5867400" y="4797878"/>
            <a:ext cx="2217498" cy="513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32913" y="2437130"/>
            <a:ext cx="1611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CC"/>
                </a:solidFill>
                <a:latin typeface="Calibri" panose="020F0502020204030204"/>
                <a:ea typeface="+mn-ea"/>
              </a:rPr>
              <a:t>“Already” odds ratio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5431973" y="2788445"/>
            <a:ext cx="2296885" cy="1905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682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02772" y="2536373"/>
          <a:ext cx="4304110" cy="270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739480" imgH="3606120" progId="Photoshop.Image.16">
                  <p:embed/>
                </p:oleObj>
              </mc:Choice>
              <mc:Fallback>
                <p:oleObj name="Image" r:id="rId3" imgW="5739480" imgH="3606120" progId="Photoshop.Image.16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2772" y="2536373"/>
                        <a:ext cx="4304110" cy="270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872729"/>
            <a:ext cx="7886700" cy="994172"/>
          </a:xfrm>
        </p:spPr>
        <p:txBody>
          <a:bodyPr/>
          <a:lstStyle/>
          <a:p>
            <a:r>
              <a:rPr lang="en-US" dirty="0"/>
              <a:t>Analyzing Binary classifiers outputs</a:t>
            </a:r>
          </a:p>
        </p:txBody>
      </p:sp>
      <p:sp>
        <p:nvSpPr>
          <p:cNvPr id="6" name="Oval 5"/>
          <p:cNvSpPr/>
          <p:nvPr/>
        </p:nvSpPr>
        <p:spPr>
          <a:xfrm>
            <a:off x="-2" y="1749878"/>
            <a:ext cx="4802728" cy="425087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sz="1350" b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871" y="3603173"/>
            <a:ext cx="3309850" cy="2478416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802725" y="1641023"/>
          <a:ext cx="4245431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9193320" imgH="2387160" progId="Photoshop.Image.16">
                  <p:embed/>
                </p:oleObj>
              </mc:Choice>
              <mc:Fallback>
                <p:oleObj name="Image" r:id="rId6" imgW="9193320" imgH="2387160" progId="Photoshop.Image.16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02725" y="1641023"/>
                        <a:ext cx="4245431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881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>
            <a:extLst>
              <a:ext uri="{FF2B5EF4-FFF2-40B4-BE49-F238E27FC236}">
                <a16:creationId xmlns:a16="http://schemas.microsoft.com/office/drawing/2014/main" id="{8BC5D663-B6AE-4F27-8741-7523032BA9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>
                <a:latin typeface="Times-Bold"/>
              </a:rPr>
              <a:t>Predictive Modeling: 3 Step Process</a:t>
            </a:r>
            <a:endParaRPr lang="en-GB" sz="4000">
              <a:latin typeface="Times-Bold"/>
            </a:endParaRP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C1E5E274-BC91-4E5D-9C56-3BD24D7F7D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3850" y="1736725"/>
            <a:ext cx="8099425" cy="4537075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r>
              <a:rPr lang="en-GB" sz="2000" b="1" dirty="0"/>
              <a:t>1. Model Construction /Training/Learning</a:t>
            </a:r>
            <a:r>
              <a:rPr lang="en-US" sz="2000" b="1" dirty="0">
                <a:solidFill>
                  <a:srgbClr val="000000"/>
                </a:solidFill>
              </a:rPr>
              <a:t>: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1800" b="1" dirty="0"/>
              <a:t>Each instance is assumed to belong to a predefined class, called the</a:t>
            </a:r>
            <a:r>
              <a:rPr lang="en-US" sz="1800" b="1" dirty="0">
                <a:solidFill>
                  <a:srgbClr val="000000"/>
                </a:solidFill>
              </a:rPr>
              <a:t> </a:t>
            </a:r>
            <a:r>
              <a:rPr lang="en-US" sz="1800" b="1" u="sng" dirty="0">
                <a:solidFill>
                  <a:srgbClr val="FF0000"/>
                </a:solidFill>
              </a:rPr>
              <a:t>target or class label</a:t>
            </a:r>
            <a:endParaRPr lang="en-US" sz="1800" b="1" u="sng" dirty="0">
              <a:solidFill>
                <a:srgbClr val="000000"/>
              </a:solidFill>
            </a:endParaRP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1800" b="1" dirty="0"/>
              <a:t>The set of all records used for construction of the model is called</a:t>
            </a:r>
            <a:r>
              <a:rPr lang="en-US" sz="1800" b="1" dirty="0">
                <a:solidFill>
                  <a:srgbClr val="000000"/>
                </a:solidFill>
              </a:rPr>
              <a:t> </a:t>
            </a:r>
            <a:r>
              <a:rPr lang="en-US" sz="1800" b="1" u="sng" dirty="0">
                <a:solidFill>
                  <a:srgbClr val="FF0000"/>
                </a:solidFill>
              </a:rPr>
              <a:t>training set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1800" b="1" dirty="0"/>
              <a:t>The model is usually represented in the form of classification rules, (IF-THEN statements) or decision trees or neural networks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endParaRPr lang="en-US" sz="1800" b="1" dirty="0">
              <a:solidFill>
                <a:srgbClr val="000000"/>
              </a:solidFill>
            </a:endParaRP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r>
              <a:rPr lang="en-US" sz="2000" b="1" dirty="0"/>
              <a:t>2. Model Evaluation/Testing</a:t>
            </a:r>
            <a:r>
              <a:rPr lang="en-US" sz="2000" b="1" dirty="0">
                <a:solidFill>
                  <a:srgbClr val="000000"/>
                </a:solidFill>
              </a:rPr>
              <a:t>: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1800" b="1" dirty="0"/>
              <a:t>Estimate </a:t>
            </a:r>
            <a:r>
              <a:rPr lang="en-US" sz="1800" b="1" u="sng" dirty="0"/>
              <a:t>accuracy rate of the model </a:t>
            </a:r>
            <a:r>
              <a:rPr lang="en-US" sz="1800" b="1" dirty="0"/>
              <a:t>based on a</a:t>
            </a:r>
            <a:r>
              <a:rPr lang="en-US" sz="1800" b="1" dirty="0">
                <a:solidFill>
                  <a:srgbClr val="000000"/>
                </a:solidFill>
              </a:rPr>
              <a:t> </a:t>
            </a:r>
            <a:r>
              <a:rPr lang="en-US" sz="1800" b="1" u="sng" dirty="0">
                <a:solidFill>
                  <a:srgbClr val="FF0000"/>
                </a:solidFill>
              </a:rPr>
              <a:t>test/ validation set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sz="1800" b="1" dirty="0">
                <a:ea typeface="MS PGothic" pitchFamily="34" charset="-128"/>
              </a:rPr>
              <a:t>Accuracy rate </a:t>
            </a:r>
            <a:r>
              <a:rPr lang="en-US" altLang="en-US" sz="1800" dirty="0">
                <a:ea typeface="MS PGothic" pitchFamily="34" charset="-128"/>
              </a:rPr>
              <a:t>is the percentage of test set samples that are correctly classified by the model</a:t>
            </a:r>
            <a:endParaRPr lang="en-US" sz="1800" b="1" u="sng" dirty="0">
              <a:solidFill>
                <a:srgbClr val="000000"/>
              </a:solidFill>
            </a:endParaRPr>
          </a:p>
          <a:p>
            <a:pPr marL="457200" lvl="1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800" b="1" dirty="0"/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r>
              <a:rPr lang="en-US" sz="2000" b="1" dirty="0"/>
              <a:t>3. Model Use</a:t>
            </a:r>
            <a:r>
              <a:rPr lang="en-US" sz="2000" b="1" dirty="0">
                <a:solidFill>
                  <a:srgbClr val="000000"/>
                </a:solidFill>
              </a:rPr>
              <a:t>: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1800" b="1" dirty="0"/>
              <a:t>The model is used to classify unseen instances, i.e. assign the class labels</a:t>
            </a:r>
            <a:endParaRPr lang="en-GB" sz="1800" b="1" dirty="0"/>
          </a:p>
        </p:txBody>
      </p:sp>
      <p:sp>
        <p:nvSpPr>
          <p:cNvPr id="14338" name="Slide Number Placeholder 5">
            <a:extLst>
              <a:ext uri="{FF2B5EF4-FFF2-40B4-BE49-F238E27FC236}">
                <a16:creationId xmlns:a16="http://schemas.microsoft.com/office/drawing/2014/main" id="{2F770990-16B2-428D-B62A-EAB3786B0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7BA354-07B3-40DE-B6F8-7529359BFF28}" type="slidenum">
              <a:rPr kumimoji="0" lang="en-US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175907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857251"/>
            <a:ext cx="7886700" cy="994172"/>
          </a:xfrm>
        </p:spPr>
        <p:txBody>
          <a:bodyPr/>
          <a:lstStyle/>
          <a:p>
            <a:pPr algn="ctr"/>
            <a:r>
              <a:rPr lang="en-US" dirty="0"/>
              <a:t>Discussions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515" y="1902278"/>
            <a:ext cx="8817428" cy="4098472"/>
          </a:xfrm>
        </p:spPr>
        <p:txBody>
          <a:bodyPr>
            <a:normAutofit/>
          </a:bodyPr>
          <a:lstStyle/>
          <a:p>
            <a:r>
              <a:rPr lang="en-US" sz="2700" dirty="0"/>
              <a:t>Unlike decision tree, regression does not accept missing values. Why?</a:t>
            </a:r>
          </a:p>
          <a:p>
            <a:r>
              <a:rPr lang="en-US" sz="2700" dirty="0" err="1"/>
              <a:t>Kalau</a:t>
            </a:r>
            <a:r>
              <a:rPr lang="en-US" sz="2700" dirty="0"/>
              <a:t> </a:t>
            </a:r>
            <a:r>
              <a:rPr lang="en-US" sz="2700" dirty="0" err="1"/>
              <a:t>akurasi</a:t>
            </a:r>
            <a:r>
              <a:rPr lang="en-US" sz="2700" dirty="0"/>
              <a:t> </a:t>
            </a:r>
            <a:r>
              <a:rPr lang="en-US" sz="2700" dirty="0" err="1"/>
              <a:t>regresi</a:t>
            </a:r>
            <a:r>
              <a:rPr lang="en-US" sz="2700" dirty="0"/>
              <a:t> logistic </a:t>
            </a:r>
            <a:r>
              <a:rPr lang="en-US" sz="2700" dirty="0" err="1"/>
              <a:t>mirip</a:t>
            </a:r>
            <a:r>
              <a:rPr lang="en-US" sz="2700" dirty="0"/>
              <a:t> </a:t>
            </a:r>
            <a:r>
              <a:rPr lang="en-US" sz="2700" dirty="0" err="1"/>
              <a:t>dengan</a:t>
            </a:r>
            <a:r>
              <a:rPr lang="en-US" sz="2700" dirty="0"/>
              <a:t> decision tree, model </a:t>
            </a:r>
            <a:r>
              <a:rPr lang="en-US" sz="2700" dirty="0" err="1"/>
              <a:t>manakah</a:t>
            </a:r>
            <a:r>
              <a:rPr lang="en-US" sz="2700" dirty="0"/>
              <a:t> yang </a:t>
            </a:r>
            <a:r>
              <a:rPr lang="en-US" sz="2700" dirty="0" err="1"/>
              <a:t>akan</a:t>
            </a:r>
            <a:r>
              <a:rPr lang="en-US" sz="2700" dirty="0"/>
              <a:t> </a:t>
            </a:r>
            <a:r>
              <a:rPr lang="en-US" sz="2700" dirty="0" err="1"/>
              <a:t>anda</a:t>
            </a:r>
            <a:r>
              <a:rPr lang="en-US" sz="2700" dirty="0"/>
              <a:t> </a:t>
            </a:r>
            <a:r>
              <a:rPr lang="en-US" sz="2700" dirty="0" err="1"/>
              <a:t>gunakan</a:t>
            </a:r>
            <a:r>
              <a:rPr lang="en-US" sz="2700" dirty="0"/>
              <a:t>?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0067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FA26BB-5D86-46BD-BCE7-9F7236A1C5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  <a:endParaRPr lang="id-ID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B50A3C5-A705-4C74-88BE-AB5BAD908B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3323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994172"/>
          </a:xfrm>
        </p:spPr>
        <p:txBody>
          <a:bodyPr/>
          <a:lstStyle/>
          <a:p>
            <a:pPr algn="ctr"/>
            <a:r>
              <a:rPr lang="en-US" dirty="0"/>
              <a:t>Currently (very) popular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9898" y="1386869"/>
            <a:ext cx="3634089" cy="21804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12" y="3579978"/>
            <a:ext cx="4286250" cy="24145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7512" y="3199105"/>
            <a:ext cx="174064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75"/>
              <a:t>https://engineering.purdue.edu/EngineeringImpact/2014_1/smartphone-to-become-smarter-with-deep-learning-innovation</a:t>
            </a:r>
            <a:endParaRPr lang="en-US" sz="675" dirty="0"/>
          </a:p>
        </p:txBody>
      </p:sp>
      <p:sp>
        <p:nvSpPr>
          <p:cNvPr id="8" name="Rectangle 7"/>
          <p:cNvSpPr/>
          <p:nvPr/>
        </p:nvSpPr>
        <p:spPr>
          <a:xfrm>
            <a:off x="6233988" y="1352535"/>
            <a:ext cx="1399268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88" dirty="0"/>
              <a:t>http://artificialbrain.xyz/introduction-to-deep-learning-with-python/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21335" b="-497"/>
          <a:stretch/>
        </p:blipFill>
        <p:spPr>
          <a:xfrm>
            <a:off x="4653763" y="3613780"/>
            <a:ext cx="4151570" cy="23677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32080" y="3082864"/>
            <a:ext cx="12809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0" dirty="0"/>
              <a:t>http://www.nextbigfuture.com/2016/03/what-is-different-about-alphago-versus.html</a:t>
            </a:r>
          </a:p>
        </p:txBody>
      </p:sp>
    </p:spTree>
    <p:extLst>
      <p:ext uri="{BB962C8B-B14F-4D97-AF65-F5344CB8AC3E}">
        <p14:creationId xmlns:p14="http://schemas.microsoft.com/office/powerpoint/2010/main" val="3410943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/>
              <a:t>Jaringan Saraf Manusia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z="2000" b="1" dirty="0"/>
              <a:t>Jaringan saraf buatan merupakan model yang cara kerjanya meniru sistem jaringan biologis. Otak manusia terdiri atas sel-sel saraf yang disebut </a:t>
            </a:r>
            <a:r>
              <a:rPr lang="id-ID" sz="2000" b="1" i="1" dirty="0"/>
              <a:t>neuron</a:t>
            </a:r>
            <a:r>
              <a:rPr lang="id-ID" sz="2000" b="1" dirty="0"/>
              <a:t>, yang berjumlah sekitar 10</a:t>
            </a:r>
            <a:r>
              <a:rPr lang="id-ID" sz="2000" b="1" baseline="30000" dirty="0"/>
              <a:t>11</a:t>
            </a:r>
            <a:r>
              <a:rPr lang="id-ID" sz="2000" b="1" dirty="0"/>
              <a:t> sel-sel saraf. Sel-sel saraf ini berhubungan satu dengan yang lain membentuk jaringan yang disebut jaringan saraf </a:t>
            </a:r>
            <a:endParaRPr lang="en-US" b="1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581400"/>
            <a:ext cx="7364397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1931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b="1" dirty="0"/>
              <a:t>Jaringan Saraf Buatan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000" b="1" dirty="0"/>
              <a:t>Jaringan saraf buatan diperkenalkan pertama kali pada tahun 1943 oleh seorang ahli saraf </a:t>
            </a:r>
            <a:r>
              <a:rPr lang="id-ID" sz="2000" b="1" i="1" dirty="0"/>
              <a:t>Warren McCulloch </a:t>
            </a:r>
            <a:r>
              <a:rPr lang="id-ID" sz="2000" b="1" dirty="0"/>
              <a:t>dan seorang ahli logika</a:t>
            </a:r>
            <a:r>
              <a:rPr lang="id-ID" sz="2000" b="1" i="1" dirty="0"/>
              <a:t> Walter Pitss </a:t>
            </a:r>
            <a:r>
              <a:rPr lang="en-US" sz="2000" b="1" i="1" dirty="0"/>
              <a:t>.</a:t>
            </a:r>
          </a:p>
          <a:p>
            <a:endParaRPr lang="en-US" sz="2000" b="1" i="1" dirty="0"/>
          </a:p>
          <a:p>
            <a:endParaRPr lang="en-US" sz="2000" b="1" i="1" dirty="0"/>
          </a:p>
          <a:p>
            <a:r>
              <a:rPr lang="en-US" sz="2000" b="1" dirty="0" err="1"/>
              <a:t>jaringan</a:t>
            </a:r>
            <a:r>
              <a:rPr lang="en-US" sz="2000" b="1" dirty="0"/>
              <a:t> </a:t>
            </a:r>
            <a:r>
              <a:rPr lang="en-US" sz="2000" b="1" dirty="0" err="1"/>
              <a:t>saraf</a:t>
            </a:r>
            <a:r>
              <a:rPr lang="en-US" sz="2000" b="1" dirty="0"/>
              <a:t> </a:t>
            </a:r>
            <a:r>
              <a:rPr lang="en-US" sz="2000" b="1" dirty="0" err="1"/>
              <a:t>buatan</a:t>
            </a:r>
            <a:r>
              <a:rPr lang="en-US" sz="2000" b="1" dirty="0"/>
              <a:t> </a:t>
            </a:r>
            <a:r>
              <a:rPr lang="en-US" sz="2000" b="1" dirty="0" err="1"/>
              <a:t>adalah</a:t>
            </a:r>
            <a:r>
              <a:rPr lang="en-US" sz="2000" b="1" dirty="0"/>
              <a:t> </a:t>
            </a:r>
            <a:r>
              <a:rPr lang="en-US" sz="2000" b="1" dirty="0" err="1"/>
              <a:t>sebuah</a:t>
            </a:r>
            <a:r>
              <a:rPr lang="en-US" sz="2000" b="1" dirty="0"/>
              <a:t> </a:t>
            </a:r>
            <a:r>
              <a:rPr lang="en-US" sz="2000" b="1" dirty="0" err="1"/>
              <a:t>sistem</a:t>
            </a:r>
            <a:r>
              <a:rPr lang="en-US" sz="2000" b="1" dirty="0"/>
              <a:t> yang </a:t>
            </a:r>
            <a:r>
              <a:rPr lang="en-US" sz="2000" b="1" dirty="0" err="1"/>
              <a:t>dibentuk</a:t>
            </a:r>
            <a:r>
              <a:rPr lang="en-US" sz="2000" b="1" dirty="0"/>
              <a:t> </a:t>
            </a:r>
            <a:r>
              <a:rPr lang="en-US" sz="2000" b="1" dirty="0" err="1"/>
              <a:t>dari</a:t>
            </a:r>
            <a:r>
              <a:rPr lang="en-US" sz="2000" b="1" dirty="0"/>
              <a:t> </a:t>
            </a:r>
            <a:r>
              <a:rPr lang="en-US" sz="2000" b="1" dirty="0" err="1"/>
              <a:t>sejumlah</a:t>
            </a:r>
            <a:r>
              <a:rPr lang="en-US" sz="2000" b="1" dirty="0"/>
              <a:t> </a:t>
            </a:r>
            <a:r>
              <a:rPr lang="en-US" sz="2000" b="1" dirty="0" err="1"/>
              <a:t>elemen</a:t>
            </a:r>
            <a:r>
              <a:rPr lang="en-US" sz="2000" b="1" dirty="0"/>
              <a:t> </a:t>
            </a:r>
            <a:r>
              <a:rPr lang="en-US" sz="2000" b="1" dirty="0" err="1"/>
              <a:t>pemroses</a:t>
            </a:r>
            <a:r>
              <a:rPr lang="en-US" sz="2000" b="1" dirty="0"/>
              <a:t> </a:t>
            </a:r>
            <a:r>
              <a:rPr lang="en-US" sz="2000" b="1" dirty="0" err="1"/>
              <a:t>sederhana</a:t>
            </a:r>
            <a:r>
              <a:rPr lang="en-US" sz="2000" b="1" dirty="0"/>
              <a:t> yang </a:t>
            </a:r>
            <a:r>
              <a:rPr lang="en-US" sz="2000" b="1" dirty="0" err="1"/>
              <a:t>bekerja</a:t>
            </a:r>
            <a:r>
              <a:rPr lang="en-US" sz="2000" b="1" dirty="0"/>
              <a:t> </a:t>
            </a:r>
            <a:r>
              <a:rPr lang="en-US" sz="2000" b="1" dirty="0" err="1"/>
              <a:t>secara</a:t>
            </a:r>
            <a:r>
              <a:rPr lang="en-US" sz="2000" b="1" dirty="0"/>
              <a:t> </a:t>
            </a:r>
            <a:r>
              <a:rPr lang="en-US" sz="2000" b="1" dirty="0" err="1"/>
              <a:t>paralel</a:t>
            </a:r>
            <a:r>
              <a:rPr lang="en-US" sz="2000" b="1" dirty="0"/>
              <a:t> </a:t>
            </a:r>
            <a:r>
              <a:rPr lang="en-US" sz="2000" b="1" dirty="0" err="1"/>
              <a:t>dan</a:t>
            </a:r>
            <a:r>
              <a:rPr lang="en-US" sz="2000" b="1" dirty="0"/>
              <a:t> </a:t>
            </a:r>
            <a:r>
              <a:rPr lang="en-US" sz="2000" b="1" dirty="0" err="1"/>
              <a:t>fungsinya</a:t>
            </a:r>
            <a:r>
              <a:rPr lang="en-US" sz="2000" b="1" dirty="0"/>
              <a:t> </a:t>
            </a:r>
            <a:r>
              <a:rPr lang="en-US" sz="2000" b="1" dirty="0" err="1"/>
              <a:t>ditentukan</a:t>
            </a:r>
            <a:r>
              <a:rPr lang="en-US" sz="2000" b="1" dirty="0"/>
              <a:t> </a:t>
            </a:r>
            <a:r>
              <a:rPr lang="en-US" sz="2000" b="1" dirty="0" err="1"/>
              <a:t>oleh</a:t>
            </a:r>
            <a:r>
              <a:rPr lang="en-US" sz="2000" b="1" dirty="0"/>
              <a:t> </a:t>
            </a:r>
            <a:r>
              <a:rPr lang="en-US" sz="2000" b="1" dirty="0" err="1"/>
              <a:t>stuktur</a:t>
            </a:r>
            <a:r>
              <a:rPr lang="en-US" sz="2000" b="1" dirty="0"/>
              <a:t> </a:t>
            </a:r>
            <a:r>
              <a:rPr lang="en-US" sz="2000" b="1" dirty="0" err="1"/>
              <a:t>jaringan</a:t>
            </a:r>
            <a:r>
              <a:rPr lang="en-US" sz="2000" b="1" dirty="0"/>
              <a:t>, </a:t>
            </a:r>
            <a:r>
              <a:rPr lang="en-US" sz="2000" b="1" dirty="0" err="1"/>
              <a:t>kekuatan</a:t>
            </a:r>
            <a:r>
              <a:rPr lang="en-US" sz="2000" b="1" dirty="0"/>
              <a:t> </a:t>
            </a:r>
            <a:r>
              <a:rPr lang="en-US" sz="2000" b="1" dirty="0" err="1"/>
              <a:t>hubungan</a:t>
            </a:r>
            <a:r>
              <a:rPr lang="en-US" sz="2000" b="1" dirty="0"/>
              <a:t> </a:t>
            </a:r>
            <a:r>
              <a:rPr lang="en-US" sz="2000" b="1" dirty="0" err="1"/>
              <a:t>serta</a:t>
            </a:r>
            <a:r>
              <a:rPr lang="en-US" sz="2000" b="1" dirty="0"/>
              <a:t> </a:t>
            </a:r>
            <a:r>
              <a:rPr lang="en-US" sz="2000" b="1" dirty="0" err="1"/>
              <a:t>pengolahan</a:t>
            </a:r>
            <a:r>
              <a:rPr lang="en-US" sz="2000" b="1" dirty="0"/>
              <a:t> </a:t>
            </a:r>
            <a:r>
              <a:rPr lang="en-US" sz="2000" b="1" dirty="0" err="1"/>
              <a:t>dilakukan</a:t>
            </a:r>
            <a:r>
              <a:rPr lang="en-US" sz="2000" b="1" dirty="0"/>
              <a:t> </a:t>
            </a:r>
            <a:r>
              <a:rPr lang="en-US" sz="2000" b="1" dirty="0" err="1"/>
              <a:t>pada</a:t>
            </a:r>
            <a:r>
              <a:rPr lang="en-US" sz="2000" b="1" dirty="0"/>
              <a:t> </a:t>
            </a:r>
            <a:r>
              <a:rPr lang="en-US" sz="2000" b="1" dirty="0" err="1"/>
              <a:t>komputasi</a:t>
            </a:r>
            <a:r>
              <a:rPr lang="en-US" sz="2000" b="1" dirty="0"/>
              <a:t> </a:t>
            </a:r>
            <a:r>
              <a:rPr lang="en-US" sz="2000" b="1" dirty="0" err="1"/>
              <a:t>elemen-elemennya</a:t>
            </a:r>
            <a:r>
              <a:rPr lang="en-US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5103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DFF95E31-4052-464C-8CEF-DB45811170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Artificial Neural Networks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5547F60D-502D-42BD-A3FE-7228DE7A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C855-6C59-458D-9624-2D61742D39F3}" type="slidenum">
              <a:rPr kumimoji="0" lang="en-US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8612" name="Freeform 5">
            <a:extLst>
              <a:ext uri="{FF2B5EF4-FFF2-40B4-BE49-F238E27FC236}">
                <a16:creationId xmlns:a16="http://schemas.microsoft.com/office/drawing/2014/main" id="{72333A0D-C9E8-434C-89A7-66D99FBE34DA}"/>
              </a:ext>
            </a:extLst>
          </p:cNvPr>
          <p:cNvSpPr>
            <a:spLocks/>
          </p:cNvSpPr>
          <p:nvPr/>
        </p:nvSpPr>
        <p:spPr bwMode="auto">
          <a:xfrm>
            <a:off x="2198688" y="1843088"/>
            <a:ext cx="1462087" cy="630237"/>
          </a:xfrm>
          <a:custGeom>
            <a:avLst/>
            <a:gdLst>
              <a:gd name="T0" fmla="*/ 0 w 923"/>
              <a:gd name="T1" fmla="*/ 0 h 398"/>
              <a:gd name="T2" fmla="*/ 2147483647 w 923"/>
              <a:gd name="T3" fmla="*/ 2147483647 h 398"/>
              <a:gd name="T4" fmla="*/ 2147483647 w 923"/>
              <a:gd name="T5" fmla="*/ 2147483647 h 398"/>
              <a:gd name="T6" fmla="*/ 2147483647 w 923"/>
              <a:gd name="T7" fmla="*/ 2147483647 h 398"/>
              <a:gd name="T8" fmla="*/ 2147483647 w 923"/>
              <a:gd name="T9" fmla="*/ 2147483647 h 398"/>
              <a:gd name="T10" fmla="*/ 2147483647 w 923"/>
              <a:gd name="T11" fmla="*/ 2147483647 h 398"/>
              <a:gd name="T12" fmla="*/ 2147483647 w 923"/>
              <a:gd name="T13" fmla="*/ 2147483647 h 398"/>
              <a:gd name="T14" fmla="*/ 2147483647 w 923"/>
              <a:gd name="T15" fmla="*/ 2147483647 h 398"/>
              <a:gd name="T16" fmla="*/ 2147483647 w 923"/>
              <a:gd name="T17" fmla="*/ 2147483647 h 398"/>
              <a:gd name="T18" fmla="*/ 2147483647 w 923"/>
              <a:gd name="T19" fmla="*/ 2147483647 h 39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23"/>
              <a:gd name="T31" fmla="*/ 0 h 398"/>
              <a:gd name="T32" fmla="*/ 923 w 923"/>
              <a:gd name="T33" fmla="*/ 398 h 39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23" h="398">
                <a:moveTo>
                  <a:pt x="0" y="0"/>
                </a:moveTo>
                <a:cubicBezTo>
                  <a:pt x="42" y="4"/>
                  <a:pt x="77" y="5"/>
                  <a:pt x="116" y="18"/>
                </a:cubicBezTo>
                <a:cubicBezTo>
                  <a:pt x="162" y="64"/>
                  <a:pt x="143" y="38"/>
                  <a:pt x="173" y="98"/>
                </a:cubicBezTo>
                <a:cubicBezTo>
                  <a:pt x="181" y="114"/>
                  <a:pt x="183" y="133"/>
                  <a:pt x="196" y="145"/>
                </a:cubicBezTo>
                <a:cubicBezTo>
                  <a:pt x="306" y="249"/>
                  <a:pt x="478" y="236"/>
                  <a:pt x="618" y="243"/>
                </a:cubicBezTo>
                <a:cubicBezTo>
                  <a:pt x="651" y="250"/>
                  <a:pt x="696" y="257"/>
                  <a:pt x="727" y="272"/>
                </a:cubicBezTo>
                <a:cubicBezTo>
                  <a:pt x="747" y="282"/>
                  <a:pt x="763" y="294"/>
                  <a:pt x="785" y="300"/>
                </a:cubicBezTo>
                <a:cubicBezTo>
                  <a:pt x="842" y="338"/>
                  <a:pt x="817" y="328"/>
                  <a:pt x="854" y="341"/>
                </a:cubicBezTo>
                <a:cubicBezTo>
                  <a:pt x="866" y="352"/>
                  <a:pt x="876" y="366"/>
                  <a:pt x="889" y="375"/>
                </a:cubicBezTo>
                <a:cubicBezTo>
                  <a:pt x="900" y="383"/>
                  <a:pt x="923" y="398"/>
                  <a:pt x="923" y="398"/>
                </a:cubicBezTo>
              </a:path>
            </a:pathLst>
          </a:cu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pSp>
        <p:nvGrpSpPr>
          <p:cNvPr id="68613" name="Group 40">
            <a:extLst>
              <a:ext uri="{FF2B5EF4-FFF2-40B4-BE49-F238E27FC236}">
                <a16:creationId xmlns:a16="http://schemas.microsoft.com/office/drawing/2014/main" id="{74952014-0B0B-48FE-AAAF-31C73EAA3B7E}"/>
              </a:ext>
            </a:extLst>
          </p:cNvPr>
          <p:cNvGrpSpPr>
            <a:grpSpLocks/>
          </p:cNvGrpSpPr>
          <p:nvPr/>
        </p:nvGrpSpPr>
        <p:grpSpPr bwMode="auto">
          <a:xfrm>
            <a:off x="2378075" y="2001838"/>
            <a:ext cx="1931988" cy="1493837"/>
            <a:chOff x="1498" y="1261"/>
            <a:chExt cx="1217" cy="941"/>
          </a:xfrm>
        </p:grpSpPr>
        <p:sp>
          <p:nvSpPr>
            <p:cNvPr id="68644" name="Freeform 6">
              <a:extLst>
                <a:ext uri="{FF2B5EF4-FFF2-40B4-BE49-F238E27FC236}">
                  <a16:creationId xmlns:a16="http://schemas.microsoft.com/office/drawing/2014/main" id="{7BF46561-0A1B-45D0-B38A-108F6B1AD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" y="1261"/>
              <a:ext cx="1131" cy="523"/>
            </a:xfrm>
            <a:custGeom>
              <a:avLst/>
              <a:gdLst>
                <a:gd name="T0" fmla="*/ 0 w 1131"/>
                <a:gd name="T1" fmla="*/ 0 h 523"/>
                <a:gd name="T2" fmla="*/ 132 w 1131"/>
                <a:gd name="T3" fmla="*/ 127 h 523"/>
                <a:gd name="T4" fmla="*/ 288 w 1131"/>
                <a:gd name="T5" fmla="*/ 202 h 523"/>
                <a:gd name="T6" fmla="*/ 531 w 1131"/>
                <a:gd name="T7" fmla="*/ 225 h 523"/>
                <a:gd name="T8" fmla="*/ 640 w 1131"/>
                <a:gd name="T9" fmla="*/ 260 h 523"/>
                <a:gd name="T10" fmla="*/ 819 w 1131"/>
                <a:gd name="T11" fmla="*/ 329 h 523"/>
                <a:gd name="T12" fmla="*/ 894 w 1131"/>
                <a:gd name="T13" fmla="*/ 375 h 523"/>
                <a:gd name="T14" fmla="*/ 998 w 1131"/>
                <a:gd name="T15" fmla="*/ 450 h 523"/>
                <a:gd name="T16" fmla="*/ 1044 w 1131"/>
                <a:gd name="T17" fmla="*/ 474 h 523"/>
                <a:gd name="T18" fmla="*/ 1102 w 1131"/>
                <a:gd name="T19" fmla="*/ 502 h 523"/>
                <a:gd name="T20" fmla="*/ 1131 w 1131"/>
                <a:gd name="T21" fmla="*/ 520 h 5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31"/>
                <a:gd name="T34" fmla="*/ 0 h 523"/>
                <a:gd name="T35" fmla="*/ 1131 w 1131"/>
                <a:gd name="T36" fmla="*/ 523 h 5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31" h="523">
                  <a:moveTo>
                    <a:pt x="0" y="0"/>
                  </a:moveTo>
                  <a:cubicBezTo>
                    <a:pt x="23" y="49"/>
                    <a:pt x="78" y="111"/>
                    <a:pt x="132" y="127"/>
                  </a:cubicBezTo>
                  <a:cubicBezTo>
                    <a:pt x="180" y="163"/>
                    <a:pt x="228" y="193"/>
                    <a:pt x="288" y="202"/>
                  </a:cubicBezTo>
                  <a:cubicBezTo>
                    <a:pt x="367" y="228"/>
                    <a:pt x="448" y="222"/>
                    <a:pt x="531" y="225"/>
                  </a:cubicBezTo>
                  <a:cubicBezTo>
                    <a:pt x="566" y="243"/>
                    <a:pt x="603" y="249"/>
                    <a:pt x="640" y="260"/>
                  </a:cubicBezTo>
                  <a:cubicBezTo>
                    <a:pt x="699" y="278"/>
                    <a:pt x="765" y="299"/>
                    <a:pt x="819" y="329"/>
                  </a:cubicBezTo>
                  <a:cubicBezTo>
                    <a:pt x="844" y="343"/>
                    <a:pt x="873" y="356"/>
                    <a:pt x="894" y="375"/>
                  </a:cubicBezTo>
                  <a:cubicBezTo>
                    <a:pt x="933" y="409"/>
                    <a:pt x="949" y="436"/>
                    <a:pt x="998" y="450"/>
                  </a:cubicBezTo>
                  <a:cubicBezTo>
                    <a:pt x="1061" y="499"/>
                    <a:pt x="984" y="444"/>
                    <a:pt x="1044" y="474"/>
                  </a:cubicBezTo>
                  <a:cubicBezTo>
                    <a:pt x="1109" y="506"/>
                    <a:pt x="1052" y="491"/>
                    <a:pt x="1102" y="502"/>
                  </a:cubicBezTo>
                  <a:cubicBezTo>
                    <a:pt x="1122" y="523"/>
                    <a:pt x="1111" y="520"/>
                    <a:pt x="1131" y="520"/>
                  </a:cubicBezTo>
                </a:path>
              </a:pathLst>
            </a:custGeom>
            <a:noFill/>
            <a:ln w="12700">
              <a:solidFill>
                <a:srgbClr val="8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8645" name="Freeform 7">
              <a:extLst>
                <a:ext uri="{FF2B5EF4-FFF2-40B4-BE49-F238E27FC236}">
                  <a16:creationId xmlns:a16="http://schemas.microsoft.com/office/drawing/2014/main" id="{378F9CF6-A48D-46A3-B0E8-6377DD09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9" y="1567"/>
              <a:ext cx="871" cy="635"/>
            </a:xfrm>
            <a:custGeom>
              <a:avLst/>
              <a:gdLst>
                <a:gd name="T0" fmla="*/ 0 w 871"/>
                <a:gd name="T1" fmla="*/ 0 h 635"/>
                <a:gd name="T2" fmla="*/ 69 w 871"/>
                <a:gd name="T3" fmla="*/ 23 h 635"/>
                <a:gd name="T4" fmla="*/ 115 w 871"/>
                <a:gd name="T5" fmla="*/ 81 h 635"/>
                <a:gd name="T6" fmla="*/ 173 w 871"/>
                <a:gd name="T7" fmla="*/ 162 h 635"/>
                <a:gd name="T8" fmla="*/ 617 w 871"/>
                <a:gd name="T9" fmla="*/ 560 h 635"/>
                <a:gd name="T10" fmla="*/ 652 w 871"/>
                <a:gd name="T11" fmla="*/ 577 h 635"/>
                <a:gd name="T12" fmla="*/ 871 w 871"/>
                <a:gd name="T13" fmla="*/ 635 h 6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71"/>
                <a:gd name="T22" fmla="*/ 0 h 635"/>
                <a:gd name="T23" fmla="*/ 871 w 871"/>
                <a:gd name="T24" fmla="*/ 635 h 63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71" h="635">
                  <a:moveTo>
                    <a:pt x="0" y="0"/>
                  </a:moveTo>
                  <a:cubicBezTo>
                    <a:pt x="10" y="3"/>
                    <a:pt x="55" y="11"/>
                    <a:pt x="69" y="23"/>
                  </a:cubicBezTo>
                  <a:cubicBezTo>
                    <a:pt x="87" y="38"/>
                    <a:pt x="98" y="64"/>
                    <a:pt x="115" y="81"/>
                  </a:cubicBezTo>
                  <a:cubicBezTo>
                    <a:pt x="126" y="112"/>
                    <a:pt x="155" y="134"/>
                    <a:pt x="173" y="162"/>
                  </a:cubicBezTo>
                  <a:cubicBezTo>
                    <a:pt x="276" y="320"/>
                    <a:pt x="417" y="526"/>
                    <a:pt x="617" y="560"/>
                  </a:cubicBezTo>
                  <a:cubicBezTo>
                    <a:pt x="629" y="566"/>
                    <a:pt x="639" y="575"/>
                    <a:pt x="652" y="577"/>
                  </a:cubicBezTo>
                  <a:cubicBezTo>
                    <a:pt x="700" y="584"/>
                    <a:pt x="837" y="567"/>
                    <a:pt x="871" y="635"/>
                  </a:cubicBezTo>
                </a:path>
              </a:pathLst>
            </a:custGeom>
            <a:noFill/>
            <a:ln w="12700">
              <a:solidFill>
                <a:srgbClr val="8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8646" name="Freeform 8">
              <a:extLst>
                <a:ext uri="{FF2B5EF4-FFF2-40B4-BE49-F238E27FC236}">
                  <a16:creationId xmlns:a16="http://schemas.microsoft.com/office/drawing/2014/main" id="{BDC2986E-3FEC-442B-A0D5-4E131C060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9" y="1504"/>
              <a:ext cx="1206" cy="202"/>
            </a:xfrm>
            <a:custGeom>
              <a:avLst/>
              <a:gdLst>
                <a:gd name="T0" fmla="*/ 0 w 1206"/>
                <a:gd name="T1" fmla="*/ 0 h 202"/>
                <a:gd name="T2" fmla="*/ 450 w 1206"/>
                <a:gd name="T3" fmla="*/ 34 h 202"/>
                <a:gd name="T4" fmla="*/ 543 w 1206"/>
                <a:gd name="T5" fmla="*/ 57 h 202"/>
                <a:gd name="T6" fmla="*/ 745 w 1206"/>
                <a:gd name="T7" fmla="*/ 127 h 202"/>
                <a:gd name="T8" fmla="*/ 820 w 1206"/>
                <a:gd name="T9" fmla="*/ 167 h 202"/>
                <a:gd name="T10" fmla="*/ 895 w 1206"/>
                <a:gd name="T11" fmla="*/ 190 h 202"/>
                <a:gd name="T12" fmla="*/ 929 w 1206"/>
                <a:gd name="T13" fmla="*/ 202 h 202"/>
                <a:gd name="T14" fmla="*/ 1206 w 1206"/>
                <a:gd name="T15" fmla="*/ 202 h 20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06"/>
                <a:gd name="T25" fmla="*/ 0 h 202"/>
                <a:gd name="T26" fmla="*/ 1206 w 1206"/>
                <a:gd name="T27" fmla="*/ 202 h 20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06" h="202">
                  <a:moveTo>
                    <a:pt x="0" y="0"/>
                  </a:moveTo>
                  <a:cubicBezTo>
                    <a:pt x="206" y="5"/>
                    <a:pt x="277" y="12"/>
                    <a:pt x="450" y="34"/>
                  </a:cubicBezTo>
                  <a:cubicBezTo>
                    <a:pt x="481" y="42"/>
                    <a:pt x="511" y="52"/>
                    <a:pt x="543" y="57"/>
                  </a:cubicBezTo>
                  <a:cubicBezTo>
                    <a:pt x="610" y="81"/>
                    <a:pt x="678" y="104"/>
                    <a:pt x="745" y="127"/>
                  </a:cubicBezTo>
                  <a:cubicBezTo>
                    <a:pt x="770" y="136"/>
                    <a:pt x="796" y="155"/>
                    <a:pt x="820" y="167"/>
                  </a:cubicBezTo>
                  <a:cubicBezTo>
                    <a:pt x="845" y="179"/>
                    <a:pt x="869" y="182"/>
                    <a:pt x="895" y="190"/>
                  </a:cubicBezTo>
                  <a:cubicBezTo>
                    <a:pt x="906" y="194"/>
                    <a:pt x="917" y="202"/>
                    <a:pt x="929" y="202"/>
                  </a:cubicBezTo>
                  <a:cubicBezTo>
                    <a:pt x="1021" y="202"/>
                    <a:pt x="1114" y="202"/>
                    <a:pt x="1206" y="202"/>
                  </a:cubicBezTo>
                </a:path>
              </a:pathLst>
            </a:custGeom>
            <a:noFill/>
            <a:ln w="12700">
              <a:solidFill>
                <a:srgbClr val="8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8647" name="Freeform 10">
              <a:extLst>
                <a:ext uri="{FF2B5EF4-FFF2-40B4-BE49-F238E27FC236}">
                  <a16:creationId xmlns:a16="http://schemas.microsoft.com/office/drawing/2014/main" id="{56605C2D-24B2-4CCE-99A7-F76D1CC9D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8" y="1877"/>
              <a:ext cx="670" cy="227"/>
            </a:xfrm>
            <a:custGeom>
              <a:avLst/>
              <a:gdLst>
                <a:gd name="T0" fmla="*/ 0 w 670"/>
                <a:gd name="T1" fmla="*/ 94 h 227"/>
                <a:gd name="T2" fmla="*/ 161 w 670"/>
                <a:gd name="T3" fmla="*/ 181 h 227"/>
                <a:gd name="T4" fmla="*/ 208 w 670"/>
                <a:gd name="T5" fmla="*/ 204 h 227"/>
                <a:gd name="T6" fmla="*/ 288 w 670"/>
                <a:gd name="T7" fmla="*/ 221 h 227"/>
                <a:gd name="T8" fmla="*/ 317 w 670"/>
                <a:gd name="T9" fmla="*/ 227 h 227"/>
                <a:gd name="T10" fmla="*/ 456 w 670"/>
                <a:gd name="T11" fmla="*/ 204 h 227"/>
                <a:gd name="T12" fmla="*/ 565 w 670"/>
                <a:gd name="T13" fmla="*/ 152 h 227"/>
                <a:gd name="T14" fmla="*/ 617 w 670"/>
                <a:gd name="T15" fmla="*/ 83 h 227"/>
                <a:gd name="T16" fmla="*/ 640 w 670"/>
                <a:gd name="T17" fmla="*/ 48 h 227"/>
                <a:gd name="T18" fmla="*/ 652 w 670"/>
                <a:gd name="T19" fmla="*/ 25 h 227"/>
                <a:gd name="T20" fmla="*/ 669 w 670"/>
                <a:gd name="T21" fmla="*/ 2 h 22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70"/>
                <a:gd name="T34" fmla="*/ 0 h 227"/>
                <a:gd name="T35" fmla="*/ 670 w 670"/>
                <a:gd name="T36" fmla="*/ 227 h 22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70" h="227">
                  <a:moveTo>
                    <a:pt x="0" y="94"/>
                  </a:moveTo>
                  <a:cubicBezTo>
                    <a:pt x="54" y="126"/>
                    <a:pt x="104" y="157"/>
                    <a:pt x="161" y="181"/>
                  </a:cubicBezTo>
                  <a:cubicBezTo>
                    <a:pt x="177" y="188"/>
                    <a:pt x="191" y="200"/>
                    <a:pt x="208" y="204"/>
                  </a:cubicBezTo>
                  <a:cubicBezTo>
                    <a:pt x="235" y="210"/>
                    <a:pt x="261" y="215"/>
                    <a:pt x="288" y="221"/>
                  </a:cubicBezTo>
                  <a:cubicBezTo>
                    <a:pt x="298" y="223"/>
                    <a:pt x="317" y="227"/>
                    <a:pt x="317" y="227"/>
                  </a:cubicBezTo>
                  <a:cubicBezTo>
                    <a:pt x="367" y="223"/>
                    <a:pt x="409" y="217"/>
                    <a:pt x="456" y="204"/>
                  </a:cubicBezTo>
                  <a:cubicBezTo>
                    <a:pt x="489" y="181"/>
                    <a:pt x="528" y="169"/>
                    <a:pt x="565" y="152"/>
                  </a:cubicBezTo>
                  <a:cubicBezTo>
                    <a:pt x="582" y="126"/>
                    <a:pt x="599" y="107"/>
                    <a:pt x="617" y="83"/>
                  </a:cubicBezTo>
                  <a:cubicBezTo>
                    <a:pt x="626" y="72"/>
                    <a:pt x="634" y="60"/>
                    <a:pt x="640" y="48"/>
                  </a:cubicBezTo>
                  <a:cubicBezTo>
                    <a:pt x="644" y="40"/>
                    <a:pt x="647" y="32"/>
                    <a:pt x="652" y="25"/>
                  </a:cubicBezTo>
                  <a:cubicBezTo>
                    <a:pt x="670" y="0"/>
                    <a:pt x="669" y="18"/>
                    <a:pt x="669" y="2"/>
                  </a:cubicBezTo>
                </a:path>
              </a:pathLst>
            </a:custGeom>
            <a:noFill/>
            <a:ln w="12700">
              <a:solidFill>
                <a:srgbClr val="8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8648" name="Freeform 11">
              <a:extLst>
                <a:ext uri="{FF2B5EF4-FFF2-40B4-BE49-F238E27FC236}">
                  <a16:creationId xmlns:a16="http://schemas.microsoft.com/office/drawing/2014/main" id="{52AE84F6-5AB6-43B6-AC18-A7935291E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1833"/>
              <a:ext cx="981" cy="294"/>
            </a:xfrm>
            <a:custGeom>
              <a:avLst/>
              <a:gdLst>
                <a:gd name="T0" fmla="*/ 0 w 981"/>
                <a:gd name="T1" fmla="*/ 253 h 294"/>
                <a:gd name="T2" fmla="*/ 288 w 981"/>
                <a:gd name="T3" fmla="*/ 294 h 294"/>
                <a:gd name="T4" fmla="*/ 496 w 981"/>
                <a:gd name="T5" fmla="*/ 259 h 294"/>
                <a:gd name="T6" fmla="*/ 571 w 981"/>
                <a:gd name="T7" fmla="*/ 236 h 294"/>
                <a:gd name="T8" fmla="*/ 623 w 981"/>
                <a:gd name="T9" fmla="*/ 225 h 294"/>
                <a:gd name="T10" fmla="*/ 727 w 981"/>
                <a:gd name="T11" fmla="*/ 190 h 294"/>
                <a:gd name="T12" fmla="*/ 750 w 981"/>
                <a:gd name="T13" fmla="*/ 178 h 294"/>
                <a:gd name="T14" fmla="*/ 802 w 981"/>
                <a:gd name="T15" fmla="*/ 167 h 294"/>
                <a:gd name="T16" fmla="*/ 917 w 981"/>
                <a:gd name="T17" fmla="*/ 98 h 294"/>
                <a:gd name="T18" fmla="*/ 958 w 981"/>
                <a:gd name="T19" fmla="*/ 46 h 294"/>
                <a:gd name="T20" fmla="*/ 981 w 981"/>
                <a:gd name="T21" fmla="*/ 0 h 2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981"/>
                <a:gd name="T34" fmla="*/ 0 h 294"/>
                <a:gd name="T35" fmla="*/ 981 w 981"/>
                <a:gd name="T36" fmla="*/ 294 h 29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981" h="294">
                  <a:moveTo>
                    <a:pt x="0" y="253"/>
                  </a:moveTo>
                  <a:cubicBezTo>
                    <a:pt x="97" y="267"/>
                    <a:pt x="190" y="285"/>
                    <a:pt x="288" y="294"/>
                  </a:cubicBezTo>
                  <a:cubicBezTo>
                    <a:pt x="360" y="286"/>
                    <a:pt x="422" y="265"/>
                    <a:pt x="496" y="259"/>
                  </a:cubicBezTo>
                  <a:cubicBezTo>
                    <a:pt x="522" y="252"/>
                    <a:pt x="546" y="245"/>
                    <a:pt x="571" y="236"/>
                  </a:cubicBezTo>
                  <a:cubicBezTo>
                    <a:pt x="588" y="230"/>
                    <a:pt x="623" y="225"/>
                    <a:pt x="623" y="225"/>
                  </a:cubicBezTo>
                  <a:cubicBezTo>
                    <a:pt x="654" y="203"/>
                    <a:pt x="692" y="204"/>
                    <a:pt x="727" y="190"/>
                  </a:cubicBezTo>
                  <a:cubicBezTo>
                    <a:pt x="735" y="187"/>
                    <a:pt x="742" y="181"/>
                    <a:pt x="750" y="178"/>
                  </a:cubicBezTo>
                  <a:cubicBezTo>
                    <a:pt x="767" y="173"/>
                    <a:pt x="802" y="167"/>
                    <a:pt x="802" y="167"/>
                  </a:cubicBezTo>
                  <a:cubicBezTo>
                    <a:pt x="842" y="146"/>
                    <a:pt x="883" y="128"/>
                    <a:pt x="917" y="98"/>
                  </a:cubicBezTo>
                  <a:cubicBezTo>
                    <a:pt x="934" y="83"/>
                    <a:pt x="958" y="46"/>
                    <a:pt x="958" y="46"/>
                  </a:cubicBezTo>
                  <a:cubicBezTo>
                    <a:pt x="964" y="26"/>
                    <a:pt x="966" y="14"/>
                    <a:pt x="981" y="0"/>
                  </a:cubicBezTo>
                </a:path>
              </a:pathLst>
            </a:custGeom>
            <a:noFill/>
            <a:ln w="12700">
              <a:solidFill>
                <a:srgbClr val="8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68614" name="Freeform 12">
            <a:extLst>
              <a:ext uri="{FF2B5EF4-FFF2-40B4-BE49-F238E27FC236}">
                <a16:creationId xmlns:a16="http://schemas.microsoft.com/office/drawing/2014/main" id="{8E07AC3B-6B65-4985-8368-D09DBE1A22AF}"/>
              </a:ext>
            </a:extLst>
          </p:cNvPr>
          <p:cNvSpPr>
            <a:spLocks/>
          </p:cNvSpPr>
          <p:nvPr/>
        </p:nvSpPr>
        <p:spPr bwMode="auto">
          <a:xfrm>
            <a:off x="2166938" y="2176463"/>
            <a:ext cx="2254250" cy="501650"/>
          </a:xfrm>
          <a:custGeom>
            <a:avLst/>
            <a:gdLst>
              <a:gd name="T0" fmla="*/ 0 w 1420"/>
              <a:gd name="T1" fmla="*/ 0 h 316"/>
              <a:gd name="T2" fmla="*/ 2147483647 w 1420"/>
              <a:gd name="T3" fmla="*/ 2147483647 h 316"/>
              <a:gd name="T4" fmla="*/ 2147483647 w 1420"/>
              <a:gd name="T5" fmla="*/ 2147483647 h 316"/>
              <a:gd name="T6" fmla="*/ 2147483647 w 1420"/>
              <a:gd name="T7" fmla="*/ 2147483647 h 316"/>
              <a:gd name="T8" fmla="*/ 2147483647 w 1420"/>
              <a:gd name="T9" fmla="*/ 2147483647 h 316"/>
              <a:gd name="T10" fmla="*/ 2147483647 w 1420"/>
              <a:gd name="T11" fmla="*/ 2147483647 h 316"/>
              <a:gd name="T12" fmla="*/ 2147483647 w 1420"/>
              <a:gd name="T13" fmla="*/ 2147483647 h 316"/>
              <a:gd name="T14" fmla="*/ 2147483647 w 1420"/>
              <a:gd name="T15" fmla="*/ 2147483647 h 316"/>
              <a:gd name="T16" fmla="*/ 2147483647 w 1420"/>
              <a:gd name="T17" fmla="*/ 2147483647 h 31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420"/>
              <a:gd name="T28" fmla="*/ 0 h 316"/>
              <a:gd name="T29" fmla="*/ 1420 w 1420"/>
              <a:gd name="T30" fmla="*/ 316 h 31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420" h="316">
                <a:moveTo>
                  <a:pt x="0" y="0"/>
                </a:moveTo>
                <a:cubicBezTo>
                  <a:pt x="160" y="33"/>
                  <a:pt x="322" y="79"/>
                  <a:pt x="485" y="92"/>
                </a:cubicBezTo>
                <a:cubicBezTo>
                  <a:pt x="567" y="107"/>
                  <a:pt x="652" y="117"/>
                  <a:pt x="733" y="139"/>
                </a:cubicBezTo>
                <a:cubicBezTo>
                  <a:pt x="763" y="147"/>
                  <a:pt x="788" y="165"/>
                  <a:pt x="819" y="173"/>
                </a:cubicBezTo>
                <a:cubicBezTo>
                  <a:pt x="879" y="208"/>
                  <a:pt x="940" y="224"/>
                  <a:pt x="1004" y="248"/>
                </a:cubicBezTo>
                <a:cubicBezTo>
                  <a:pt x="1045" y="263"/>
                  <a:pt x="1075" y="282"/>
                  <a:pt x="1119" y="289"/>
                </a:cubicBezTo>
                <a:cubicBezTo>
                  <a:pt x="1272" y="284"/>
                  <a:pt x="1252" y="316"/>
                  <a:pt x="1316" y="271"/>
                </a:cubicBezTo>
                <a:cubicBezTo>
                  <a:pt x="1335" y="258"/>
                  <a:pt x="1351" y="239"/>
                  <a:pt x="1373" y="231"/>
                </a:cubicBezTo>
                <a:cubicBezTo>
                  <a:pt x="1410" y="218"/>
                  <a:pt x="1420" y="219"/>
                  <a:pt x="1402" y="219"/>
                </a:cubicBezTo>
              </a:path>
            </a:pathLst>
          </a:cu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8615" name="Freeform 13">
            <a:extLst>
              <a:ext uri="{FF2B5EF4-FFF2-40B4-BE49-F238E27FC236}">
                <a16:creationId xmlns:a16="http://schemas.microsoft.com/office/drawing/2014/main" id="{ACA7FF5F-A25B-4B17-9803-FA79ACFC011E}"/>
              </a:ext>
            </a:extLst>
          </p:cNvPr>
          <p:cNvSpPr>
            <a:spLocks/>
          </p:cNvSpPr>
          <p:nvPr/>
        </p:nvSpPr>
        <p:spPr bwMode="auto">
          <a:xfrm>
            <a:off x="3943350" y="1838325"/>
            <a:ext cx="450850" cy="969963"/>
          </a:xfrm>
          <a:custGeom>
            <a:avLst/>
            <a:gdLst>
              <a:gd name="T0" fmla="*/ 0 w 284"/>
              <a:gd name="T1" fmla="*/ 0 h 611"/>
              <a:gd name="T2" fmla="*/ 2147483647 w 284"/>
              <a:gd name="T3" fmla="*/ 2147483647 h 611"/>
              <a:gd name="T4" fmla="*/ 2147483647 w 284"/>
              <a:gd name="T5" fmla="*/ 2147483647 h 611"/>
              <a:gd name="T6" fmla="*/ 0 60000 65536"/>
              <a:gd name="T7" fmla="*/ 0 60000 65536"/>
              <a:gd name="T8" fmla="*/ 0 60000 65536"/>
              <a:gd name="T9" fmla="*/ 0 w 284"/>
              <a:gd name="T10" fmla="*/ 0 h 611"/>
              <a:gd name="T11" fmla="*/ 284 w 284"/>
              <a:gd name="T12" fmla="*/ 611 h 6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4" h="611">
                <a:moveTo>
                  <a:pt x="0" y="0"/>
                </a:moveTo>
                <a:cubicBezTo>
                  <a:pt x="101" y="17"/>
                  <a:pt x="182" y="156"/>
                  <a:pt x="243" y="230"/>
                </a:cubicBezTo>
                <a:cubicBezTo>
                  <a:pt x="284" y="383"/>
                  <a:pt x="266" y="345"/>
                  <a:pt x="266" y="611"/>
                </a:cubicBezTo>
              </a:path>
            </a:pathLst>
          </a:cu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pSp>
        <p:nvGrpSpPr>
          <p:cNvPr id="3" name="Group 41">
            <a:extLst>
              <a:ext uri="{FF2B5EF4-FFF2-40B4-BE49-F238E27FC236}">
                <a16:creationId xmlns:a16="http://schemas.microsoft.com/office/drawing/2014/main" id="{50186DCE-41E7-458F-9ABA-45CCC13851AF}"/>
              </a:ext>
            </a:extLst>
          </p:cNvPr>
          <p:cNvGrpSpPr>
            <a:grpSpLocks/>
          </p:cNvGrpSpPr>
          <p:nvPr/>
        </p:nvGrpSpPr>
        <p:grpSpPr bwMode="auto">
          <a:xfrm>
            <a:off x="2771775" y="1970088"/>
            <a:ext cx="3933825" cy="2074862"/>
            <a:chOff x="1746" y="1241"/>
            <a:chExt cx="2478" cy="1307"/>
          </a:xfrm>
        </p:grpSpPr>
        <p:sp>
          <p:nvSpPr>
            <p:cNvPr id="68640" name="Freeform 4">
              <a:extLst>
                <a:ext uri="{FF2B5EF4-FFF2-40B4-BE49-F238E27FC236}">
                  <a16:creationId xmlns:a16="http://schemas.microsoft.com/office/drawing/2014/main" id="{A23CEE3A-6F4E-411A-9C11-5C314B0CC4A2}"/>
                </a:ext>
              </a:extLst>
            </p:cNvPr>
            <p:cNvSpPr>
              <a:spLocks/>
            </p:cNvSpPr>
            <p:nvPr/>
          </p:nvSpPr>
          <p:spPr bwMode="auto">
            <a:xfrm rot="-2784381">
              <a:off x="2198" y="1225"/>
              <a:ext cx="1200" cy="1232"/>
            </a:xfrm>
            <a:custGeom>
              <a:avLst/>
              <a:gdLst>
                <a:gd name="T0" fmla="*/ 3 w 1428"/>
                <a:gd name="T1" fmla="*/ 9 h 1418"/>
                <a:gd name="T2" fmla="*/ 4 w 1428"/>
                <a:gd name="T3" fmla="*/ 5 h 1418"/>
                <a:gd name="T4" fmla="*/ 3 w 1428"/>
                <a:gd name="T5" fmla="*/ 3 h 1418"/>
                <a:gd name="T6" fmla="*/ 3 w 1428"/>
                <a:gd name="T7" fmla="*/ 3 h 1418"/>
                <a:gd name="T8" fmla="*/ 3 w 1428"/>
                <a:gd name="T9" fmla="*/ 3 h 1418"/>
                <a:gd name="T10" fmla="*/ 3 w 1428"/>
                <a:gd name="T11" fmla="*/ 3 h 1418"/>
                <a:gd name="T12" fmla="*/ 3 w 1428"/>
                <a:gd name="T13" fmla="*/ 3 h 1418"/>
                <a:gd name="T14" fmla="*/ 3 w 1428"/>
                <a:gd name="T15" fmla="*/ 3 h 1418"/>
                <a:gd name="T16" fmla="*/ 4 w 1428"/>
                <a:gd name="T17" fmla="*/ 3 h 1418"/>
                <a:gd name="T18" fmla="*/ 4 w 1428"/>
                <a:gd name="T19" fmla="*/ 6 h 1418"/>
                <a:gd name="T20" fmla="*/ 5 w 1428"/>
                <a:gd name="T21" fmla="*/ 6 h 1418"/>
                <a:gd name="T22" fmla="*/ 4 w 1428"/>
                <a:gd name="T23" fmla="*/ 6 h 1418"/>
                <a:gd name="T24" fmla="*/ 5 w 1428"/>
                <a:gd name="T25" fmla="*/ 8 h 1418"/>
                <a:gd name="T26" fmla="*/ 7 w 1428"/>
                <a:gd name="T27" fmla="*/ 8 h 1418"/>
                <a:gd name="T28" fmla="*/ 6 w 1428"/>
                <a:gd name="T29" fmla="*/ 9 h 1418"/>
                <a:gd name="T30" fmla="*/ 5 w 1428"/>
                <a:gd name="T31" fmla="*/ 10 h 1418"/>
                <a:gd name="T32" fmla="*/ 6 w 1428"/>
                <a:gd name="T33" fmla="*/ 14 h 1418"/>
                <a:gd name="T34" fmla="*/ 7 w 1428"/>
                <a:gd name="T35" fmla="*/ 15 h 1418"/>
                <a:gd name="T36" fmla="*/ 7 w 1428"/>
                <a:gd name="T37" fmla="*/ 17 h 1418"/>
                <a:gd name="T38" fmla="*/ 8 w 1428"/>
                <a:gd name="T39" fmla="*/ 20 h 1418"/>
                <a:gd name="T40" fmla="*/ 8 w 1428"/>
                <a:gd name="T41" fmla="*/ 21 h 1418"/>
                <a:gd name="T42" fmla="*/ 9 w 1428"/>
                <a:gd name="T43" fmla="*/ 23 h 1418"/>
                <a:gd name="T44" fmla="*/ 9 w 1428"/>
                <a:gd name="T45" fmla="*/ 23 h 1418"/>
                <a:gd name="T46" fmla="*/ 8 w 1428"/>
                <a:gd name="T47" fmla="*/ 20 h 1418"/>
                <a:gd name="T48" fmla="*/ 7 w 1428"/>
                <a:gd name="T49" fmla="*/ 17 h 1418"/>
                <a:gd name="T50" fmla="*/ 6 w 1428"/>
                <a:gd name="T51" fmla="*/ 15 h 1418"/>
                <a:gd name="T52" fmla="*/ 5 w 1428"/>
                <a:gd name="T53" fmla="*/ 12 h 1418"/>
                <a:gd name="T54" fmla="*/ 4 w 1428"/>
                <a:gd name="T55" fmla="*/ 12 h 1418"/>
                <a:gd name="T56" fmla="*/ 5 w 1428"/>
                <a:gd name="T57" fmla="*/ 15 h 1418"/>
                <a:gd name="T58" fmla="*/ 6 w 1428"/>
                <a:gd name="T59" fmla="*/ 16 h 1418"/>
                <a:gd name="T60" fmla="*/ 6 w 1428"/>
                <a:gd name="T61" fmla="*/ 18 h 1418"/>
                <a:gd name="T62" fmla="*/ 6 w 1428"/>
                <a:gd name="T63" fmla="*/ 18 h 1418"/>
                <a:gd name="T64" fmla="*/ 6 w 1428"/>
                <a:gd name="T65" fmla="*/ 17 h 1418"/>
                <a:gd name="T66" fmla="*/ 5 w 1428"/>
                <a:gd name="T67" fmla="*/ 16 h 1418"/>
                <a:gd name="T68" fmla="*/ 4 w 1428"/>
                <a:gd name="T69" fmla="*/ 17 h 1418"/>
                <a:gd name="T70" fmla="*/ 3 w 1428"/>
                <a:gd name="T71" fmla="*/ 17 h 1418"/>
                <a:gd name="T72" fmla="*/ 3 w 1428"/>
                <a:gd name="T73" fmla="*/ 19 h 1418"/>
                <a:gd name="T74" fmla="*/ 4 w 1428"/>
                <a:gd name="T75" fmla="*/ 15 h 1418"/>
                <a:gd name="T76" fmla="*/ 4 w 1428"/>
                <a:gd name="T77" fmla="*/ 14 h 1418"/>
                <a:gd name="T78" fmla="*/ 3 w 1428"/>
                <a:gd name="T79" fmla="*/ 11 h 1418"/>
                <a:gd name="T80" fmla="*/ 3 w 1428"/>
                <a:gd name="T81" fmla="*/ 14 h 1418"/>
                <a:gd name="T82" fmla="*/ 3 w 1428"/>
                <a:gd name="T83" fmla="*/ 15 h 1418"/>
                <a:gd name="T84" fmla="*/ 3 w 1428"/>
                <a:gd name="T85" fmla="*/ 17 h 1418"/>
                <a:gd name="T86" fmla="*/ 3 w 1428"/>
                <a:gd name="T87" fmla="*/ 18 h 1418"/>
                <a:gd name="T88" fmla="*/ 3 w 1428"/>
                <a:gd name="T89" fmla="*/ 16 h 1418"/>
                <a:gd name="T90" fmla="*/ 3 w 1428"/>
                <a:gd name="T91" fmla="*/ 16 h 1418"/>
                <a:gd name="T92" fmla="*/ 3 w 1428"/>
                <a:gd name="T93" fmla="*/ 15 h 1418"/>
                <a:gd name="T94" fmla="*/ 3 w 1428"/>
                <a:gd name="T95" fmla="*/ 13 h 1418"/>
                <a:gd name="T96" fmla="*/ 3 w 1428"/>
                <a:gd name="T97" fmla="*/ 11 h 1418"/>
                <a:gd name="T98" fmla="*/ 3 w 1428"/>
                <a:gd name="T99" fmla="*/ 13 h 1418"/>
                <a:gd name="T100" fmla="*/ 3 w 1428"/>
                <a:gd name="T101" fmla="*/ 13 h 1418"/>
                <a:gd name="T102" fmla="*/ 3 w 1428"/>
                <a:gd name="T103" fmla="*/ 10 h 1418"/>
                <a:gd name="T104" fmla="*/ 3 w 1428"/>
                <a:gd name="T105" fmla="*/ 10 h 1418"/>
                <a:gd name="T106" fmla="*/ 3 w 1428"/>
                <a:gd name="T107" fmla="*/ 10 h 1418"/>
                <a:gd name="T108" fmla="*/ 3 w 1428"/>
                <a:gd name="T109" fmla="*/ 10 h 1418"/>
                <a:gd name="T110" fmla="*/ 3 w 1428"/>
                <a:gd name="T111" fmla="*/ 11 h 1418"/>
                <a:gd name="T112" fmla="*/ 3 w 1428"/>
                <a:gd name="T113" fmla="*/ 11 h 1418"/>
                <a:gd name="T114" fmla="*/ 3 w 1428"/>
                <a:gd name="T115" fmla="*/ 10 h 1418"/>
                <a:gd name="T116" fmla="*/ 3 w 1428"/>
                <a:gd name="T117" fmla="*/ 10 h 14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28"/>
                <a:gd name="T178" fmla="*/ 0 h 1418"/>
                <a:gd name="T179" fmla="*/ 1428 w 1428"/>
                <a:gd name="T180" fmla="*/ 1418 h 141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28" h="1418">
                  <a:moveTo>
                    <a:pt x="458" y="617"/>
                  </a:moveTo>
                  <a:cubicBezTo>
                    <a:pt x="460" y="584"/>
                    <a:pt x="460" y="551"/>
                    <a:pt x="464" y="518"/>
                  </a:cubicBezTo>
                  <a:cubicBezTo>
                    <a:pt x="474" y="444"/>
                    <a:pt x="565" y="443"/>
                    <a:pt x="620" y="432"/>
                  </a:cubicBezTo>
                  <a:cubicBezTo>
                    <a:pt x="652" y="382"/>
                    <a:pt x="628" y="332"/>
                    <a:pt x="591" y="299"/>
                  </a:cubicBezTo>
                  <a:cubicBezTo>
                    <a:pt x="518" y="234"/>
                    <a:pt x="458" y="216"/>
                    <a:pt x="360" y="207"/>
                  </a:cubicBezTo>
                  <a:cubicBezTo>
                    <a:pt x="314" y="195"/>
                    <a:pt x="280" y="198"/>
                    <a:pt x="395" y="190"/>
                  </a:cubicBezTo>
                  <a:cubicBezTo>
                    <a:pt x="400" y="175"/>
                    <a:pt x="395" y="154"/>
                    <a:pt x="406" y="143"/>
                  </a:cubicBezTo>
                  <a:cubicBezTo>
                    <a:pt x="410" y="139"/>
                    <a:pt x="409" y="155"/>
                    <a:pt x="412" y="161"/>
                  </a:cubicBezTo>
                  <a:cubicBezTo>
                    <a:pt x="421" y="179"/>
                    <a:pt x="425" y="179"/>
                    <a:pt x="441" y="190"/>
                  </a:cubicBezTo>
                  <a:cubicBezTo>
                    <a:pt x="460" y="218"/>
                    <a:pt x="494" y="217"/>
                    <a:pt x="522" y="236"/>
                  </a:cubicBezTo>
                  <a:cubicBezTo>
                    <a:pt x="559" y="228"/>
                    <a:pt x="551" y="227"/>
                    <a:pt x="562" y="195"/>
                  </a:cubicBezTo>
                  <a:cubicBezTo>
                    <a:pt x="559" y="159"/>
                    <a:pt x="566" y="110"/>
                    <a:pt x="539" y="80"/>
                  </a:cubicBezTo>
                  <a:cubicBezTo>
                    <a:pt x="467" y="0"/>
                    <a:pt x="531" y="70"/>
                    <a:pt x="487" y="34"/>
                  </a:cubicBezTo>
                  <a:cubicBezTo>
                    <a:pt x="481" y="29"/>
                    <a:pt x="476" y="22"/>
                    <a:pt x="470" y="17"/>
                  </a:cubicBezTo>
                  <a:cubicBezTo>
                    <a:pt x="465" y="12"/>
                    <a:pt x="448" y="10"/>
                    <a:pt x="453" y="5"/>
                  </a:cubicBezTo>
                  <a:cubicBezTo>
                    <a:pt x="454" y="4"/>
                    <a:pt x="489" y="15"/>
                    <a:pt x="493" y="17"/>
                  </a:cubicBezTo>
                  <a:cubicBezTo>
                    <a:pt x="536" y="38"/>
                    <a:pt x="566" y="51"/>
                    <a:pt x="614" y="57"/>
                  </a:cubicBezTo>
                  <a:cubicBezTo>
                    <a:pt x="589" y="82"/>
                    <a:pt x="590" y="102"/>
                    <a:pt x="585" y="138"/>
                  </a:cubicBezTo>
                  <a:cubicBezTo>
                    <a:pt x="587" y="178"/>
                    <a:pt x="584" y="219"/>
                    <a:pt x="591" y="259"/>
                  </a:cubicBezTo>
                  <a:cubicBezTo>
                    <a:pt x="598" y="297"/>
                    <a:pt x="651" y="323"/>
                    <a:pt x="683" y="334"/>
                  </a:cubicBezTo>
                  <a:cubicBezTo>
                    <a:pt x="702" y="332"/>
                    <a:pt x="722" y="331"/>
                    <a:pt x="741" y="328"/>
                  </a:cubicBezTo>
                  <a:cubicBezTo>
                    <a:pt x="747" y="327"/>
                    <a:pt x="764" y="322"/>
                    <a:pt x="758" y="322"/>
                  </a:cubicBezTo>
                  <a:cubicBezTo>
                    <a:pt x="750" y="322"/>
                    <a:pt x="743" y="326"/>
                    <a:pt x="735" y="328"/>
                  </a:cubicBezTo>
                  <a:cubicBezTo>
                    <a:pt x="717" y="340"/>
                    <a:pt x="703" y="344"/>
                    <a:pt x="683" y="351"/>
                  </a:cubicBezTo>
                  <a:cubicBezTo>
                    <a:pt x="652" y="373"/>
                    <a:pt x="652" y="396"/>
                    <a:pt x="666" y="438"/>
                  </a:cubicBezTo>
                  <a:cubicBezTo>
                    <a:pt x="670" y="449"/>
                    <a:pt x="734" y="467"/>
                    <a:pt x="753" y="472"/>
                  </a:cubicBezTo>
                  <a:cubicBezTo>
                    <a:pt x="757" y="478"/>
                    <a:pt x="757" y="489"/>
                    <a:pt x="764" y="490"/>
                  </a:cubicBezTo>
                  <a:cubicBezTo>
                    <a:pt x="834" y="499"/>
                    <a:pt x="905" y="463"/>
                    <a:pt x="972" y="449"/>
                  </a:cubicBezTo>
                  <a:cubicBezTo>
                    <a:pt x="1104" y="459"/>
                    <a:pt x="1047" y="459"/>
                    <a:pt x="989" y="472"/>
                  </a:cubicBezTo>
                  <a:cubicBezTo>
                    <a:pt x="954" y="496"/>
                    <a:pt x="914" y="494"/>
                    <a:pt x="874" y="507"/>
                  </a:cubicBezTo>
                  <a:cubicBezTo>
                    <a:pt x="855" y="513"/>
                    <a:pt x="822" y="536"/>
                    <a:pt x="822" y="536"/>
                  </a:cubicBezTo>
                  <a:cubicBezTo>
                    <a:pt x="810" y="569"/>
                    <a:pt x="809" y="605"/>
                    <a:pt x="799" y="640"/>
                  </a:cubicBezTo>
                  <a:cubicBezTo>
                    <a:pt x="809" y="674"/>
                    <a:pt x="835" y="697"/>
                    <a:pt x="845" y="726"/>
                  </a:cubicBezTo>
                  <a:cubicBezTo>
                    <a:pt x="856" y="756"/>
                    <a:pt x="873" y="792"/>
                    <a:pt x="897" y="813"/>
                  </a:cubicBezTo>
                  <a:cubicBezTo>
                    <a:pt x="919" y="832"/>
                    <a:pt x="965" y="848"/>
                    <a:pt x="983" y="870"/>
                  </a:cubicBezTo>
                  <a:cubicBezTo>
                    <a:pt x="1005" y="898"/>
                    <a:pt x="993" y="887"/>
                    <a:pt x="1018" y="905"/>
                  </a:cubicBezTo>
                  <a:cubicBezTo>
                    <a:pt x="1034" y="930"/>
                    <a:pt x="1065" y="958"/>
                    <a:pt x="1087" y="980"/>
                  </a:cubicBezTo>
                  <a:cubicBezTo>
                    <a:pt x="1097" y="1007"/>
                    <a:pt x="1128" y="1026"/>
                    <a:pt x="1151" y="1043"/>
                  </a:cubicBezTo>
                  <a:cubicBezTo>
                    <a:pt x="1184" y="1097"/>
                    <a:pt x="1140" y="1033"/>
                    <a:pt x="1179" y="1066"/>
                  </a:cubicBezTo>
                  <a:cubicBezTo>
                    <a:pt x="1206" y="1088"/>
                    <a:pt x="1224" y="1123"/>
                    <a:pt x="1249" y="1147"/>
                  </a:cubicBezTo>
                  <a:cubicBezTo>
                    <a:pt x="1267" y="1184"/>
                    <a:pt x="1285" y="1240"/>
                    <a:pt x="1318" y="1263"/>
                  </a:cubicBezTo>
                  <a:cubicBezTo>
                    <a:pt x="1326" y="1286"/>
                    <a:pt x="1333" y="1295"/>
                    <a:pt x="1353" y="1309"/>
                  </a:cubicBezTo>
                  <a:cubicBezTo>
                    <a:pt x="1359" y="1317"/>
                    <a:pt x="1365" y="1324"/>
                    <a:pt x="1370" y="1332"/>
                  </a:cubicBezTo>
                  <a:cubicBezTo>
                    <a:pt x="1378" y="1343"/>
                    <a:pt x="1393" y="1366"/>
                    <a:pt x="1393" y="1366"/>
                  </a:cubicBezTo>
                  <a:cubicBezTo>
                    <a:pt x="1401" y="1390"/>
                    <a:pt x="1410" y="1401"/>
                    <a:pt x="1428" y="1418"/>
                  </a:cubicBezTo>
                  <a:cubicBezTo>
                    <a:pt x="1421" y="1390"/>
                    <a:pt x="1411" y="1382"/>
                    <a:pt x="1387" y="1366"/>
                  </a:cubicBezTo>
                  <a:cubicBezTo>
                    <a:pt x="1363" y="1330"/>
                    <a:pt x="1316" y="1320"/>
                    <a:pt x="1289" y="1286"/>
                  </a:cubicBezTo>
                  <a:cubicBezTo>
                    <a:pt x="1258" y="1247"/>
                    <a:pt x="1253" y="1181"/>
                    <a:pt x="1214" y="1153"/>
                  </a:cubicBezTo>
                  <a:cubicBezTo>
                    <a:pt x="1206" y="1141"/>
                    <a:pt x="1199" y="1130"/>
                    <a:pt x="1191" y="1118"/>
                  </a:cubicBezTo>
                  <a:cubicBezTo>
                    <a:pt x="1177" y="1096"/>
                    <a:pt x="1124" y="1081"/>
                    <a:pt x="1104" y="1055"/>
                  </a:cubicBezTo>
                  <a:cubicBezTo>
                    <a:pt x="1084" y="1030"/>
                    <a:pt x="1070" y="991"/>
                    <a:pt x="1047" y="968"/>
                  </a:cubicBezTo>
                  <a:cubicBezTo>
                    <a:pt x="1034" y="955"/>
                    <a:pt x="980" y="918"/>
                    <a:pt x="960" y="905"/>
                  </a:cubicBezTo>
                  <a:cubicBezTo>
                    <a:pt x="948" y="886"/>
                    <a:pt x="869" y="829"/>
                    <a:pt x="845" y="813"/>
                  </a:cubicBezTo>
                  <a:cubicBezTo>
                    <a:pt x="835" y="784"/>
                    <a:pt x="816" y="747"/>
                    <a:pt x="787" y="732"/>
                  </a:cubicBezTo>
                  <a:cubicBezTo>
                    <a:pt x="769" y="723"/>
                    <a:pt x="735" y="703"/>
                    <a:pt x="735" y="703"/>
                  </a:cubicBezTo>
                  <a:cubicBezTo>
                    <a:pt x="688" y="709"/>
                    <a:pt x="686" y="704"/>
                    <a:pt x="672" y="743"/>
                  </a:cubicBezTo>
                  <a:cubicBezTo>
                    <a:pt x="674" y="784"/>
                    <a:pt x="661" y="831"/>
                    <a:pt x="683" y="865"/>
                  </a:cubicBezTo>
                  <a:cubicBezTo>
                    <a:pt x="692" y="878"/>
                    <a:pt x="726" y="899"/>
                    <a:pt x="735" y="905"/>
                  </a:cubicBezTo>
                  <a:cubicBezTo>
                    <a:pt x="741" y="909"/>
                    <a:pt x="753" y="917"/>
                    <a:pt x="753" y="917"/>
                  </a:cubicBezTo>
                  <a:cubicBezTo>
                    <a:pt x="772" y="942"/>
                    <a:pt x="796" y="969"/>
                    <a:pt x="822" y="986"/>
                  </a:cubicBezTo>
                  <a:cubicBezTo>
                    <a:pt x="847" y="1020"/>
                    <a:pt x="866" y="1043"/>
                    <a:pt x="879" y="1084"/>
                  </a:cubicBezTo>
                  <a:cubicBezTo>
                    <a:pt x="880" y="1089"/>
                    <a:pt x="889" y="1118"/>
                    <a:pt x="897" y="1118"/>
                  </a:cubicBezTo>
                  <a:cubicBezTo>
                    <a:pt x="903" y="1118"/>
                    <a:pt x="895" y="1106"/>
                    <a:pt x="891" y="1101"/>
                  </a:cubicBezTo>
                  <a:cubicBezTo>
                    <a:pt x="887" y="1096"/>
                    <a:pt x="880" y="1094"/>
                    <a:pt x="874" y="1090"/>
                  </a:cubicBezTo>
                  <a:cubicBezTo>
                    <a:pt x="870" y="1084"/>
                    <a:pt x="867" y="1077"/>
                    <a:pt x="862" y="1072"/>
                  </a:cubicBezTo>
                  <a:cubicBezTo>
                    <a:pt x="857" y="1067"/>
                    <a:pt x="849" y="1066"/>
                    <a:pt x="845" y="1061"/>
                  </a:cubicBezTo>
                  <a:cubicBezTo>
                    <a:pt x="821" y="1033"/>
                    <a:pt x="808" y="1000"/>
                    <a:pt x="776" y="980"/>
                  </a:cubicBezTo>
                  <a:cubicBezTo>
                    <a:pt x="770" y="972"/>
                    <a:pt x="743" y="939"/>
                    <a:pt x="735" y="934"/>
                  </a:cubicBezTo>
                  <a:cubicBezTo>
                    <a:pt x="725" y="928"/>
                    <a:pt x="701" y="922"/>
                    <a:pt x="701" y="922"/>
                  </a:cubicBezTo>
                  <a:cubicBezTo>
                    <a:pt x="666" y="934"/>
                    <a:pt x="676" y="966"/>
                    <a:pt x="672" y="1003"/>
                  </a:cubicBezTo>
                  <a:cubicBezTo>
                    <a:pt x="664" y="980"/>
                    <a:pt x="655" y="970"/>
                    <a:pt x="631" y="963"/>
                  </a:cubicBezTo>
                  <a:cubicBezTo>
                    <a:pt x="599" y="972"/>
                    <a:pt x="586" y="1014"/>
                    <a:pt x="574" y="1043"/>
                  </a:cubicBezTo>
                  <a:cubicBezTo>
                    <a:pt x="549" y="1106"/>
                    <a:pt x="534" y="1182"/>
                    <a:pt x="499" y="1240"/>
                  </a:cubicBezTo>
                  <a:cubicBezTo>
                    <a:pt x="488" y="1207"/>
                    <a:pt x="505" y="1173"/>
                    <a:pt x="516" y="1141"/>
                  </a:cubicBezTo>
                  <a:cubicBezTo>
                    <a:pt x="526" y="1112"/>
                    <a:pt x="542" y="1086"/>
                    <a:pt x="551" y="1055"/>
                  </a:cubicBezTo>
                  <a:cubicBezTo>
                    <a:pt x="564" y="1011"/>
                    <a:pt x="576" y="966"/>
                    <a:pt x="603" y="928"/>
                  </a:cubicBezTo>
                  <a:cubicBezTo>
                    <a:pt x="611" y="901"/>
                    <a:pt x="620" y="878"/>
                    <a:pt x="631" y="853"/>
                  </a:cubicBezTo>
                  <a:cubicBezTo>
                    <a:pt x="636" y="842"/>
                    <a:pt x="643" y="818"/>
                    <a:pt x="643" y="818"/>
                  </a:cubicBezTo>
                  <a:cubicBezTo>
                    <a:pt x="641" y="797"/>
                    <a:pt x="643" y="775"/>
                    <a:pt x="637" y="755"/>
                  </a:cubicBezTo>
                  <a:cubicBezTo>
                    <a:pt x="631" y="734"/>
                    <a:pt x="584" y="715"/>
                    <a:pt x="568" y="703"/>
                  </a:cubicBezTo>
                  <a:cubicBezTo>
                    <a:pt x="464" y="708"/>
                    <a:pt x="466" y="701"/>
                    <a:pt x="401" y="720"/>
                  </a:cubicBezTo>
                  <a:cubicBezTo>
                    <a:pt x="362" y="759"/>
                    <a:pt x="297" y="774"/>
                    <a:pt x="262" y="818"/>
                  </a:cubicBezTo>
                  <a:cubicBezTo>
                    <a:pt x="244" y="840"/>
                    <a:pt x="228" y="865"/>
                    <a:pt x="210" y="888"/>
                  </a:cubicBezTo>
                  <a:cubicBezTo>
                    <a:pt x="202" y="899"/>
                    <a:pt x="187" y="922"/>
                    <a:pt x="187" y="922"/>
                  </a:cubicBezTo>
                  <a:cubicBezTo>
                    <a:pt x="171" y="971"/>
                    <a:pt x="194" y="904"/>
                    <a:pt x="170" y="963"/>
                  </a:cubicBezTo>
                  <a:cubicBezTo>
                    <a:pt x="166" y="974"/>
                    <a:pt x="158" y="997"/>
                    <a:pt x="158" y="997"/>
                  </a:cubicBezTo>
                  <a:cubicBezTo>
                    <a:pt x="156" y="1007"/>
                    <a:pt x="154" y="1016"/>
                    <a:pt x="153" y="1026"/>
                  </a:cubicBezTo>
                  <a:cubicBezTo>
                    <a:pt x="150" y="1051"/>
                    <a:pt x="169" y="1112"/>
                    <a:pt x="147" y="1101"/>
                  </a:cubicBezTo>
                  <a:cubicBezTo>
                    <a:pt x="111" y="1083"/>
                    <a:pt x="157" y="1030"/>
                    <a:pt x="135" y="1003"/>
                  </a:cubicBezTo>
                  <a:cubicBezTo>
                    <a:pt x="119" y="983"/>
                    <a:pt x="89" y="967"/>
                    <a:pt x="66" y="957"/>
                  </a:cubicBezTo>
                  <a:cubicBezTo>
                    <a:pt x="55" y="952"/>
                    <a:pt x="43" y="948"/>
                    <a:pt x="31" y="945"/>
                  </a:cubicBezTo>
                  <a:cubicBezTo>
                    <a:pt x="23" y="943"/>
                    <a:pt x="0" y="940"/>
                    <a:pt x="8" y="940"/>
                  </a:cubicBezTo>
                  <a:cubicBezTo>
                    <a:pt x="37" y="940"/>
                    <a:pt x="66" y="943"/>
                    <a:pt x="95" y="945"/>
                  </a:cubicBezTo>
                  <a:cubicBezTo>
                    <a:pt x="170" y="940"/>
                    <a:pt x="171" y="951"/>
                    <a:pt x="193" y="888"/>
                  </a:cubicBezTo>
                  <a:cubicBezTo>
                    <a:pt x="191" y="867"/>
                    <a:pt x="193" y="845"/>
                    <a:pt x="187" y="824"/>
                  </a:cubicBezTo>
                  <a:cubicBezTo>
                    <a:pt x="180" y="801"/>
                    <a:pt x="150" y="773"/>
                    <a:pt x="135" y="755"/>
                  </a:cubicBezTo>
                  <a:cubicBezTo>
                    <a:pt x="131" y="750"/>
                    <a:pt x="128" y="743"/>
                    <a:pt x="124" y="738"/>
                  </a:cubicBezTo>
                  <a:cubicBezTo>
                    <a:pt x="113" y="726"/>
                    <a:pt x="76" y="693"/>
                    <a:pt x="89" y="703"/>
                  </a:cubicBezTo>
                  <a:cubicBezTo>
                    <a:pt x="119" y="724"/>
                    <a:pt x="146" y="747"/>
                    <a:pt x="176" y="767"/>
                  </a:cubicBezTo>
                  <a:cubicBezTo>
                    <a:pt x="187" y="775"/>
                    <a:pt x="210" y="790"/>
                    <a:pt x="210" y="790"/>
                  </a:cubicBezTo>
                  <a:cubicBezTo>
                    <a:pt x="229" y="788"/>
                    <a:pt x="250" y="791"/>
                    <a:pt x="268" y="784"/>
                  </a:cubicBezTo>
                  <a:cubicBezTo>
                    <a:pt x="274" y="782"/>
                    <a:pt x="274" y="773"/>
                    <a:pt x="274" y="767"/>
                  </a:cubicBezTo>
                  <a:cubicBezTo>
                    <a:pt x="274" y="731"/>
                    <a:pt x="273" y="710"/>
                    <a:pt x="245" y="692"/>
                  </a:cubicBezTo>
                  <a:cubicBezTo>
                    <a:pt x="232" y="653"/>
                    <a:pt x="204" y="639"/>
                    <a:pt x="170" y="617"/>
                  </a:cubicBezTo>
                  <a:cubicBezTo>
                    <a:pt x="165" y="614"/>
                    <a:pt x="181" y="620"/>
                    <a:pt x="187" y="622"/>
                  </a:cubicBezTo>
                  <a:cubicBezTo>
                    <a:pt x="199" y="626"/>
                    <a:pt x="210" y="630"/>
                    <a:pt x="222" y="634"/>
                  </a:cubicBezTo>
                  <a:cubicBezTo>
                    <a:pt x="228" y="636"/>
                    <a:pt x="239" y="640"/>
                    <a:pt x="239" y="640"/>
                  </a:cubicBezTo>
                  <a:cubicBezTo>
                    <a:pt x="285" y="635"/>
                    <a:pt x="296" y="639"/>
                    <a:pt x="326" y="611"/>
                  </a:cubicBezTo>
                  <a:cubicBezTo>
                    <a:pt x="328" y="605"/>
                    <a:pt x="337" y="596"/>
                    <a:pt x="331" y="593"/>
                  </a:cubicBezTo>
                  <a:cubicBezTo>
                    <a:pt x="325" y="590"/>
                    <a:pt x="319" y="600"/>
                    <a:pt x="314" y="605"/>
                  </a:cubicBezTo>
                  <a:cubicBezTo>
                    <a:pt x="300" y="620"/>
                    <a:pt x="285" y="640"/>
                    <a:pt x="274" y="657"/>
                  </a:cubicBezTo>
                  <a:cubicBezTo>
                    <a:pt x="272" y="665"/>
                    <a:pt x="268" y="672"/>
                    <a:pt x="268" y="680"/>
                  </a:cubicBezTo>
                  <a:cubicBezTo>
                    <a:pt x="268" y="728"/>
                    <a:pt x="295" y="719"/>
                    <a:pt x="331" y="732"/>
                  </a:cubicBezTo>
                  <a:cubicBezTo>
                    <a:pt x="367" y="723"/>
                    <a:pt x="393" y="705"/>
                    <a:pt x="424" y="686"/>
                  </a:cubicBezTo>
                  <a:cubicBezTo>
                    <a:pt x="439" y="662"/>
                    <a:pt x="446" y="650"/>
                    <a:pt x="453" y="622"/>
                  </a:cubicBezTo>
                  <a:cubicBezTo>
                    <a:pt x="454" y="616"/>
                    <a:pt x="456" y="611"/>
                    <a:pt x="458" y="605"/>
                  </a:cubicBezTo>
                  <a:cubicBezTo>
                    <a:pt x="460" y="599"/>
                    <a:pt x="464" y="582"/>
                    <a:pt x="464" y="588"/>
                  </a:cubicBezTo>
                  <a:cubicBezTo>
                    <a:pt x="464" y="598"/>
                    <a:pt x="460" y="607"/>
                    <a:pt x="458" y="61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CC0000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8641" name="Freeform 9">
              <a:extLst>
                <a:ext uri="{FF2B5EF4-FFF2-40B4-BE49-F238E27FC236}">
                  <a16:creationId xmlns:a16="http://schemas.microsoft.com/office/drawing/2014/main" id="{D9C85AE7-10EE-4B1B-A0D0-E2A25A5A8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" y="1931"/>
              <a:ext cx="393" cy="617"/>
            </a:xfrm>
            <a:custGeom>
              <a:avLst/>
              <a:gdLst>
                <a:gd name="T0" fmla="*/ 0 w 393"/>
                <a:gd name="T1" fmla="*/ 617 h 617"/>
                <a:gd name="T2" fmla="*/ 162 w 393"/>
                <a:gd name="T3" fmla="*/ 519 h 617"/>
                <a:gd name="T4" fmla="*/ 260 w 393"/>
                <a:gd name="T5" fmla="*/ 427 h 617"/>
                <a:gd name="T6" fmla="*/ 306 w 393"/>
                <a:gd name="T7" fmla="*/ 380 h 617"/>
                <a:gd name="T8" fmla="*/ 329 w 393"/>
                <a:gd name="T9" fmla="*/ 357 h 617"/>
                <a:gd name="T10" fmla="*/ 364 w 393"/>
                <a:gd name="T11" fmla="*/ 277 h 617"/>
                <a:gd name="T12" fmla="*/ 381 w 393"/>
                <a:gd name="T13" fmla="*/ 219 h 617"/>
                <a:gd name="T14" fmla="*/ 387 w 393"/>
                <a:gd name="T15" fmla="*/ 0 h 6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93"/>
                <a:gd name="T25" fmla="*/ 0 h 617"/>
                <a:gd name="T26" fmla="*/ 393 w 393"/>
                <a:gd name="T27" fmla="*/ 617 h 6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93" h="617">
                  <a:moveTo>
                    <a:pt x="0" y="617"/>
                  </a:moveTo>
                  <a:cubicBezTo>
                    <a:pt x="60" y="592"/>
                    <a:pt x="101" y="541"/>
                    <a:pt x="162" y="519"/>
                  </a:cubicBezTo>
                  <a:cubicBezTo>
                    <a:pt x="198" y="490"/>
                    <a:pt x="229" y="461"/>
                    <a:pt x="260" y="427"/>
                  </a:cubicBezTo>
                  <a:cubicBezTo>
                    <a:pt x="275" y="411"/>
                    <a:pt x="291" y="396"/>
                    <a:pt x="306" y="380"/>
                  </a:cubicBezTo>
                  <a:cubicBezTo>
                    <a:pt x="314" y="372"/>
                    <a:pt x="329" y="357"/>
                    <a:pt x="329" y="357"/>
                  </a:cubicBezTo>
                  <a:cubicBezTo>
                    <a:pt x="339" y="330"/>
                    <a:pt x="355" y="305"/>
                    <a:pt x="364" y="277"/>
                  </a:cubicBezTo>
                  <a:cubicBezTo>
                    <a:pt x="370" y="258"/>
                    <a:pt x="374" y="238"/>
                    <a:pt x="381" y="219"/>
                  </a:cubicBezTo>
                  <a:cubicBezTo>
                    <a:pt x="393" y="108"/>
                    <a:pt x="387" y="180"/>
                    <a:pt x="387" y="0"/>
                  </a:cubicBezTo>
                </a:path>
              </a:pathLst>
            </a:custGeom>
            <a:noFill/>
            <a:ln w="12700">
              <a:solidFill>
                <a:srgbClr val="8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8642" name="Freeform 14">
              <a:extLst>
                <a:ext uri="{FF2B5EF4-FFF2-40B4-BE49-F238E27FC236}">
                  <a16:creationId xmlns:a16="http://schemas.microsoft.com/office/drawing/2014/main" id="{E9EC4EAE-84A1-4CBE-B21F-00E8AEA4D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" y="1746"/>
              <a:ext cx="1015" cy="768"/>
            </a:xfrm>
            <a:custGeom>
              <a:avLst/>
              <a:gdLst>
                <a:gd name="T0" fmla="*/ 0 w 1015"/>
                <a:gd name="T1" fmla="*/ 767 h 768"/>
                <a:gd name="T2" fmla="*/ 98 w 1015"/>
                <a:gd name="T3" fmla="*/ 762 h 768"/>
                <a:gd name="T4" fmla="*/ 127 w 1015"/>
                <a:gd name="T5" fmla="*/ 721 h 768"/>
                <a:gd name="T6" fmla="*/ 196 w 1015"/>
                <a:gd name="T7" fmla="*/ 640 h 768"/>
                <a:gd name="T8" fmla="*/ 260 w 1015"/>
                <a:gd name="T9" fmla="*/ 594 h 768"/>
                <a:gd name="T10" fmla="*/ 277 w 1015"/>
                <a:gd name="T11" fmla="*/ 583 h 768"/>
                <a:gd name="T12" fmla="*/ 386 w 1015"/>
                <a:gd name="T13" fmla="*/ 462 h 768"/>
                <a:gd name="T14" fmla="*/ 508 w 1015"/>
                <a:gd name="T15" fmla="*/ 369 h 768"/>
                <a:gd name="T16" fmla="*/ 606 w 1015"/>
                <a:gd name="T17" fmla="*/ 219 h 768"/>
                <a:gd name="T18" fmla="*/ 681 w 1015"/>
                <a:gd name="T19" fmla="*/ 156 h 768"/>
                <a:gd name="T20" fmla="*/ 831 w 1015"/>
                <a:gd name="T21" fmla="*/ 75 h 768"/>
                <a:gd name="T22" fmla="*/ 923 w 1015"/>
                <a:gd name="T23" fmla="*/ 69 h 768"/>
                <a:gd name="T24" fmla="*/ 975 w 1015"/>
                <a:gd name="T25" fmla="*/ 40 h 768"/>
                <a:gd name="T26" fmla="*/ 1015 w 1015"/>
                <a:gd name="T27" fmla="*/ 0 h 76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015"/>
                <a:gd name="T43" fmla="*/ 0 h 768"/>
                <a:gd name="T44" fmla="*/ 1015 w 1015"/>
                <a:gd name="T45" fmla="*/ 768 h 76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015" h="768">
                  <a:moveTo>
                    <a:pt x="0" y="767"/>
                  </a:moveTo>
                  <a:cubicBezTo>
                    <a:pt x="33" y="765"/>
                    <a:pt x="66" y="768"/>
                    <a:pt x="98" y="762"/>
                  </a:cubicBezTo>
                  <a:cubicBezTo>
                    <a:pt x="111" y="759"/>
                    <a:pt x="121" y="729"/>
                    <a:pt x="127" y="721"/>
                  </a:cubicBezTo>
                  <a:cubicBezTo>
                    <a:pt x="147" y="695"/>
                    <a:pt x="173" y="663"/>
                    <a:pt x="196" y="640"/>
                  </a:cubicBezTo>
                  <a:cubicBezTo>
                    <a:pt x="212" y="624"/>
                    <a:pt x="242" y="606"/>
                    <a:pt x="260" y="594"/>
                  </a:cubicBezTo>
                  <a:cubicBezTo>
                    <a:pt x="266" y="590"/>
                    <a:pt x="277" y="583"/>
                    <a:pt x="277" y="583"/>
                  </a:cubicBezTo>
                  <a:cubicBezTo>
                    <a:pt x="307" y="534"/>
                    <a:pt x="338" y="493"/>
                    <a:pt x="386" y="462"/>
                  </a:cubicBezTo>
                  <a:cubicBezTo>
                    <a:pt x="415" y="419"/>
                    <a:pt x="472" y="406"/>
                    <a:pt x="508" y="369"/>
                  </a:cubicBezTo>
                  <a:cubicBezTo>
                    <a:pt x="561" y="314"/>
                    <a:pt x="567" y="278"/>
                    <a:pt x="606" y="219"/>
                  </a:cubicBezTo>
                  <a:cubicBezTo>
                    <a:pt x="616" y="185"/>
                    <a:pt x="653" y="174"/>
                    <a:pt x="681" y="156"/>
                  </a:cubicBezTo>
                  <a:cubicBezTo>
                    <a:pt x="730" y="124"/>
                    <a:pt x="770" y="82"/>
                    <a:pt x="831" y="75"/>
                  </a:cubicBezTo>
                  <a:cubicBezTo>
                    <a:pt x="862" y="72"/>
                    <a:pt x="892" y="71"/>
                    <a:pt x="923" y="69"/>
                  </a:cubicBezTo>
                  <a:cubicBezTo>
                    <a:pt x="942" y="63"/>
                    <a:pt x="975" y="40"/>
                    <a:pt x="975" y="40"/>
                  </a:cubicBezTo>
                  <a:cubicBezTo>
                    <a:pt x="986" y="23"/>
                    <a:pt x="997" y="10"/>
                    <a:pt x="1015" y="0"/>
                  </a:cubicBezTo>
                </a:path>
              </a:pathLst>
            </a:custGeom>
            <a:noFill/>
            <a:ln w="12700">
              <a:solidFill>
                <a:srgbClr val="8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8643" name="Freeform 15">
              <a:extLst>
                <a:ext uri="{FF2B5EF4-FFF2-40B4-BE49-F238E27FC236}">
                  <a16:creationId xmlns:a16="http://schemas.microsoft.com/office/drawing/2014/main" id="{BF46C871-346C-4BD4-B252-E9084DC5F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9" y="1827"/>
              <a:ext cx="655" cy="52"/>
            </a:xfrm>
            <a:custGeom>
              <a:avLst/>
              <a:gdLst>
                <a:gd name="T0" fmla="*/ 0 w 889"/>
                <a:gd name="T1" fmla="*/ 0 h 52"/>
                <a:gd name="T2" fmla="*/ 1 w 889"/>
                <a:gd name="T3" fmla="*/ 17 h 52"/>
                <a:gd name="T4" fmla="*/ 1 w 889"/>
                <a:gd name="T5" fmla="*/ 52 h 52"/>
                <a:gd name="T6" fmla="*/ 1 w 889"/>
                <a:gd name="T7" fmla="*/ 46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9"/>
                <a:gd name="T13" fmla="*/ 0 h 52"/>
                <a:gd name="T14" fmla="*/ 889 w 889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9" h="52">
                  <a:moveTo>
                    <a:pt x="0" y="0"/>
                  </a:moveTo>
                  <a:cubicBezTo>
                    <a:pt x="157" y="10"/>
                    <a:pt x="208" y="13"/>
                    <a:pt x="404" y="17"/>
                  </a:cubicBezTo>
                  <a:cubicBezTo>
                    <a:pt x="458" y="31"/>
                    <a:pt x="509" y="45"/>
                    <a:pt x="565" y="52"/>
                  </a:cubicBezTo>
                  <a:cubicBezTo>
                    <a:pt x="816" y="45"/>
                    <a:pt x="708" y="46"/>
                    <a:pt x="889" y="46"/>
                  </a:cubicBezTo>
                </a:path>
              </a:pathLst>
            </a:cu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163867" name="Text Box 27">
            <a:extLst>
              <a:ext uri="{FF2B5EF4-FFF2-40B4-BE49-F238E27FC236}">
                <a16:creationId xmlns:a16="http://schemas.microsoft.com/office/drawing/2014/main" id="{A9A7122A-D34A-4FB5-BC29-9A1BFB6C4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6075" y="1544638"/>
            <a:ext cx="24971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Neuron (Human Brain)</a:t>
            </a:r>
          </a:p>
        </p:txBody>
      </p:sp>
      <p:sp>
        <p:nvSpPr>
          <p:cNvPr id="163868" name="Text Box 28">
            <a:extLst>
              <a:ext uri="{FF2B5EF4-FFF2-40B4-BE49-F238E27FC236}">
                <a16:creationId xmlns:a16="http://schemas.microsoft.com/office/drawing/2014/main" id="{FEA52430-DA7A-42B6-BD39-D8534D553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438" y="4195763"/>
            <a:ext cx="37465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Simulated Neural Network Node or Unit </a:t>
            </a:r>
          </a:p>
        </p:txBody>
      </p:sp>
      <p:sp>
        <p:nvSpPr>
          <p:cNvPr id="163869" name="WordArt 29">
            <a:extLst>
              <a:ext uri="{FF2B5EF4-FFF2-40B4-BE49-F238E27FC236}">
                <a16:creationId xmlns:a16="http://schemas.microsoft.com/office/drawing/2014/main" id="{C347DB56-223A-482B-98C2-D661007C884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900113" y="2528888"/>
            <a:ext cx="1076325" cy="965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Inputs</a:t>
            </a:r>
          </a:p>
        </p:txBody>
      </p:sp>
      <p:sp>
        <p:nvSpPr>
          <p:cNvPr id="163870" name="WordArt 30">
            <a:extLst>
              <a:ext uri="{FF2B5EF4-FFF2-40B4-BE49-F238E27FC236}">
                <a16:creationId xmlns:a16="http://schemas.microsoft.com/office/drawing/2014/main" id="{C7775622-66AB-4C28-B3BF-B33D57A5546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127875" y="2241550"/>
            <a:ext cx="1076325" cy="965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Output</a:t>
            </a:r>
          </a:p>
        </p:txBody>
      </p:sp>
      <p:sp>
        <p:nvSpPr>
          <p:cNvPr id="163871" name="WordArt 31">
            <a:extLst>
              <a:ext uri="{FF2B5EF4-FFF2-40B4-BE49-F238E27FC236}">
                <a16:creationId xmlns:a16="http://schemas.microsoft.com/office/drawing/2014/main" id="{497D7DA9-25A8-40F3-B8E4-2D1EB7365A8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16013" y="5049838"/>
            <a:ext cx="1076325" cy="965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Inputs</a:t>
            </a:r>
          </a:p>
        </p:txBody>
      </p:sp>
      <p:sp>
        <p:nvSpPr>
          <p:cNvPr id="163872" name="WordArt 32">
            <a:extLst>
              <a:ext uri="{FF2B5EF4-FFF2-40B4-BE49-F238E27FC236}">
                <a16:creationId xmlns:a16="http://schemas.microsoft.com/office/drawing/2014/main" id="{1F3DE4E6-022E-4B0D-A648-0B0AF4F487F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056438" y="4797425"/>
            <a:ext cx="1076325" cy="965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0" i="0" u="none" strike="noStrike" kern="10" cap="none" spc="0" normalizeH="0" baseline="0" noProof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Output</a:t>
            </a:r>
          </a:p>
        </p:txBody>
      </p:sp>
      <p:grpSp>
        <p:nvGrpSpPr>
          <p:cNvPr id="4" name="Group 39">
            <a:extLst>
              <a:ext uri="{FF2B5EF4-FFF2-40B4-BE49-F238E27FC236}">
                <a16:creationId xmlns:a16="http://schemas.microsoft.com/office/drawing/2014/main" id="{10BCA89B-D1EB-422C-B922-C25172BB9E25}"/>
              </a:ext>
            </a:extLst>
          </p:cNvPr>
          <p:cNvGrpSpPr>
            <a:grpSpLocks/>
          </p:cNvGrpSpPr>
          <p:nvPr/>
        </p:nvGrpSpPr>
        <p:grpSpPr bwMode="auto">
          <a:xfrm>
            <a:off x="2836863" y="4594225"/>
            <a:ext cx="3184525" cy="1500188"/>
            <a:chOff x="1787" y="2894"/>
            <a:chExt cx="2006" cy="945"/>
          </a:xfrm>
        </p:grpSpPr>
        <p:sp>
          <p:nvSpPr>
            <p:cNvPr id="68627" name="Line 3">
              <a:extLst>
                <a:ext uri="{FF2B5EF4-FFF2-40B4-BE49-F238E27FC236}">
                  <a16:creationId xmlns:a16="http://schemas.microsoft.com/office/drawing/2014/main" id="{F3FBD5E7-275A-4DFA-B179-085FE42D6E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6" y="3379"/>
              <a:ext cx="767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8628" name="Line 16">
              <a:extLst>
                <a:ext uri="{FF2B5EF4-FFF2-40B4-BE49-F238E27FC236}">
                  <a16:creationId xmlns:a16="http://schemas.microsoft.com/office/drawing/2014/main" id="{F5188B66-2A77-407C-887C-E6C51C7096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87" y="3379"/>
              <a:ext cx="767" cy="0"/>
            </a:xfrm>
            <a:prstGeom prst="line">
              <a:avLst/>
            </a:prstGeom>
            <a:noFill/>
            <a:ln w="12700">
              <a:solidFill>
                <a:srgbClr val="8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8629" name="Line 17">
              <a:extLst>
                <a:ext uri="{FF2B5EF4-FFF2-40B4-BE49-F238E27FC236}">
                  <a16:creationId xmlns:a16="http://schemas.microsoft.com/office/drawing/2014/main" id="{DBA59C8E-F888-4CCF-A21E-1357BBB400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87" y="3379"/>
              <a:ext cx="767" cy="91"/>
            </a:xfrm>
            <a:prstGeom prst="line">
              <a:avLst/>
            </a:prstGeom>
            <a:noFill/>
            <a:ln w="12700">
              <a:solidFill>
                <a:srgbClr val="8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8630" name="Line 18">
              <a:extLst>
                <a:ext uri="{FF2B5EF4-FFF2-40B4-BE49-F238E27FC236}">
                  <a16:creationId xmlns:a16="http://schemas.microsoft.com/office/drawing/2014/main" id="{8AE90D18-1BB8-4D12-B84B-D9E3731A05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87" y="3379"/>
              <a:ext cx="767" cy="187"/>
            </a:xfrm>
            <a:prstGeom prst="line">
              <a:avLst/>
            </a:prstGeom>
            <a:noFill/>
            <a:ln w="12700">
              <a:solidFill>
                <a:srgbClr val="8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8631" name="Line 19">
              <a:extLst>
                <a:ext uri="{FF2B5EF4-FFF2-40B4-BE49-F238E27FC236}">
                  <a16:creationId xmlns:a16="http://schemas.microsoft.com/office/drawing/2014/main" id="{16F77C4C-BBDE-429E-AF3C-77312FF515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87" y="3379"/>
              <a:ext cx="767" cy="283"/>
            </a:xfrm>
            <a:prstGeom prst="line">
              <a:avLst/>
            </a:prstGeom>
            <a:noFill/>
            <a:ln w="12700">
              <a:solidFill>
                <a:srgbClr val="8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8632" name="Line 20">
              <a:extLst>
                <a:ext uri="{FF2B5EF4-FFF2-40B4-BE49-F238E27FC236}">
                  <a16:creationId xmlns:a16="http://schemas.microsoft.com/office/drawing/2014/main" id="{4A635417-2D46-479E-9315-19314BBF95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87" y="3278"/>
              <a:ext cx="767" cy="101"/>
            </a:xfrm>
            <a:prstGeom prst="line">
              <a:avLst/>
            </a:prstGeom>
            <a:noFill/>
            <a:ln w="12700">
              <a:solidFill>
                <a:srgbClr val="8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8633" name="Line 21">
              <a:extLst>
                <a:ext uri="{FF2B5EF4-FFF2-40B4-BE49-F238E27FC236}">
                  <a16:creationId xmlns:a16="http://schemas.microsoft.com/office/drawing/2014/main" id="{8D80C08A-1B97-44DF-942D-BF65F3D87F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87" y="3182"/>
              <a:ext cx="767" cy="197"/>
            </a:xfrm>
            <a:prstGeom prst="line">
              <a:avLst/>
            </a:prstGeom>
            <a:noFill/>
            <a:ln w="12700">
              <a:solidFill>
                <a:srgbClr val="8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8634" name="Line 22">
              <a:extLst>
                <a:ext uri="{FF2B5EF4-FFF2-40B4-BE49-F238E27FC236}">
                  <a16:creationId xmlns:a16="http://schemas.microsoft.com/office/drawing/2014/main" id="{5E7EC6C4-5888-4450-9402-C03835270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87" y="3086"/>
              <a:ext cx="767" cy="293"/>
            </a:xfrm>
            <a:prstGeom prst="line">
              <a:avLst/>
            </a:prstGeom>
            <a:noFill/>
            <a:ln w="12700">
              <a:solidFill>
                <a:srgbClr val="8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8635" name="Line 23">
              <a:extLst>
                <a:ext uri="{FF2B5EF4-FFF2-40B4-BE49-F238E27FC236}">
                  <a16:creationId xmlns:a16="http://schemas.microsoft.com/office/drawing/2014/main" id="{F12091B9-5482-45DC-9302-85F47C11CF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87" y="2990"/>
              <a:ext cx="767" cy="389"/>
            </a:xfrm>
            <a:prstGeom prst="line">
              <a:avLst/>
            </a:prstGeom>
            <a:noFill/>
            <a:ln w="12700">
              <a:solidFill>
                <a:srgbClr val="8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8636" name="Line 24">
              <a:extLst>
                <a:ext uri="{FF2B5EF4-FFF2-40B4-BE49-F238E27FC236}">
                  <a16:creationId xmlns:a16="http://schemas.microsoft.com/office/drawing/2014/main" id="{63CBE9D9-B1B9-4F8C-9BB6-54C6BCA2AF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87" y="2894"/>
              <a:ext cx="767" cy="485"/>
            </a:xfrm>
            <a:prstGeom prst="line">
              <a:avLst/>
            </a:prstGeom>
            <a:noFill/>
            <a:ln w="12700">
              <a:solidFill>
                <a:srgbClr val="8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8637" name="Oval 25">
              <a:extLst>
                <a:ext uri="{FF2B5EF4-FFF2-40B4-BE49-F238E27FC236}">
                  <a16:creationId xmlns:a16="http://schemas.microsoft.com/office/drawing/2014/main" id="{DA1F07C7-6031-4AFF-A681-B72C9B507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4" y="3134"/>
              <a:ext cx="472" cy="480"/>
            </a:xfrm>
            <a:prstGeom prst="ellipse">
              <a:avLst/>
            </a:prstGeom>
            <a:gradFill rotWithShape="0">
              <a:gsLst>
                <a:gs pos="0">
                  <a:srgbClr val="000000"/>
                </a:gs>
                <a:gs pos="100000">
                  <a:srgbClr val="CC0000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8638" name="Line 26">
              <a:extLst>
                <a:ext uri="{FF2B5EF4-FFF2-40B4-BE49-F238E27FC236}">
                  <a16:creationId xmlns:a16="http://schemas.microsoft.com/office/drawing/2014/main" id="{41529847-1ABE-43FF-8620-F491F5612A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87" y="3379"/>
              <a:ext cx="767" cy="379"/>
            </a:xfrm>
            <a:prstGeom prst="line">
              <a:avLst/>
            </a:prstGeom>
            <a:noFill/>
            <a:ln w="12700">
              <a:solidFill>
                <a:srgbClr val="8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8639" name="Line 34">
              <a:extLst>
                <a:ext uri="{FF2B5EF4-FFF2-40B4-BE49-F238E27FC236}">
                  <a16:creationId xmlns:a16="http://schemas.microsoft.com/office/drawing/2014/main" id="{9F6DAF1F-B76E-4126-887B-1BD3E792E7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2" y="3521"/>
              <a:ext cx="90" cy="3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Dot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163875" name="Text Box 35">
            <a:extLst>
              <a:ext uri="{FF2B5EF4-FFF2-40B4-BE49-F238E27FC236}">
                <a16:creationId xmlns:a16="http://schemas.microsoft.com/office/drawing/2014/main" id="{93B00160-2223-4EA7-9503-1B2C8C20E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3752850"/>
            <a:ext cx="1268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synapses</a:t>
            </a:r>
          </a:p>
        </p:txBody>
      </p:sp>
      <p:sp>
        <p:nvSpPr>
          <p:cNvPr id="163876" name="Text Box 36">
            <a:extLst>
              <a:ext uri="{FF2B5EF4-FFF2-40B4-BE49-F238E27FC236}">
                <a16:creationId xmlns:a16="http://schemas.microsoft.com/office/drawing/2014/main" id="{1FAAB062-E6F1-47A0-96BE-6C9B11A10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1525" y="6021388"/>
            <a:ext cx="1012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weight</a:t>
            </a:r>
          </a:p>
        </p:txBody>
      </p:sp>
      <p:sp>
        <p:nvSpPr>
          <p:cNvPr id="163878" name="Line 38">
            <a:extLst>
              <a:ext uri="{FF2B5EF4-FFF2-40B4-BE49-F238E27FC236}">
                <a16:creationId xmlns:a16="http://schemas.microsoft.com/office/drawing/2014/main" id="{7EBFC613-13E3-4711-8D1A-736057D94C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55875" y="3357563"/>
            <a:ext cx="539750" cy="4667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Dot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9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3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3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3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3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3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3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3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3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7" grpId="0"/>
      <p:bldP spid="163868" grpId="0"/>
      <p:bldP spid="163875" grpId="0"/>
      <p:bldP spid="16387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b="1" dirty="0"/>
              <a:t>Arsitektur Jaringan Saraf Buatan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saraf</a:t>
            </a:r>
            <a:r>
              <a:rPr lang="en-US" dirty="0"/>
              <a:t> </a:t>
            </a:r>
            <a:r>
              <a:rPr lang="en-US" dirty="0" err="1"/>
              <a:t>buatan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lapisan</a:t>
            </a:r>
            <a:r>
              <a:rPr lang="en-US" dirty="0"/>
              <a:t> unit,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pPr lvl="0"/>
            <a:r>
              <a:rPr lang="en-US" dirty="0"/>
              <a:t>Unit </a:t>
            </a:r>
            <a:r>
              <a:rPr lang="en-US" i="1" dirty="0"/>
              <a:t>input</a:t>
            </a:r>
          </a:p>
          <a:p>
            <a:pPr lvl="0"/>
            <a:r>
              <a:rPr lang="en-US" dirty="0"/>
              <a:t>Unit </a:t>
            </a:r>
            <a:r>
              <a:rPr lang="en-US" dirty="0" err="1"/>
              <a:t>tersembunyi</a:t>
            </a:r>
            <a:endParaRPr lang="en-US" dirty="0"/>
          </a:p>
          <a:p>
            <a:r>
              <a:rPr lang="en-US" dirty="0"/>
              <a:t>Unit </a:t>
            </a:r>
            <a:r>
              <a:rPr lang="en-US" i="1" dirty="0"/>
              <a:t>output</a:t>
            </a:r>
            <a:endParaRPr lang="en-US" dirty="0"/>
          </a:p>
          <a:p>
            <a:pPr lvl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22530" name="Group 2"/>
          <p:cNvGrpSpPr>
            <a:grpSpLocks/>
          </p:cNvGrpSpPr>
          <p:nvPr/>
        </p:nvGrpSpPr>
        <p:grpSpPr bwMode="auto">
          <a:xfrm>
            <a:off x="3733800" y="2514600"/>
            <a:ext cx="5181600" cy="4191000"/>
            <a:chOff x="3345" y="2209"/>
            <a:chExt cx="6752" cy="4379"/>
          </a:xfrm>
        </p:grpSpPr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45" y="2209"/>
              <a:ext cx="6752" cy="4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32" name="Text Box 4"/>
            <p:cNvSpPr txBox="1">
              <a:spLocks noChangeArrowheads="1"/>
            </p:cNvSpPr>
            <p:nvPr/>
          </p:nvSpPr>
          <p:spPr bwMode="auto">
            <a:xfrm>
              <a:off x="4077" y="2560"/>
              <a:ext cx="531" cy="4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X</a:t>
              </a:r>
              <a:r>
                <a:rPr kumimoji="0" lang="en-US" sz="8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2533" name="Text Box 5"/>
            <p:cNvSpPr txBox="1">
              <a:spLocks noChangeArrowheads="1"/>
            </p:cNvSpPr>
            <p:nvPr/>
          </p:nvSpPr>
          <p:spPr bwMode="auto">
            <a:xfrm>
              <a:off x="4968" y="2560"/>
              <a:ext cx="531" cy="4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X</a:t>
              </a:r>
              <a:r>
                <a:rPr kumimoji="0" lang="en-US" sz="8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2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2534" name="Text Box 6"/>
            <p:cNvSpPr txBox="1">
              <a:spLocks noChangeArrowheads="1"/>
            </p:cNvSpPr>
            <p:nvPr/>
          </p:nvSpPr>
          <p:spPr bwMode="auto">
            <a:xfrm>
              <a:off x="5868" y="2560"/>
              <a:ext cx="531" cy="4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X</a:t>
              </a:r>
              <a:r>
                <a:rPr kumimoji="0" lang="en-US" sz="8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3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2535" name="Text Box 7"/>
            <p:cNvSpPr txBox="1">
              <a:spLocks noChangeArrowheads="1"/>
            </p:cNvSpPr>
            <p:nvPr/>
          </p:nvSpPr>
          <p:spPr bwMode="auto">
            <a:xfrm>
              <a:off x="6768" y="2560"/>
              <a:ext cx="531" cy="4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X</a:t>
              </a:r>
              <a:r>
                <a:rPr kumimoji="0" lang="en-US" sz="8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4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2536" name="Text Box 8"/>
            <p:cNvSpPr txBox="1">
              <a:spLocks noChangeArrowheads="1"/>
            </p:cNvSpPr>
            <p:nvPr/>
          </p:nvSpPr>
          <p:spPr bwMode="auto">
            <a:xfrm>
              <a:off x="4068" y="3460"/>
              <a:ext cx="531" cy="4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i</a:t>
              </a:r>
              <a:r>
                <a:rPr kumimoji="0" lang="en-US" sz="9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2537" name="Text Box 9"/>
            <p:cNvSpPr txBox="1">
              <a:spLocks noChangeArrowheads="1"/>
            </p:cNvSpPr>
            <p:nvPr/>
          </p:nvSpPr>
          <p:spPr bwMode="auto">
            <a:xfrm>
              <a:off x="4977" y="6048"/>
              <a:ext cx="531" cy="4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Y</a:t>
              </a:r>
              <a:r>
                <a:rPr kumimoji="0" lang="en-US" sz="8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6048" y="6048"/>
              <a:ext cx="531" cy="4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Y</a:t>
              </a:r>
              <a:r>
                <a:rPr kumimoji="0" lang="en-US" sz="8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2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2539" name="Text Box 11"/>
            <p:cNvSpPr txBox="1">
              <a:spLocks noChangeArrowheads="1"/>
            </p:cNvSpPr>
            <p:nvPr/>
          </p:nvSpPr>
          <p:spPr bwMode="auto">
            <a:xfrm>
              <a:off x="4977" y="3460"/>
              <a:ext cx="531" cy="4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i</a:t>
              </a:r>
              <a:r>
                <a:rPr kumimoji="0" lang="en-US" sz="9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2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5868" y="3460"/>
              <a:ext cx="531" cy="4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i</a:t>
              </a:r>
              <a:r>
                <a:rPr kumimoji="0" lang="en-US" sz="9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3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2541" name="Text Box 13"/>
            <p:cNvSpPr txBox="1">
              <a:spLocks noChangeArrowheads="1"/>
            </p:cNvSpPr>
            <p:nvPr/>
          </p:nvSpPr>
          <p:spPr bwMode="auto">
            <a:xfrm>
              <a:off x="6768" y="3460"/>
              <a:ext cx="531" cy="4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i</a:t>
              </a:r>
              <a:r>
                <a:rPr kumimoji="0" lang="en-US" sz="9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4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2542" name="Text Box 14"/>
            <p:cNvSpPr txBox="1">
              <a:spLocks noChangeArrowheads="1"/>
            </p:cNvSpPr>
            <p:nvPr/>
          </p:nvSpPr>
          <p:spPr bwMode="auto">
            <a:xfrm>
              <a:off x="6048" y="5148"/>
              <a:ext cx="531" cy="4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o</a:t>
              </a:r>
              <a:r>
                <a:rPr kumimoji="0" lang="en-US" sz="8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2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2543" name="Text Box 15"/>
            <p:cNvSpPr txBox="1">
              <a:spLocks noChangeArrowheads="1"/>
            </p:cNvSpPr>
            <p:nvPr/>
          </p:nvSpPr>
          <p:spPr bwMode="auto">
            <a:xfrm>
              <a:off x="4968" y="5148"/>
              <a:ext cx="531" cy="4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o</a:t>
              </a:r>
              <a:r>
                <a:rPr kumimoji="0" lang="en-US" sz="8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2544" name="Text Box 16"/>
            <p:cNvSpPr txBox="1">
              <a:spLocks noChangeArrowheads="1"/>
            </p:cNvSpPr>
            <p:nvPr/>
          </p:nvSpPr>
          <p:spPr bwMode="auto">
            <a:xfrm>
              <a:off x="4428" y="4248"/>
              <a:ext cx="531" cy="4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h</a:t>
              </a:r>
              <a:r>
                <a:rPr kumimoji="0" lang="en-US" sz="8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2545" name="Text Box 17"/>
            <p:cNvSpPr txBox="1">
              <a:spLocks noChangeArrowheads="1"/>
            </p:cNvSpPr>
            <p:nvPr/>
          </p:nvSpPr>
          <p:spPr bwMode="auto">
            <a:xfrm>
              <a:off x="5328" y="4248"/>
              <a:ext cx="531" cy="4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h</a:t>
              </a:r>
              <a:r>
                <a:rPr kumimoji="0" lang="en-US" sz="8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2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2546" name="Text Box 18"/>
            <p:cNvSpPr txBox="1">
              <a:spLocks noChangeArrowheads="1"/>
            </p:cNvSpPr>
            <p:nvPr/>
          </p:nvSpPr>
          <p:spPr bwMode="auto">
            <a:xfrm>
              <a:off x="6237" y="4248"/>
              <a:ext cx="531" cy="4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h</a:t>
              </a:r>
              <a:r>
                <a:rPr kumimoji="0" lang="en-US" sz="8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3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34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664094" y="489993"/>
            <a:ext cx="78867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628" y="1851422"/>
            <a:ext cx="7046063" cy="4032854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1539970" y="1632132"/>
            <a:ext cx="767801" cy="425214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8" name="Rectangle 107"/>
          <p:cNvSpPr/>
          <p:nvPr/>
        </p:nvSpPr>
        <p:spPr>
          <a:xfrm>
            <a:off x="1745687" y="1646884"/>
            <a:ext cx="1842172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Input Layer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3853111" y="1617379"/>
            <a:ext cx="1753032" cy="4266896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1" name="Rectangle 110"/>
          <p:cNvSpPr/>
          <p:nvPr/>
        </p:nvSpPr>
        <p:spPr>
          <a:xfrm>
            <a:off x="6705600" y="1617380"/>
            <a:ext cx="1208315" cy="4266896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2" name="Rectangle 111"/>
          <p:cNvSpPr/>
          <p:nvPr/>
        </p:nvSpPr>
        <p:spPr>
          <a:xfrm>
            <a:off x="6969922" y="1646884"/>
            <a:ext cx="2098652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Output Layer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923315" y="2675165"/>
            <a:ext cx="816428" cy="359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4" name="Rectangle 113"/>
          <p:cNvSpPr/>
          <p:nvPr/>
        </p:nvSpPr>
        <p:spPr>
          <a:xfrm>
            <a:off x="7121817" y="2635488"/>
            <a:ext cx="143340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Neurons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-15631" y="2635487"/>
            <a:ext cx="1433406" cy="83099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Not</a:t>
            </a:r>
          </a:p>
          <a:p>
            <a:r>
              <a:rPr lang="en-US" sz="2400" dirty="0">
                <a:solidFill>
                  <a:srgbClr val="00B050"/>
                </a:solidFill>
              </a:rPr>
              <a:t>Neurons</a:t>
            </a:r>
          </a:p>
        </p:txBody>
      </p:sp>
      <p:cxnSp>
        <p:nvCxnSpPr>
          <p:cNvPr id="117" name="Straight Arrow Connector 116"/>
          <p:cNvCxnSpPr>
            <a:stCxn id="114" idx="1"/>
          </p:cNvCxnSpPr>
          <p:nvPr/>
        </p:nvCxnSpPr>
        <p:spPr>
          <a:xfrm flipH="1" flipV="1">
            <a:off x="5095661" y="2085466"/>
            <a:ext cx="2026156" cy="78085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7151484" y="2969080"/>
            <a:ext cx="191146" cy="21584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15" idx="3"/>
          </p:cNvCxnSpPr>
          <p:nvPr/>
        </p:nvCxnSpPr>
        <p:spPr>
          <a:xfrm flipV="1">
            <a:off x="1417775" y="2675165"/>
            <a:ext cx="226515" cy="37582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15" idx="3"/>
          </p:cNvCxnSpPr>
          <p:nvPr/>
        </p:nvCxnSpPr>
        <p:spPr>
          <a:xfrm>
            <a:off x="1417775" y="3050986"/>
            <a:ext cx="242668" cy="1031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2332391" y="5168695"/>
            <a:ext cx="1367682" cy="73866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Synapse</a:t>
            </a:r>
          </a:p>
          <a:p>
            <a:r>
              <a:rPr lang="en-US" sz="2100" dirty="0">
                <a:solidFill>
                  <a:srgbClr val="00B050"/>
                </a:solidFill>
              </a:rPr>
              <a:t>(weights)</a:t>
            </a:r>
          </a:p>
        </p:txBody>
      </p:sp>
      <p:cxnSp>
        <p:nvCxnSpPr>
          <p:cNvPr id="129" name="Straight Arrow Connector 128"/>
          <p:cNvCxnSpPr>
            <a:stCxn id="128" idx="0"/>
          </p:cNvCxnSpPr>
          <p:nvPr/>
        </p:nvCxnSpPr>
        <p:spPr>
          <a:xfrm flipV="1">
            <a:off x="3016232" y="4544831"/>
            <a:ext cx="67604" cy="62386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>
            <a:off x="3733367" y="2766903"/>
            <a:ext cx="1019606" cy="328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33" name="Rectangle 132"/>
          <p:cNvSpPr/>
          <p:nvPr/>
        </p:nvSpPr>
        <p:spPr>
          <a:xfrm>
            <a:off x="4876800" y="2808575"/>
            <a:ext cx="1277461" cy="418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34" name="Rectangle 133"/>
          <p:cNvSpPr/>
          <p:nvPr/>
        </p:nvSpPr>
        <p:spPr>
          <a:xfrm>
            <a:off x="4426655" y="2684840"/>
            <a:ext cx="1277461" cy="418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35" name="Rectangle 134"/>
          <p:cNvSpPr/>
          <p:nvPr/>
        </p:nvSpPr>
        <p:spPr>
          <a:xfrm>
            <a:off x="3693928" y="3758203"/>
            <a:ext cx="2460333" cy="418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36" name="Rectangle 135"/>
          <p:cNvSpPr/>
          <p:nvPr/>
        </p:nvSpPr>
        <p:spPr>
          <a:xfrm>
            <a:off x="3853111" y="3908732"/>
            <a:ext cx="1929818" cy="418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37" name="Rectangle 136"/>
          <p:cNvSpPr/>
          <p:nvPr/>
        </p:nvSpPr>
        <p:spPr>
          <a:xfrm>
            <a:off x="3988899" y="5381286"/>
            <a:ext cx="1277461" cy="418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38" name="Rectangle 137"/>
          <p:cNvSpPr/>
          <p:nvPr/>
        </p:nvSpPr>
        <p:spPr>
          <a:xfrm>
            <a:off x="5266360" y="4890046"/>
            <a:ext cx="1277461" cy="582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39" name="Rectangle 138"/>
          <p:cNvSpPr/>
          <p:nvPr/>
        </p:nvSpPr>
        <p:spPr>
          <a:xfrm>
            <a:off x="6781596" y="3796715"/>
            <a:ext cx="1110853" cy="418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40" name="Rectangle 139"/>
          <p:cNvSpPr/>
          <p:nvPr/>
        </p:nvSpPr>
        <p:spPr>
          <a:xfrm>
            <a:off x="5007925" y="1851423"/>
            <a:ext cx="554675" cy="198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0" name="Rectangle 109"/>
          <p:cNvSpPr/>
          <p:nvPr/>
        </p:nvSpPr>
        <p:spPr>
          <a:xfrm>
            <a:off x="4998796" y="1617379"/>
            <a:ext cx="1639562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Hidden Layer</a:t>
            </a:r>
          </a:p>
        </p:txBody>
      </p:sp>
    </p:spTree>
    <p:extLst>
      <p:ext uri="{BB962C8B-B14F-4D97-AF65-F5344CB8AC3E}">
        <p14:creationId xmlns:p14="http://schemas.microsoft.com/office/powerpoint/2010/main" val="343241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09" grpId="0" animBg="1"/>
      <p:bldP spid="111" grpId="0" animBg="1"/>
      <p:bldP spid="112" grpId="0" animBg="1"/>
      <p:bldP spid="114" grpId="0" animBg="1"/>
      <p:bldP spid="115" grpId="0" animBg="1"/>
      <p:bldP spid="128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b="1" dirty="0"/>
              <a:t>Jaringan dengan lapisan tunggal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000" b="1" dirty="0"/>
              <a:t>Jaringan dengan lapisan tunggal hanya memiliki satu lapisan dengan bobot yang terhubung. Jaringan ini hanya menerima </a:t>
            </a:r>
            <a:r>
              <a:rPr lang="id-ID" sz="2000" b="1" i="1" dirty="0"/>
              <a:t>input</a:t>
            </a:r>
            <a:r>
              <a:rPr lang="id-ID" sz="2000" b="1" dirty="0"/>
              <a:t> kemudian secara langsung akan mengolahnya menjadi </a:t>
            </a:r>
            <a:r>
              <a:rPr lang="id-ID" sz="2000" b="1" i="1" dirty="0"/>
              <a:t>output</a:t>
            </a:r>
            <a:r>
              <a:rPr lang="id-ID" sz="2000" b="1" dirty="0"/>
              <a:t> tanpa harus melalui lapisan tersembunyi </a:t>
            </a:r>
            <a:endParaRPr lang="en-US" sz="2000" b="1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200400"/>
            <a:ext cx="542774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067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b="1" dirty="0"/>
              <a:t>Jaringan dengan lapisan banyak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Pada tipe ini, diantara lapisan masukan dan keluaran terdapat satu atau lebih lapisan tersembunyi 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lum bright="2000" contrast="2000"/>
          </a:blip>
          <a:srcRect/>
          <a:stretch>
            <a:fillRect/>
          </a:stretch>
        </p:blipFill>
        <p:spPr bwMode="auto">
          <a:xfrm>
            <a:off x="1142999" y="2971800"/>
            <a:ext cx="5987627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6856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5">
            <a:extLst>
              <a:ext uri="{FF2B5EF4-FFF2-40B4-BE49-F238E27FC236}">
                <a16:creationId xmlns:a16="http://schemas.microsoft.com/office/drawing/2014/main" id="{8001B44A-572B-42C1-823A-5154BCEC51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532812" cy="685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 Sample Data set</a:t>
            </a:r>
          </a:p>
        </p:txBody>
      </p:sp>
      <p:sp>
        <p:nvSpPr>
          <p:cNvPr id="11266" name="Slide Number Placeholder 4">
            <a:extLst>
              <a:ext uri="{FF2B5EF4-FFF2-40B4-BE49-F238E27FC236}">
                <a16:creationId xmlns:a16="http://schemas.microsoft.com/office/drawing/2014/main" id="{E1C15E48-59C9-4639-8A71-F8DD7AF7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8B89E2-7F1E-4881-B98F-274EBF28B56D}" type="slidenum">
              <a:rPr kumimoji="0" lang="en-US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D9588FD8-5309-409D-A1B7-602FA3DA4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2563" y="2852738"/>
            <a:ext cx="474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...</a:t>
            </a:r>
          </a:p>
        </p:txBody>
      </p:sp>
      <p:sp>
        <p:nvSpPr>
          <p:cNvPr id="84995" name="Text Box 3">
            <a:extLst>
              <a:ext uri="{FF2B5EF4-FFF2-40B4-BE49-F238E27FC236}">
                <a16:creationId xmlns:a16="http://schemas.microsoft.com/office/drawing/2014/main" id="{C0FBD818-4F0A-48CE-A235-62AB864CC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5500" y="6324600"/>
            <a:ext cx="635000" cy="579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...</a:t>
            </a:r>
          </a:p>
        </p:txBody>
      </p:sp>
      <p:sp>
        <p:nvSpPr>
          <p:cNvPr id="84996" name="Text Box 4">
            <a:extLst>
              <a:ext uri="{FF2B5EF4-FFF2-40B4-BE49-F238E27FC236}">
                <a16:creationId xmlns:a16="http://schemas.microsoft.com/office/drawing/2014/main" id="{76B8752C-08E5-4658-B1BE-A59467A65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5500" y="6324600"/>
            <a:ext cx="635000" cy="579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...</a:t>
            </a:r>
          </a:p>
        </p:txBody>
      </p:sp>
      <p:sp>
        <p:nvSpPr>
          <p:cNvPr id="6151" name="Rectangle 6">
            <a:extLst>
              <a:ext uri="{FF2B5EF4-FFF2-40B4-BE49-F238E27FC236}">
                <a16:creationId xmlns:a16="http://schemas.microsoft.com/office/drawing/2014/main" id="{E0851126-1082-4BB2-BE72-A20A54E7D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30051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52" name="Rectangle 7">
            <a:extLst>
              <a:ext uri="{FF2B5EF4-FFF2-40B4-BE49-F238E27FC236}">
                <a16:creationId xmlns:a16="http://schemas.microsoft.com/office/drawing/2014/main" id="{3677579B-EFDB-4263-90C6-9C0A299C6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33099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53" name="Rectangle 8">
            <a:extLst>
              <a:ext uri="{FF2B5EF4-FFF2-40B4-BE49-F238E27FC236}">
                <a16:creationId xmlns:a16="http://schemas.microsoft.com/office/drawing/2014/main" id="{9B4DA5A4-48E2-4AC2-9343-57D4B571D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36147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54" name="Rectangle 9">
            <a:extLst>
              <a:ext uri="{FF2B5EF4-FFF2-40B4-BE49-F238E27FC236}">
                <a16:creationId xmlns:a16="http://schemas.microsoft.com/office/drawing/2014/main" id="{76072480-6549-4715-9EA3-C9BC9CB7D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39195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55" name="Rectangle 10">
            <a:extLst>
              <a:ext uri="{FF2B5EF4-FFF2-40B4-BE49-F238E27FC236}">
                <a16:creationId xmlns:a16="http://schemas.microsoft.com/office/drawing/2014/main" id="{4D4864B9-2B97-4252-9E3A-2461991BA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42243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56" name="Rectangle 11">
            <a:extLst>
              <a:ext uri="{FF2B5EF4-FFF2-40B4-BE49-F238E27FC236}">
                <a16:creationId xmlns:a16="http://schemas.microsoft.com/office/drawing/2014/main" id="{148BA503-00C9-41F3-9E85-3C93E6748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45291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57" name="Rectangle 12">
            <a:extLst>
              <a:ext uri="{FF2B5EF4-FFF2-40B4-BE49-F238E27FC236}">
                <a16:creationId xmlns:a16="http://schemas.microsoft.com/office/drawing/2014/main" id="{0C3C00AF-13C0-4E3A-B0CF-67BD878D4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48339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58" name="Rectangle 13">
            <a:extLst>
              <a:ext uri="{FF2B5EF4-FFF2-40B4-BE49-F238E27FC236}">
                <a16:creationId xmlns:a16="http://schemas.microsoft.com/office/drawing/2014/main" id="{308B775B-1704-489D-B03C-F8D63BD15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5668963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59" name="Text Box 14">
            <a:extLst>
              <a:ext uri="{FF2B5EF4-FFF2-40B4-BE49-F238E27FC236}">
                <a16:creationId xmlns:a16="http://schemas.microsoft.com/office/drawing/2014/main" id="{7575CCAF-3A9F-4369-A801-637A6338E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5138738"/>
            <a:ext cx="280988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+mn-cs"/>
            </a:endParaRPr>
          </a:p>
        </p:txBody>
      </p:sp>
      <p:sp>
        <p:nvSpPr>
          <p:cNvPr id="6160" name="Rectangle 15">
            <a:extLst>
              <a:ext uri="{FF2B5EF4-FFF2-40B4-BE49-F238E27FC236}">
                <a16:creationId xmlns:a16="http://schemas.microsoft.com/office/drawing/2014/main" id="{A9B31F2F-7B32-4E4E-A66B-E3B425830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575" y="30051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61" name="Rectangle 16">
            <a:extLst>
              <a:ext uri="{FF2B5EF4-FFF2-40B4-BE49-F238E27FC236}">
                <a16:creationId xmlns:a16="http://schemas.microsoft.com/office/drawing/2014/main" id="{0D9583FB-BD1C-49D0-88C3-516CDD0D1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575" y="33099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62" name="Rectangle 17">
            <a:extLst>
              <a:ext uri="{FF2B5EF4-FFF2-40B4-BE49-F238E27FC236}">
                <a16:creationId xmlns:a16="http://schemas.microsoft.com/office/drawing/2014/main" id="{A2F54335-08A8-4BD0-8243-5E5200848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575" y="36147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63" name="Rectangle 18">
            <a:extLst>
              <a:ext uri="{FF2B5EF4-FFF2-40B4-BE49-F238E27FC236}">
                <a16:creationId xmlns:a16="http://schemas.microsoft.com/office/drawing/2014/main" id="{6CF80E39-376A-401D-9BBB-1321C5513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575" y="39195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64" name="Rectangle 19">
            <a:extLst>
              <a:ext uri="{FF2B5EF4-FFF2-40B4-BE49-F238E27FC236}">
                <a16:creationId xmlns:a16="http://schemas.microsoft.com/office/drawing/2014/main" id="{2AB9A9B1-2DCD-4DCC-870F-1676A2876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575" y="42243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65" name="Rectangle 20">
            <a:extLst>
              <a:ext uri="{FF2B5EF4-FFF2-40B4-BE49-F238E27FC236}">
                <a16:creationId xmlns:a16="http://schemas.microsoft.com/office/drawing/2014/main" id="{BA02A5D3-6F6C-4B54-9B20-B6E7F6C60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575" y="45291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66" name="Rectangle 21">
            <a:extLst>
              <a:ext uri="{FF2B5EF4-FFF2-40B4-BE49-F238E27FC236}">
                <a16:creationId xmlns:a16="http://schemas.microsoft.com/office/drawing/2014/main" id="{5AE95038-744A-4351-BAA0-4B49F696F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575" y="48339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67" name="Rectangle 22">
            <a:extLst>
              <a:ext uri="{FF2B5EF4-FFF2-40B4-BE49-F238E27FC236}">
                <a16:creationId xmlns:a16="http://schemas.microsoft.com/office/drawing/2014/main" id="{0C1CA651-96D7-483F-8EE5-35D902F60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575" y="5668963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68" name="Text Box 23">
            <a:extLst>
              <a:ext uri="{FF2B5EF4-FFF2-40B4-BE49-F238E27FC236}">
                <a16:creationId xmlns:a16="http://schemas.microsoft.com/office/drawing/2014/main" id="{301BA8D4-9D1A-419D-B91A-DCA2FFD80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188" y="5138738"/>
            <a:ext cx="28098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+mn-cs"/>
            </a:endParaRPr>
          </a:p>
        </p:txBody>
      </p:sp>
      <p:sp>
        <p:nvSpPr>
          <p:cNvPr id="6169" name="Rectangle 24">
            <a:extLst>
              <a:ext uri="{FF2B5EF4-FFF2-40B4-BE49-F238E27FC236}">
                <a16:creationId xmlns:a16="http://schemas.microsoft.com/office/drawing/2014/main" id="{6AEF11BA-4262-4DFF-98C6-257257B5E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563" y="30051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70" name="Rectangle 25">
            <a:extLst>
              <a:ext uri="{FF2B5EF4-FFF2-40B4-BE49-F238E27FC236}">
                <a16:creationId xmlns:a16="http://schemas.microsoft.com/office/drawing/2014/main" id="{8A69606A-8DD8-4C9F-AB3D-309F8EA4E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563" y="33099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71" name="Rectangle 26">
            <a:extLst>
              <a:ext uri="{FF2B5EF4-FFF2-40B4-BE49-F238E27FC236}">
                <a16:creationId xmlns:a16="http://schemas.microsoft.com/office/drawing/2014/main" id="{B470D60C-611A-4FDE-B660-B5607D1EC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563" y="36147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72" name="Rectangle 27">
            <a:extLst>
              <a:ext uri="{FF2B5EF4-FFF2-40B4-BE49-F238E27FC236}">
                <a16:creationId xmlns:a16="http://schemas.microsoft.com/office/drawing/2014/main" id="{88B230B7-F571-4BC0-B6EA-D34980EDF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563" y="39195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73" name="Rectangle 28">
            <a:extLst>
              <a:ext uri="{FF2B5EF4-FFF2-40B4-BE49-F238E27FC236}">
                <a16:creationId xmlns:a16="http://schemas.microsoft.com/office/drawing/2014/main" id="{ABB43599-99C0-46A5-A09A-2F593737B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563" y="42243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74" name="Rectangle 29">
            <a:extLst>
              <a:ext uri="{FF2B5EF4-FFF2-40B4-BE49-F238E27FC236}">
                <a16:creationId xmlns:a16="http://schemas.microsoft.com/office/drawing/2014/main" id="{0E0C41D5-70F5-4CA8-AAB7-F8F610F95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563" y="45291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75" name="Rectangle 30">
            <a:extLst>
              <a:ext uri="{FF2B5EF4-FFF2-40B4-BE49-F238E27FC236}">
                <a16:creationId xmlns:a16="http://schemas.microsoft.com/office/drawing/2014/main" id="{38EAC3D6-9078-4607-8166-303F0E4A1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563" y="48339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76" name="Rectangle 31">
            <a:extLst>
              <a:ext uri="{FF2B5EF4-FFF2-40B4-BE49-F238E27FC236}">
                <a16:creationId xmlns:a16="http://schemas.microsoft.com/office/drawing/2014/main" id="{C3074C30-3A05-423D-9AD6-2E72BB3AD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563" y="5668963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77" name="Text Box 32">
            <a:extLst>
              <a:ext uri="{FF2B5EF4-FFF2-40B4-BE49-F238E27FC236}">
                <a16:creationId xmlns:a16="http://schemas.microsoft.com/office/drawing/2014/main" id="{48092E9C-A001-4017-BB45-6AD67CBE2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175" y="5138738"/>
            <a:ext cx="280988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+mn-cs"/>
            </a:endParaRPr>
          </a:p>
        </p:txBody>
      </p:sp>
      <p:sp>
        <p:nvSpPr>
          <p:cNvPr id="6178" name="Rectangle 33">
            <a:extLst>
              <a:ext uri="{FF2B5EF4-FFF2-40B4-BE49-F238E27FC236}">
                <a16:creationId xmlns:a16="http://schemas.microsoft.com/office/drawing/2014/main" id="{C4F6EEF3-0525-4627-A8D0-0A66C4C83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550" y="30051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79" name="Rectangle 34">
            <a:extLst>
              <a:ext uri="{FF2B5EF4-FFF2-40B4-BE49-F238E27FC236}">
                <a16:creationId xmlns:a16="http://schemas.microsoft.com/office/drawing/2014/main" id="{8E36D118-CD4F-446D-A3BC-E748E3541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550" y="33099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80" name="Rectangle 35">
            <a:extLst>
              <a:ext uri="{FF2B5EF4-FFF2-40B4-BE49-F238E27FC236}">
                <a16:creationId xmlns:a16="http://schemas.microsoft.com/office/drawing/2014/main" id="{9BC3AB34-F5E0-4926-AF30-F3888C2B6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550" y="36147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81" name="Rectangle 36">
            <a:extLst>
              <a:ext uri="{FF2B5EF4-FFF2-40B4-BE49-F238E27FC236}">
                <a16:creationId xmlns:a16="http://schemas.microsoft.com/office/drawing/2014/main" id="{8F3E46A7-6F4C-4A58-A430-393B113A4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550" y="39195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82" name="Rectangle 37">
            <a:extLst>
              <a:ext uri="{FF2B5EF4-FFF2-40B4-BE49-F238E27FC236}">
                <a16:creationId xmlns:a16="http://schemas.microsoft.com/office/drawing/2014/main" id="{ADBF9156-BFF0-45DB-9433-12697D53B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550" y="42243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83" name="Rectangle 38">
            <a:extLst>
              <a:ext uri="{FF2B5EF4-FFF2-40B4-BE49-F238E27FC236}">
                <a16:creationId xmlns:a16="http://schemas.microsoft.com/office/drawing/2014/main" id="{AA6CBC11-4D14-4D98-96B7-4B073A5D9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550" y="45291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84" name="Rectangle 39">
            <a:extLst>
              <a:ext uri="{FF2B5EF4-FFF2-40B4-BE49-F238E27FC236}">
                <a16:creationId xmlns:a16="http://schemas.microsoft.com/office/drawing/2014/main" id="{E3634A43-443F-42EB-A078-63C74C447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550" y="48339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85" name="Rectangle 40">
            <a:extLst>
              <a:ext uri="{FF2B5EF4-FFF2-40B4-BE49-F238E27FC236}">
                <a16:creationId xmlns:a16="http://schemas.microsoft.com/office/drawing/2014/main" id="{9A63371B-813D-4ED6-A86A-DD9860C81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550" y="5668963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86" name="Text Box 41">
            <a:extLst>
              <a:ext uri="{FF2B5EF4-FFF2-40B4-BE49-F238E27FC236}">
                <a16:creationId xmlns:a16="http://schemas.microsoft.com/office/drawing/2014/main" id="{3117766E-040C-4A57-9231-F6F3C29D5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6163" y="5138738"/>
            <a:ext cx="28098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+mn-cs"/>
            </a:endParaRPr>
          </a:p>
        </p:txBody>
      </p:sp>
      <p:sp>
        <p:nvSpPr>
          <p:cNvPr id="6187" name="Rectangle 42">
            <a:extLst>
              <a:ext uri="{FF2B5EF4-FFF2-40B4-BE49-F238E27FC236}">
                <a16:creationId xmlns:a16="http://schemas.microsoft.com/office/drawing/2014/main" id="{FCE42CAB-6326-44D5-85F1-52C9584BF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8" y="30051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88" name="Rectangle 43">
            <a:extLst>
              <a:ext uri="{FF2B5EF4-FFF2-40B4-BE49-F238E27FC236}">
                <a16:creationId xmlns:a16="http://schemas.microsoft.com/office/drawing/2014/main" id="{C5F715DB-A294-4F60-B23C-8790BF899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8" y="33099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89" name="Rectangle 44">
            <a:extLst>
              <a:ext uri="{FF2B5EF4-FFF2-40B4-BE49-F238E27FC236}">
                <a16:creationId xmlns:a16="http://schemas.microsoft.com/office/drawing/2014/main" id="{BEFE3854-5A87-4357-BC33-40AA62705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8" y="36147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90" name="Rectangle 45">
            <a:extLst>
              <a:ext uri="{FF2B5EF4-FFF2-40B4-BE49-F238E27FC236}">
                <a16:creationId xmlns:a16="http://schemas.microsoft.com/office/drawing/2014/main" id="{65F773A7-4ECF-4BE7-A9FB-9F6B8874F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8" y="39195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91" name="Rectangle 46">
            <a:extLst>
              <a:ext uri="{FF2B5EF4-FFF2-40B4-BE49-F238E27FC236}">
                <a16:creationId xmlns:a16="http://schemas.microsoft.com/office/drawing/2014/main" id="{0AF8EF9A-6EFE-4734-9ED7-87AD23AA3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8" y="42243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92" name="Rectangle 47">
            <a:extLst>
              <a:ext uri="{FF2B5EF4-FFF2-40B4-BE49-F238E27FC236}">
                <a16:creationId xmlns:a16="http://schemas.microsoft.com/office/drawing/2014/main" id="{CD1BB36C-6C02-4CCF-B09D-7059E69C3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8" y="45291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93" name="Rectangle 48">
            <a:extLst>
              <a:ext uri="{FF2B5EF4-FFF2-40B4-BE49-F238E27FC236}">
                <a16:creationId xmlns:a16="http://schemas.microsoft.com/office/drawing/2014/main" id="{FD71E48F-F305-412D-952F-AD583B404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8" y="48339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94" name="Rectangle 49">
            <a:extLst>
              <a:ext uri="{FF2B5EF4-FFF2-40B4-BE49-F238E27FC236}">
                <a16:creationId xmlns:a16="http://schemas.microsoft.com/office/drawing/2014/main" id="{99817545-6897-483A-8A34-CB1286AE9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8" y="5668963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95" name="Text Box 50">
            <a:extLst>
              <a:ext uri="{FF2B5EF4-FFF2-40B4-BE49-F238E27FC236}">
                <a16:creationId xmlns:a16="http://schemas.microsoft.com/office/drawing/2014/main" id="{6206D857-6812-4F25-8072-94618E000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150" y="5138738"/>
            <a:ext cx="280988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+mn-cs"/>
            </a:endParaRPr>
          </a:p>
        </p:txBody>
      </p:sp>
      <p:sp>
        <p:nvSpPr>
          <p:cNvPr id="6196" name="Rectangle 51">
            <a:extLst>
              <a:ext uri="{FF2B5EF4-FFF2-40B4-BE49-F238E27FC236}">
                <a16:creationId xmlns:a16="http://schemas.microsoft.com/office/drawing/2014/main" id="{4E7D3E5D-DC2C-4F68-8E48-EBD3CD7CB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525" y="30051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97" name="Rectangle 52">
            <a:extLst>
              <a:ext uri="{FF2B5EF4-FFF2-40B4-BE49-F238E27FC236}">
                <a16:creationId xmlns:a16="http://schemas.microsoft.com/office/drawing/2014/main" id="{22C4E98F-7C9C-4FFE-BC7C-3CB9FCDC1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525" y="33099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98" name="Rectangle 53">
            <a:extLst>
              <a:ext uri="{FF2B5EF4-FFF2-40B4-BE49-F238E27FC236}">
                <a16:creationId xmlns:a16="http://schemas.microsoft.com/office/drawing/2014/main" id="{2AB1B4C7-7893-45C8-9528-85BE0E32D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525" y="36147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99" name="Rectangle 54">
            <a:extLst>
              <a:ext uri="{FF2B5EF4-FFF2-40B4-BE49-F238E27FC236}">
                <a16:creationId xmlns:a16="http://schemas.microsoft.com/office/drawing/2014/main" id="{A64BC12B-A0AC-4D15-8026-02764A28B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525" y="39195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00" name="Rectangle 55">
            <a:extLst>
              <a:ext uri="{FF2B5EF4-FFF2-40B4-BE49-F238E27FC236}">
                <a16:creationId xmlns:a16="http://schemas.microsoft.com/office/drawing/2014/main" id="{74D66584-68C9-4AA1-BBA1-FAD550B81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525" y="42243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01" name="Rectangle 56">
            <a:extLst>
              <a:ext uri="{FF2B5EF4-FFF2-40B4-BE49-F238E27FC236}">
                <a16:creationId xmlns:a16="http://schemas.microsoft.com/office/drawing/2014/main" id="{965C9471-F4A1-4091-8042-438945351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525" y="45291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02" name="Rectangle 57">
            <a:extLst>
              <a:ext uri="{FF2B5EF4-FFF2-40B4-BE49-F238E27FC236}">
                <a16:creationId xmlns:a16="http://schemas.microsoft.com/office/drawing/2014/main" id="{C25F8578-F815-45D2-82FD-C83BBE629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525" y="48339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03" name="Rectangle 58">
            <a:extLst>
              <a:ext uri="{FF2B5EF4-FFF2-40B4-BE49-F238E27FC236}">
                <a16:creationId xmlns:a16="http://schemas.microsoft.com/office/drawing/2014/main" id="{DE8F3CCB-C985-4C9F-8D8F-43D0B02DC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525" y="5668963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04" name="Text Box 59">
            <a:extLst>
              <a:ext uri="{FF2B5EF4-FFF2-40B4-BE49-F238E27FC236}">
                <a16:creationId xmlns:a16="http://schemas.microsoft.com/office/drawing/2014/main" id="{C23943B4-B5C9-4A7E-966E-5B01776057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8138" y="5138738"/>
            <a:ext cx="28098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+mn-cs"/>
            </a:endParaRPr>
          </a:p>
        </p:txBody>
      </p:sp>
      <p:sp>
        <p:nvSpPr>
          <p:cNvPr id="6205" name="Rectangle 60">
            <a:extLst>
              <a:ext uri="{FF2B5EF4-FFF2-40B4-BE49-F238E27FC236}">
                <a16:creationId xmlns:a16="http://schemas.microsoft.com/office/drawing/2014/main" id="{0FDF3371-EAC3-4407-8930-B96F72151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1988" y="30051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06" name="Rectangle 61">
            <a:extLst>
              <a:ext uri="{FF2B5EF4-FFF2-40B4-BE49-F238E27FC236}">
                <a16:creationId xmlns:a16="http://schemas.microsoft.com/office/drawing/2014/main" id="{43D6D09C-5132-4A15-ADF7-D77AA6646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1988" y="33099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07" name="Rectangle 62">
            <a:extLst>
              <a:ext uri="{FF2B5EF4-FFF2-40B4-BE49-F238E27FC236}">
                <a16:creationId xmlns:a16="http://schemas.microsoft.com/office/drawing/2014/main" id="{2E2522E0-62EC-4BD8-A6F8-3AE0FC794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1988" y="36147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08" name="Rectangle 63">
            <a:extLst>
              <a:ext uri="{FF2B5EF4-FFF2-40B4-BE49-F238E27FC236}">
                <a16:creationId xmlns:a16="http://schemas.microsoft.com/office/drawing/2014/main" id="{3A131519-912A-4373-8BF6-E08AB1D90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1988" y="39195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09" name="Rectangle 64">
            <a:extLst>
              <a:ext uri="{FF2B5EF4-FFF2-40B4-BE49-F238E27FC236}">
                <a16:creationId xmlns:a16="http://schemas.microsoft.com/office/drawing/2014/main" id="{6706A64F-C785-4D2C-9F98-5CEDF43E5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1988" y="42243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10" name="Rectangle 65">
            <a:extLst>
              <a:ext uri="{FF2B5EF4-FFF2-40B4-BE49-F238E27FC236}">
                <a16:creationId xmlns:a16="http://schemas.microsoft.com/office/drawing/2014/main" id="{4E416821-C7F7-4F88-B51A-5DB011584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1988" y="45291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11" name="Rectangle 66">
            <a:extLst>
              <a:ext uri="{FF2B5EF4-FFF2-40B4-BE49-F238E27FC236}">
                <a16:creationId xmlns:a16="http://schemas.microsoft.com/office/drawing/2014/main" id="{9B06F3BB-087B-42B6-AD59-E996E7714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1988" y="48339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12" name="Rectangle 67">
            <a:extLst>
              <a:ext uri="{FF2B5EF4-FFF2-40B4-BE49-F238E27FC236}">
                <a16:creationId xmlns:a16="http://schemas.microsoft.com/office/drawing/2014/main" id="{8B991B8C-605A-4D27-BFFE-EEA4D8402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1988" y="5668963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13" name="Text Box 68">
            <a:extLst>
              <a:ext uri="{FF2B5EF4-FFF2-40B4-BE49-F238E27FC236}">
                <a16:creationId xmlns:a16="http://schemas.microsoft.com/office/drawing/2014/main" id="{67A78AFD-0F63-4B49-A022-25AB973CB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5138738"/>
            <a:ext cx="280988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+mn-cs"/>
            </a:endParaRPr>
          </a:p>
        </p:txBody>
      </p:sp>
      <p:sp>
        <p:nvSpPr>
          <p:cNvPr id="6214" name="Rectangle 69">
            <a:extLst>
              <a:ext uri="{FF2B5EF4-FFF2-40B4-BE49-F238E27FC236}">
                <a16:creationId xmlns:a16="http://schemas.microsoft.com/office/drawing/2014/main" id="{BEC6DCCF-91B3-4951-BA66-B422FCCA8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30051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15" name="Rectangle 70">
            <a:extLst>
              <a:ext uri="{FF2B5EF4-FFF2-40B4-BE49-F238E27FC236}">
                <a16:creationId xmlns:a16="http://schemas.microsoft.com/office/drawing/2014/main" id="{BCB5F4AC-05E6-40FC-891E-59F783C3B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33099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16" name="Rectangle 71">
            <a:extLst>
              <a:ext uri="{FF2B5EF4-FFF2-40B4-BE49-F238E27FC236}">
                <a16:creationId xmlns:a16="http://schemas.microsoft.com/office/drawing/2014/main" id="{B0A89B9B-B34F-4B22-B3CE-65C210C1E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36147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17" name="Rectangle 72">
            <a:extLst>
              <a:ext uri="{FF2B5EF4-FFF2-40B4-BE49-F238E27FC236}">
                <a16:creationId xmlns:a16="http://schemas.microsoft.com/office/drawing/2014/main" id="{B2788C91-3A88-4B29-8590-DC85E4E5B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39195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18" name="Rectangle 73">
            <a:extLst>
              <a:ext uri="{FF2B5EF4-FFF2-40B4-BE49-F238E27FC236}">
                <a16:creationId xmlns:a16="http://schemas.microsoft.com/office/drawing/2014/main" id="{3617929E-B48D-41DA-AD6B-CF1E8C32C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42243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19" name="Rectangle 74">
            <a:extLst>
              <a:ext uri="{FF2B5EF4-FFF2-40B4-BE49-F238E27FC236}">
                <a16:creationId xmlns:a16="http://schemas.microsoft.com/office/drawing/2014/main" id="{C837DB22-90BD-4360-B626-82178618D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45291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20" name="Rectangle 75">
            <a:extLst>
              <a:ext uri="{FF2B5EF4-FFF2-40B4-BE49-F238E27FC236}">
                <a16:creationId xmlns:a16="http://schemas.microsoft.com/office/drawing/2014/main" id="{E23F4CAE-F727-45DF-86BE-60BA03BE7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48339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21" name="Rectangle 76">
            <a:extLst>
              <a:ext uri="{FF2B5EF4-FFF2-40B4-BE49-F238E27FC236}">
                <a16:creationId xmlns:a16="http://schemas.microsoft.com/office/drawing/2014/main" id="{E3A0C6BA-7134-4699-BE4F-B38817DBB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5668963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22" name="Text Box 77">
            <a:extLst>
              <a:ext uri="{FF2B5EF4-FFF2-40B4-BE49-F238E27FC236}">
                <a16:creationId xmlns:a16="http://schemas.microsoft.com/office/drawing/2014/main" id="{E44DC90D-5706-411C-BEC8-891B6FBB5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588" y="5138738"/>
            <a:ext cx="28098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+mn-cs"/>
            </a:endParaRPr>
          </a:p>
        </p:txBody>
      </p:sp>
      <p:sp>
        <p:nvSpPr>
          <p:cNvPr id="6223" name="Rectangle 78">
            <a:extLst>
              <a:ext uri="{FF2B5EF4-FFF2-40B4-BE49-F238E27FC236}">
                <a16:creationId xmlns:a16="http://schemas.microsoft.com/office/drawing/2014/main" id="{65D2B9BE-FE11-47DE-A5B7-39D1FCE95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963" y="30051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24" name="Rectangle 79">
            <a:extLst>
              <a:ext uri="{FF2B5EF4-FFF2-40B4-BE49-F238E27FC236}">
                <a16:creationId xmlns:a16="http://schemas.microsoft.com/office/drawing/2014/main" id="{95CC6BFA-DB9A-4FAB-8BDF-4B1A9B11F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963" y="33099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25" name="Rectangle 80">
            <a:extLst>
              <a:ext uri="{FF2B5EF4-FFF2-40B4-BE49-F238E27FC236}">
                <a16:creationId xmlns:a16="http://schemas.microsoft.com/office/drawing/2014/main" id="{75171DDE-CD3C-4F73-AEC7-59CE63856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963" y="36147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26" name="Rectangle 81">
            <a:extLst>
              <a:ext uri="{FF2B5EF4-FFF2-40B4-BE49-F238E27FC236}">
                <a16:creationId xmlns:a16="http://schemas.microsoft.com/office/drawing/2014/main" id="{B7D1FFBC-0B1B-4CF6-8636-A1B76985E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963" y="39195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27" name="Rectangle 82">
            <a:extLst>
              <a:ext uri="{FF2B5EF4-FFF2-40B4-BE49-F238E27FC236}">
                <a16:creationId xmlns:a16="http://schemas.microsoft.com/office/drawing/2014/main" id="{00F9E12B-CE27-4AE0-9E6C-A577A5663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963" y="42243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28" name="Rectangle 83">
            <a:extLst>
              <a:ext uri="{FF2B5EF4-FFF2-40B4-BE49-F238E27FC236}">
                <a16:creationId xmlns:a16="http://schemas.microsoft.com/office/drawing/2014/main" id="{36546875-5A2A-4259-8642-4B0FD8259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963" y="45291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29" name="Rectangle 84">
            <a:extLst>
              <a:ext uri="{FF2B5EF4-FFF2-40B4-BE49-F238E27FC236}">
                <a16:creationId xmlns:a16="http://schemas.microsoft.com/office/drawing/2014/main" id="{E9C6A3D2-C3CF-4624-B4E7-367AE0E6F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963" y="48339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30" name="Rectangle 85">
            <a:extLst>
              <a:ext uri="{FF2B5EF4-FFF2-40B4-BE49-F238E27FC236}">
                <a16:creationId xmlns:a16="http://schemas.microsoft.com/office/drawing/2014/main" id="{10A497D1-591C-4A46-8197-794A38B4E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963" y="5668963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31" name="Text Box 86">
            <a:extLst>
              <a:ext uri="{FF2B5EF4-FFF2-40B4-BE49-F238E27FC236}">
                <a16:creationId xmlns:a16="http://schemas.microsoft.com/office/drawing/2014/main" id="{E080634D-E468-484B-AA1F-D7AAABDD6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1575" y="5138738"/>
            <a:ext cx="280988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+mn-cs"/>
            </a:endParaRPr>
          </a:p>
        </p:txBody>
      </p:sp>
      <p:sp>
        <p:nvSpPr>
          <p:cNvPr id="6232" name="Rectangle 87">
            <a:extLst>
              <a:ext uri="{FF2B5EF4-FFF2-40B4-BE49-F238E27FC236}">
                <a16:creationId xmlns:a16="http://schemas.microsoft.com/office/drawing/2014/main" id="{A389959C-15DC-4398-9461-9BA9FF830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613" y="30051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33" name="Rectangle 88">
            <a:extLst>
              <a:ext uri="{FF2B5EF4-FFF2-40B4-BE49-F238E27FC236}">
                <a16:creationId xmlns:a16="http://schemas.microsoft.com/office/drawing/2014/main" id="{BD628C62-7189-4430-B774-107E03ECE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613" y="33099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34" name="Rectangle 89">
            <a:extLst>
              <a:ext uri="{FF2B5EF4-FFF2-40B4-BE49-F238E27FC236}">
                <a16:creationId xmlns:a16="http://schemas.microsoft.com/office/drawing/2014/main" id="{75624FD8-5991-4219-8E69-BCB7B3F8F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613" y="36147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35" name="Rectangle 90">
            <a:extLst>
              <a:ext uri="{FF2B5EF4-FFF2-40B4-BE49-F238E27FC236}">
                <a16:creationId xmlns:a16="http://schemas.microsoft.com/office/drawing/2014/main" id="{B382A5FB-7782-4448-BB44-C41EDA8F6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613" y="39195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36" name="Rectangle 91">
            <a:extLst>
              <a:ext uri="{FF2B5EF4-FFF2-40B4-BE49-F238E27FC236}">
                <a16:creationId xmlns:a16="http://schemas.microsoft.com/office/drawing/2014/main" id="{9B367492-1591-4EE0-BCC7-F469FCF0C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613" y="42243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37" name="Rectangle 92">
            <a:extLst>
              <a:ext uri="{FF2B5EF4-FFF2-40B4-BE49-F238E27FC236}">
                <a16:creationId xmlns:a16="http://schemas.microsoft.com/office/drawing/2014/main" id="{51EA6476-694D-4A2F-9045-2C6C4BD6D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613" y="45291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38" name="Rectangle 93">
            <a:extLst>
              <a:ext uri="{FF2B5EF4-FFF2-40B4-BE49-F238E27FC236}">
                <a16:creationId xmlns:a16="http://schemas.microsoft.com/office/drawing/2014/main" id="{9E043A8C-4D82-4F98-A010-51C5A526E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613" y="48339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39" name="Rectangle 94">
            <a:extLst>
              <a:ext uri="{FF2B5EF4-FFF2-40B4-BE49-F238E27FC236}">
                <a16:creationId xmlns:a16="http://schemas.microsoft.com/office/drawing/2014/main" id="{48FE9E3D-1D94-49AC-BE51-3133A93A9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613" y="5668963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40" name="Text Box 95">
            <a:extLst>
              <a:ext uri="{FF2B5EF4-FFF2-40B4-BE49-F238E27FC236}">
                <a16:creationId xmlns:a16="http://schemas.microsoft.com/office/drawing/2014/main" id="{0CE50609-E3EA-4B1A-9591-065C81DA7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7225" y="5138738"/>
            <a:ext cx="280988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+mn-cs"/>
            </a:endParaRPr>
          </a:p>
        </p:txBody>
      </p:sp>
      <p:sp>
        <p:nvSpPr>
          <p:cNvPr id="6241" name="Rectangle 96">
            <a:extLst>
              <a:ext uri="{FF2B5EF4-FFF2-40B4-BE49-F238E27FC236}">
                <a16:creationId xmlns:a16="http://schemas.microsoft.com/office/drawing/2014/main" id="{1F011D01-FDBC-4C6B-97C5-E50C8B42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005138"/>
            <a:ext cx="228600" cy="228600"/>
          </a:xfrm>
          <a:prstGeom prst="rect">
            <a:avLst/>
          </a:prstGeom>
          <a:solidFill>
            <a:srgbClr val="3333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42" name="Rectangle 97">
            <a:extLst>
              <a:ext uri="{FF2B5EF4-FFF2-40B4-BE49-F238E27FC236}">
                <a16:creationId xmlns:a16="http://schemas.microsoft.com/office/drawing/2014/main" id="{57BA5C04-5347-43EC-971E-58D8D8280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309938"/>
            <a:ext cx="228600" cy="228600"/>
          </a:xfrm>
          <a:prstGeom prst="rect">
            <a:avLst/>
          </a:prstGeom>
          <a:solidFill>
            <a:srgbClr val="3333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43" name="Rectangle 98">
            <a:extLst>
              <a:ext uri="{FF2B5EF4-FFF2-40B4-BE49-F238E27FC236}">
                <a16:creationId xmlns:a16="http://schemas.microsoft.com/office/drawing/2014/main" id="{7878619B-5368-4C3F-BFF7-B9F6E0203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614738"/>
            <a:ext cx="228600" cy="228600"/>
          </a:xfrm>
          <a:prstGeom prst="rect">
            <a:avLst/>
          </a:prstGeom>
          <a:solidFill>
            <a:srgbClr val="3333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44" name="Rectangle 99">
            <a:extLst>
              <a:ext uri="{FF2B5EF4-FFF2-40B4-BE49-F238E27FC236}">
                <a16:creationId xmlns:a16="http://schemas.microsoft.com/office/drawing/2014/main" id="{623CCB60-5E06-4FFD-AED5-4AE77FD4F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919538"/>
            <a:ext cx="228600" cy="228600"/>
          </a:xfrm>
          <a:prstGeom prst="rect">
            <a:avLst/>
          </a:prstGeom>
          <a:solidFill>
            <a:srgbClr val="3333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45" name="Rectangle 100">
            <a:extLst>
              <a:ext uri="{FF2B5EF4-FFF2-40B4-BE49-F238E27FC236}">
                <a16:creationId xmlns:a16="http://schemas.microsoft.com/office/drawing/2014/main" id="{EB06A05C-2C8E-4D33-B36E-9D4AA763B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224338"/>
            <a:ext cx="228600" cy="228600"/>
          </a:xfrm>
          <a:prstGeom prst="rect">
            <a:avLst/>
          </a:prstGeom>
          <a:solidFill>
            <a:srgbClr val="3333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46" name="Rectangle 101">
            <a:extLst>
              <a:ext uri="{FF2B5EF4-FFF2-40B4-BE49-F238E27FC236}">
                <a16:creationId xmlns:a16="http://schemas.microsoft.com/office/drawing/2014/main" id="{3F4B77B1-939B-447C-8B32-ECED1CE03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529138"/>
            <a:ext cx="228600" cy="228600"/>
          </a:xfrm>
          <a:prstGeom prst="rect">
            <a:avLst/>
          </a:prstGeom>
          <a:solidFill>
            <a:srgbClr val="3333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47" name="Rectangle 102">
            <a:extLst>
              <a:ext uri="{FF2B5EF4-FFF2-40B4-BE49-F238E27FC236}">
                <a16:creationId xmlns:a16="http://schemas.microsoft.com/office/drawing/2014/main" id="{C6F22719-4BF0-49C7-BEC8-AC8F1C06B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833938"/>
            <a:ext cx="228600" cy="228600"/>
          </a:xfrm>
          <a:prstGeom prst="rect">
            <a:avLst/>
          </a:prstGeom>
          <a:solidFill>
            <a:srgbClr val="3333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48" name="Rectangle 103">
            <a:extLst>
              <a:ext uri="{FF2B5EF4-FFF2-40B4-BE49-F238E27FC236}">
                <a16:creationId xmlns:a16="http://schemas.microsoft.com/office/drawing/2014/main" id="{42683F5A-82D2-420D-8CDF-7B056B7D6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5668963"/>
            <a:ext cx="228600" cy="228600"/>
          </a:xfrm>
          <a:prstGeom prst="rect">
            <a:avLst/>
          </a:prstGeom>
          <a:solidFill>
            <a:srgbClr val="3333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49" name="Text Box 104">
            <a:extLst>
              <a:ext uri="{FF2B5EF4-FFF2-40B4-BE49-F238E27FC236}">
                <a16:creationId xmlns:a16="http://schemas.microsoft.com/office/drawing/2014/main" id="{FC18632A-E952-43BA-A2C3-0F8FF2FAF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638" y="5138738"/>
            <a:ext cx="28098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+mn-cs"/>
            </a:endParaRPr>
          </a:p>
        </p:txBody>
      </p:sp>
      <p:sp>
        <p:nvSpPr>
          <p:cNvPr id="6250" name="Text Box 105">
            <a:extLst>
              <a:ext uri="{FF2B5EF4-FFF2-40B4-BE49-F238E27FC236}">
                <a16:creationId xmlns:a16="http://schemas.microsoft.com/office/drawing/2014/main" id="{51C6C68D-47E6-4E22-B8C9-0B05C31E9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2563" y="3157538"/>
            <a:ext cx="474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...</a:t>
            </a:r>
          </a:p>
        </p:txBody>
      </p:sp>
      <p:sp>
        <p:nvSpPr>
          <p:cNvPr id="6251" name="Text Box 106">
            <a:extLst>
              <a:ext uri="{FF2B5EF4-FFF2-40B4-BE49-F238E27FC236}">
                <a16:creationId xmlns:a16="http://schemas.microsoft.com/office/drawing/2014/main" id="{5250B7FB-153A-435D-B911-44BE3E387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2563" y="3462338"/>
            <a:ext cx="474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...</a:t>
            </a:r>
          </a:p>
        </p:txBody>
      </p:sp>
      <p:sp>
        <p:nvSpPr>
          <p:cNvPr id="6252" name="Text Box 107">
            <a:extLst>
              <a:ext uri="{FF2B5EF4-FFF2-40B4-BE49-F238E27FC236}">
                <a16:creationId xmlns:a16="http://schemas.microsoft.com/office/drawing/2014/main" id="{9207A9F2-06B2-49CC-9594-36710E5EA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2563" y="3767138"/>
            <a:ext cx="474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...</a:t>
            </a:r>
          </a:p>
        </p:txBody>
      </p:sp>
      <p:sp>
        <p:nvSpPr>
          <p:cNvPr id="6253" name="Text Box 108">
            <a:extLst>
              <a:ext uri="{FF2B5EF4-FFF2-40B4-BE49-F238E27FC236}">
                <a16:creationId xmlns:a16="http://schemas.microsoft.com/office/drawing/2014/main" id="{950FFF8B-F52F-4A62-90FF-F8A790F1A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2563" y="4071938"/>
            <a:ext cx="474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...</a:t>
            </a:r>
          </a:p>
        </p:txBody>
      </p:sp>
      <p:sp>
        <p:nvSpPr>
          <p:cNvPr id="6254" name="Text Box 109">
            <a:extLst>
              <a:ext uri="{FF2B5EF4-FFF2-40B4-BE49-F238E27FC236}">
                <a16:creationId xmlns:a16="http://schemas.microsoft.com/office/drawing/2014/main" id="{34DC2F95-9589-4539-9DFF-27ABFCC3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2563" y="4376738"/>
            <a:ext cx="474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...</a:t>
            </a:r>
          </a:p>
        </p:txBody>
      </p:sp>
      <p:sp>
        <p:nvSpPr>
          <p:cNvPr id="6255" name="Text Box 110">
            <a:extLst>
              <a:ext uri="{FF2B5EF4-FFF2-40B4-BE49-F238E27FC236}">
                <a16:creationId xmlns:a16="http://schemas.microsoft.com/office/drawing/2014/main" id="{2C9227CF-4EF4-47F7-87B1-046C3CE4A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2563" y="4681538"/>
            <a:ext cx="474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...</a:t>
            </a:r>
          </a:p>
        </p:txBody>
      </p:sp>
      <p:sp>
        <p:nvSpPr>
          <p:cNvPr id="6256" name="Text Box 111">
            <a:extLst>
              <a:ext uri="{FF2B5EF4-FFF2-40B4-BE49-F238E27FC236}">
                <a16:creationId xmlns:a16="http://schemas.microsoft.com/office/drawing/2014/main" id="{6A4304D5-B56E-4802-9C88-9EE496BD2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2563" y="5486400"/>
            <a:ext cx="474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...</a:t>
            </a:r>
          </a:p>
        </p:txBody>
      </p:sp>
      <p:sp>
        <p:nvSpPr>
          <p:cNvPr id="27761" name="Text Box 112">
            <a:extLst>
              <a:ext uri="{FF2B5EF4-FFF2-40B4-BE49-F238E27FC236}">
                <a16:creationId xmlns:a16="http://schemas.microsoft.com/office/drawing/2014/main" id="{BCA9E27F-121E-44B4-AC09-3911A355F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4400" y="1481138"/>
            <a:ext cx="4494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Inputs/Variables/Attributes/</a:t>
            </a:r>
          </a:p>
        </p:txBody>
      </p:sp>
      <p:sp>
        <p:nvSpPr>
          <p:cNvPr id="27762" name="Text Box 113" descr="Text Box: Cases/Patterns/Records/Instances">
            <a:extLst>
              <a:ext uri="{FF2B5EF4-FFF2-40B4-BE49-F238E27FC236}">
                <a16:creationId xmlns:a16="http://schemas.microsoft.com/office/drawing/2014/main" id="{78D9BBD4-2DAF-4A33-A169-8EAAE48695B0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528638" y="3992563"/>
            <a:ext cx="4105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Cases/Instances/Records</a:t>
            </a:r>
          </a:p>
        </p:txBody>
      </p:sp>
      <p:sp>
        <p:nvSpPr>
          <p:cNvPr id="27763" name="Text Box 114">
            <a:extLst>
              <a:ext uri="{FF2B5EF4-FFF2-40B4-BE49-F238E27FC236}">
                <a16:creationId xmlns:a16="http://schemas.microsoft.com/office/drawing/2014/main" id="{1BA21F97-B7ED-4FE9-A6AC-EE592EF54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0" y="1784350"/>
            <a:ext cx="18557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     </a:t>
            </a:r>
            <a:r>
              <a:rPr kumimoji="0" lang="en-US" altLang="en-US" sz="24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Target</a:t>
            </a:r>
          </a:p>
        </p:txBody>
      </p:sp>
      <p:sp>
        <p:nvSpPr>
          <p:cNvPr id="6260" name="Rectangle 115">
            <a:extLst>
              <a:ext uri="{FF2B5EF4-FFF2-40B4-BE49-F238E27FC236}">
                <a16:creationId xmlns:a16="http://schemas.microsoft.com/office/drawing/2014/main" id="{79428C4F-1E4C-40F0-AEC6-13586A9BD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23955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61" name="Rectangle 116">
            <a:extLst>
              <a:ext uri="{FF2B5EF4-FFF2-40B4-BE49-F238E27FC236}">
                <a16:creationId xmlns:a16="http://schemas.microsoft.com/office/drawing/2014/main" id="{6A32C7A7-142D-4048-8A23-AB663EF9C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27003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62" name="Rectangle 117">
            <a:extLst>
              <a:ext uri="{FF2B5EF4-FFF2-40B4-BE49-F238E27FC236}">
                <a16:creationId xmlns:a16="http://schemas.microsoft.com/office/drawing/2014/main" id="{B9406BB0-9666-4C08-8FB2-A3051CC01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0" y="23955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63" name="Rectangle 118">
            <a:extLst>
              <a:ext uri="{FF2B5EF4-FFF2-40B4-BE49-F238E27FC236}">
                <a16:creationId xmlns:a16="http://schemas.microsoft.com/office/drawing/2014/main" id="{FF5C46C0-F678-477F-A740-54556ADF6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0" y="27003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64" name="Rectangle 119">
            <a:extLst>
              <a:ext uri="{FF2B5EF4-FFF2-40B4-BE49-F238E27FC236}">
                <a16:creationId xmlns:a16="http://schemas.microsoft.com/office/drawing/2014/main" id="{0E9ABB21-D107-4E18-95FF-33E6DF447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8" y="23955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65" name="Rectangle 120">
            <a:extLst>
              <a:ext uri="{FF2B5EF4-FFF2-40B4-BE49-F238E27FC236}">
                <a16:creationId xmlns:a16="http://schemas.microsoft.com/office/drawing/2014/main" id="{55509BF8-5379-410B-9A78-D6C78FEB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8" y="27003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66" name="Rectangle 121">
            <a:extLst>
              <a:ext uri="{FF2B5EF4-FFF2-40B4-BE49-F238E27FC236}">
                <a16:creationId xmlns:a16="http://schemas.microsoft.com/office/drawing/2014/main" id="{685D641D-3B5B-4CE8-A079-E84E6F234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1725" y="23955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67" name="Rectangle 122">
            <a:extLst>
              <a:ext uri="{FF2B5EF4-FFF2-40B4-BE49-F238E27FC236}">
                <a16:creationId xmlns:a16="http://schemas.microsoft.com/office/drawing/2014/main" id="{C34348CF-EC34-4746-ACBF-AB75C22E2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1725" y="27003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68" name="Rectangle 123">
            <a:extLst>
              <a:ext uri="{FF2B5EF4-FFF2-40B4-BE49-F238E27FC236}">
                <a16:creationId xmlns:a16="http://schemas.microsoft.com/office/drawing/2014/main" id="{70E8DE72-53FF-4B23-83BB-EF337DFDE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2713" y="23955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69" name="Rectangle 124">
            <a:extLst>
              <a:ext uri="{FF2B5EF4-FFF2-40B4-BE49-F238E27FC236}">
                <a16:creationId xmlns:a16="http://schemas.microsoft.com/office/drawing/2014/main" id="{C841493C-DE16-45CD-9155-87FD1C33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2713" y="27003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70" name="Rectangle 125">
            <a:extLst>
              <a:ext uri="{FF2B5EF4-FFF2-40B4-BE49-F238E27FC236}">
                <a16:creationId xmlns:a16="http://schemas.microsoft.com/office/drawing/2014/main" id="{351E8CB7-7BC8-4E23-828F-1C8F960B3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3700" y="23955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71" name="Rectangle 126">
            <a:extLst>
              <a:ext uri="{FF2B5EF4-FFF2-40B4-BE49-F238E27FC236}">
                <a16:creationId xmlns:a16="http://schemas.microsoft.com/office/drawing/2014/main" id="{FC8226EB-7771-4776-8A04-5AFA6DB5B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3700" y="27003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72" name="Rectangle 127">
            <a:extLst>
              <a:ext uri="{FF2B5EF4-FFF2-40B4-BE49-F238E27FC236}">
                <a16:creationId xmlns:a16="http://schemas.microsoft.com/office/drawing/2014/main" id="{B067AAE8-1E2A-402A-A113-AC3277216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5163" y="23955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73" name="Rectangle 128">
            <a:extLst>
              <a:ext uri="{FF2B5EF4-FFF2-40B4-BE49-F238E27FC236}">
                <a16:creationId xmlns:a16="http://schemas.microsoft.com/office/drawing/2014/main" id="{AB945381-96E1-4529-8EEB-84CC930CB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5163" y="27003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74" name="Rectangle 129">
            <a:extLst>
              <a:ext uri="{FF2B5EF4-FFF2-40B4-BE49-F238E27FC236}">
                <a16:creationId xmlns:a16="http://schemas.microsoft.com/office/drawing/2014/main" id="{8163183F-C29F-41F6-B561-86EC4A2A7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150" y="23955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75" name="Rectangle 130">
            <a:extLst>
              <a:ext uri="{FF2B5EF4-FFF2-40B4-BE49-F238E27FC236}">
                <a16:creationId xmlns:a16="http://schemas.microsoft.com/office/drawing/2014/main" id="{19475181-A38A-4BBC-9817-A1EF66E55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150" y="2700338"/>
            <a:ext cx="228600" cy="2286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76" name="Rectangle 131">
            <a:extLst>
              <a:ext uri="{FF2B5EF4-FFF2-40B4-BE49-F238E27FC236}">
                <a16:creationId xmlns:a16="http://schemas.microsoft.com/office/drawing/2014/main" id="{6B4F0172-2806-4AC1-9EA4-1787380EF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7138" y="23955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77" name="Rectangle 132">
            <a:extLst>
              <a:ext uri="{FF2B5EF4-FFF2-40B4-BE49-F238E27FC236}">
                <a16:creationId xmlns:a16="http://schemas.microsoft.com/office/drawing/2014/main" id="{1AA97F17-7E57-492D-A144-3FA3DA979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7138" y="27003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78" name="Rectangle 133">
            <a:extLst>
              <a:ext uri="{FF2B5EF4-FFF2-40B4-BE49-F238E27FC236}">
                <a16:creationId xmlns:a16="http://schemas.microsoft.com/office/drawing/2014/main" id="{A13AE4B6-CB70-4674-A9F8-A4EB43D80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2788" y="23955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79" name="Rectangle 134">
            <a:extLst>
              <a:ext uri="{FF2B5EF4-FFF2-40B4-BE49-F238E27FC236}">
                <a16:creationId xmlns:a16="http://schemas.microsoft.com/office/drawing/2014/main" id="{00694F6D-CEA0-4228-8383-BC70DE5CB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2788" y="2700338"/>
            <a:ext cx="228600" cy="2286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80" name="Rectangle 135">
            <a:extLst>
              <a:ext uri="{FF2B5EF4-FFF2-40B4-BE49-F238E27FC236}">
                <a16:creationId xmlns:a16="http://schemas.microsoft.com/office/drawing/2014/main" id="{5BC7822C-EFCA-411A-AEBE-B75EA861C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395538"/>
            <a:ext cx="228600" cy="228600"/>
          </a:xfrm>
          <a:prstGeom prst="rect">
            <a:avLst/>
          </a:prstGeom>
          <a:solidFill>
            <a:srgbClr val="3333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81" name="Rectangle 136">
            <a:extLst>
              <a:ext uri="{FF2B5EF4-FFF2-40B4-BE49-F238E27FC236}">
                <a16:creationId xmlns:a16="http://schemas.microsoft.com/office/drawing/2014/main" id="{5DEF5581-2BFB-4925-B809-BEB3E4D38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700338"/>
            <a:ext cx="228600" cy="228600"/>
          </a:xfrm>
          <a:prstGeom prst="rect">
            <a:avLst/>
          </a:prstGeom>
          <a:solidFill>
            <a:srgbClr val="3333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82" name="Text Box 137">
            <a:extLst>
              <a:ext uri="{FF2B5EF4-FFF2-40B4-BE49-F238E27FC236}">
                <a16:creationId xmlns:a16="http://schemas.microsoft.com/office/drawing/2014/main" id="{63C07FDF-A502-4264-9C57-D9500804C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5738" y="2243138"/>
            <a:ext cx="474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...</a:t>
            </a:r>
          </a:p>
        </p:txBody>
      </p:sp>
      <p:sp>
        <p:nvSpPr>
          <p:cNvPr id="6283" name="Text Box 138">
            <a:extLst>
              <a:ext uri="{FF2B5EF4-FFF2-40B4-BE49-F238E27FC236}">
                <a16:creationId xmlns:a16="http://schemas.microsoft.com/office/drawing/2014/main" id="{10C913F3-4A61-436C-A188-2DB632635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5738" y="2547938"/>
            <a:ext cx="474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+mn-cs"/>
              </a:rPr>
              <a:t>...</a:t>
            </a:r>
          </a:p>
        </p:txBody>
      </p:sp>
      <p:sp>
        <p:nvSpPr>
          <p:cNvPr id="27788" name="Freeform 139">
            <a:extLst>
              <a:ext uri="{FF2B5EF4-FFF2-40B4-BE49-F238E27FC236}">
                <a16:creationId xmlns:a16="http://schemas.microsoft.com/office/drawing/2014/main" id="{569E8FB6-BF7A-4551-82EA-4E0C71591BB5}"/>
              </a:ext>
            </a:extLst>
          </p:cNvPr>
          <p:cNvSpPr>
            <a:spLocks/>
          </p:cNvSpPr>
          <p:nvPr/>
        </p:nvSpPr>
        <p:spPr bwMode="auto">
          <a:xfrm>
            <a:off x="6308725" y="2014538"/>
            <a:ext cx="711200" cy="304800"/>
          </a:xfrm>
          <a:custGeom>
            <a:avLst/>
            <a:gdLst>
              <a:gd name="T0" fmla="*/ 2147483647 w 288"/>
              <a:gd name="T1" fmla="*/ 0 h 192"/>
              <a:gd name="T2" fmla="*/ 2147483647 w 288"/>
              <a:gd name="T3" fmla="*/ 2147483647 h 192"/>
              <a:gd name="T4" fmla="*/ 0 w 288"/>
              <a:gd name="T5" fmla="*/ 2147483647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288" y="0"/>
                </a:moveTo>
                <a:cubicBezTo>
                  <a:pt x="192" y="8"/>
                  <a:pt x="96" y="16"/>
                  <a:pt x="48" y="48"/>
                </a:cubicBezTo>
                <a:cubicBezTo>
                  <a:pt x="0" y="80"/>
                  <a:pt x="0" y="136"/>
                  <a:pt x="0" y="192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7789" name="AutoShape 140">
            <a:extLst>
              <a:ext uri="{FF2B5EF4-FFF2-40B4-BE49-F238E27FC236}">
                <a16:creationId xmlns:a16="http://schemas.microsoft.com/office/drawing/2014/main" id="{97265E1D-FC6E-4D93-9087-2982D5602E95}"/>
              </a:ext>
            </a:extLst>
          </p:cNvPr>
          <p:cNvSpPr>
            <a:spLocks/>
          </p:cNvSpPr>
          <p:nvPr/>
        </p:nvSpPr>
        <p:spPr bwMode="auto">
          <a:xfrm>
            <a:off x="2362200" y="2395538"/>
            <a:ext cx="304800" cy="3502025"/>
          </a:xfrm>
          <a:prstGeom prst="leftBrace">
            <a:avLst>
              <a:gd name="adj1" fmla="val 95747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7790" name="AutoShape 141">
            <a:extLst>
              <a:ext uri="{FF2B5EF4-FFF2-40B4-BE49-F238E27FC236}">
                <a16:creationId xmlns:a16="http://schemas.microsoft.com/office/drawing/2014/main" id="{8CAC488C-FEA1-4217-A742-F493DF921693}"/>
              </a:ext>
            </a:extLst>
          </p:cNvPr>
          <p:cNvSpPr>
            <a:spLocks/>
          </p:cNvSpPr>
          <p:nvPr/>
        </p:nvSpPr>
        <p:spPr bwMode="auto">
          <a:xfrm rot="5400000">
            <a:off x="4241801" y="492125"/>
            <a:ext cx="304800" cy="3197225"/>
          </a:xfrm>
          <a:prstGeom prst="leftBrace">
            <a:avLst>
              <a:gd name="adj1" fmla="val 8741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94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7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7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7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7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7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animBg="1" autoUpdateAnimBg="0"/>
      <p:bldP spid="84996" grpId="0" animBg="1" autoUpdateAnimBg="0"/>
      <p:bldP spid="27761" grpId="0"/>
      <p:bldP spid="27762" grpId="0"/>
      <p:bldP spid="27763" grpId="0"/>
      <p:bldP spid="27789" grpId="0" animBg="1"/>
      <p:bldP spid="2779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AD44BFC3-6CD7-4057-AC81-F4FA967A6B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Multilayer Perceptron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D9E4A912-8C3E-4136-B9FC-33731D814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442B95-F2D1-44D8-9CF6-C1379D6A068D}" type="slidenum">
              <a:rPr kumimoji="0" lang="en-US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36" name="Oval 3">
            <a:extLst>
              <a:ext uri="{FF2B5EF4-FFF2-40B4-BE49-F238E27FC236}">
                <a16:creationId xmlns:a16="http://schemas.microsoft.com/office/drawing/2014/main" id="{4577C8C0-F21C-4D52-AECF-B801989B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124200"/>
            <a:ext cx="457200" cy="4572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CC0000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CC00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9637" name="Oval 4">
            <a:extLst>
              <a:ext uri="{FF2B5EF4-FFF2-40B4-BE49-F238E27FC236}">
                <a16:creationId xmlns:a16="http://schemas.microsoft.com/office/drawing/2014/main" id="{2F2ADC1B-87FA-4A47-9B79-FE6F59588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038600"/>
            <a:ext cx="457200" cy="4572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CC0000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CC00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9638" name="Line 5">
            <a:extLst>
              <a:ext uri="{FF2B5EF4-FFF2-40B4-BE49-F238E27FC236}">
                <a16:creationId xmlns:a16="http://schemas.microsoft.com/office/drawing/2014/main" id="{CB5D0368-AA40-4CD5-9877-AD5C9C4088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4267200"/>
            <a:ext cx="914400" cy="4572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39" name="Line 6">
            <a:extLst>
              <a:ext uri="{FF2B5EF4-FFF2-40B4-BE49-F238E27FC236}">
                <a16:creationId xmlns:a16="http://schemas.microsoft.com/office/drawing/2014/main" id="{D6F1DB72-05DD-4792-A92B-A5C987630E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3352800"/>
            <a:ext cx="914400" cy="13716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40" name="Line 7">
            <a:extLst>
              <a:ext uri="{FF2B5EF4-FFF2-40B4-BE49-F238E27FC236}">
                <a16:creationId xmlns:a16="http://schemas.microsoft.com/office/drawing/2014/main" id="{8A309336-D34A-4CDA-9ECA-CA9CD707B4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3810000"/>
            <a:ext cx="914400" cy="4572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41" name="Line 8">
            <a:extLst>
              <a:ext uri="{FF2B5EF4-FFF2-40B4-BE49-F238E27FC236}">
                <a16:creationId xmlns:a16="http://schemas.microsoft.com/office/drawing/2014/main" id="{65D3B41D-EA0A-4D5B-8C64-AE964D627A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3352800"/>
            <a:ext cx="914400" cy="4572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42" name="Line 9">
            <a:extLst>
              <a:ext uri="{FF2B5EF4-FFF2-40B4-BE49-F238E27FC236}">
                <a16:creationId xmlns:a16="http://schemas.microsoft.com/office/drawing/2014/main" id="{BC6066D9-3988-4A71-A971-9457E555AB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2895600"/>
            <a:ext cx="914400" cy="13716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43" name="Line 10">
            <a:extLst>
              <a:ext uri="{FF2B5EF4-FFF2-40B4-BE49-F238E27FC236}">
                <a16:creationId xmlns:a16="http://schemas.microsoft.com/office/drawing/2014/main" id="{DC9F82B2-7F4A-45C3-BF6B-B0A894BC4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2895600"/>
            <a:ext cx="914400" cy="4572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4875" name="Text Box 11">
            <a:extLst>
              <a:ext uri="{FF2B5EF4-FFF2-40B4-BE49-F238E27FC236}">
                <a16:creationId xmlns:a16="http://schemas.microsoft.com/office/drawing/2014/main" id="{48A698C3-5902-4A25-81FC-EA01AF768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773238"/>
            <a:ext cx="274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Hidden Layers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64876" name="Text Box 12">
            <a:extLst>
              <a:ext uri="{FF2B5EF4-FFF2-40B4-BE49-F238E27FC236}">
                <a16:creationId xmlns:a16="http://schemas.microsoft.com/office/drawing/2014/main" id="{BB9CF5DD-173E-4EA6-8156-A8C8DD965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2744788"/>
            <a:ext cx="274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Output Layer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64877" name="Text Box 13">
            <a:extLst>
              <a:ext uri="{FF2B5EF4-FFF2-40B4-BE49-F238E27FC236}">
                <a16:creationId xmlns:a16="http://schemas.microsoft.com/office/drawing/2014/main" id="{975557C0-89B6-4654-8C9D-F3EF98198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90863"/>
            <a:ext cx="1295400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Input</a:t>
            </a:r>
          </a:p>
          <a:p>
            <a:pPr marL="0" marR="0" lvl="0" indent="0" algn="l" defTabSz="914400" rtl="0" eaLnBrk="0" fontAlgn="base" latinLnBrk="0" hangingPunct="0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Layer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64879" name="Text Box 15">
            <a:extLst>
              <a:ext uri="{FF2B5EF4-FFF2-40B4-BE49-F238E27FC236}">
                <a16:creationId xmlns:a16="http://schemas.microsoft.com/office/drawing/2014/main" id="{F08DF7EA-4995-459B-9D7E-B1850EDF1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410200"/>
            <a:ext cx="2209800" cy="461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Hidden Node</a:t>
            </a:r>
          </a:p>
        </p:txBody>
      </p:sp>
      <p:sp>
        <p:nvSpPr>
          <p:cNvPr id="69648" name="Oval 16">
            <a:extLst>
              <a:ext uri="{FF2B5EF4-FFF2-40B4-BE49-F238E27FC236}">
                <a16:creationId xmlns:a16="http://schemas.microsoft.com/office/drawing/2014/main" id="{71534527-4ADC-4698-A6A0-A1478634B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667000"/>
            <a:ext cx="457200" cy="4572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CC0000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CC00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9649" name="Oval 17">
            <a:extLst>
              <a:ext uri="{FF2B5EF4-FFF2-40B4-BE49-F238E27FC236}">
                <a16:creationId xmlns:a16="http://schemas.microsoft.com/office/drawing/2014/main" id="{ACBCCEC3-099D-4909-873E-6CB1B0E87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581400"/>
            <a:ext cx="457200" cy="4572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CC0000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CC00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9650" name="Oval 18">
            <a:extLst>
              <a:ext uri="{FF2B5EF4-FFF2-40B4-BE49-F238E27FC236}">
                <a16:creationId xmlns:a16="http://schemas.microsoft.com/office/drawing/2014/main" id="{318324B1-80D7-48F2-9C3D-8CD7C7F9A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4495800"/>
            <a:ext cx="457200" cy="4572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CC0000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CC00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9651" name="Line 19">
            <a:extLst>
              <a:ext uri="{FF2B5EF4-FFF2-40B4-BE49-F238E27FC236}">
                <a16:creationId xmlns:a16="http://schemas.microsoft.com/office/drawing/2014/main" id="{F0663C1C-0075-4E31-BB08-1034C9E45A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810000"/>
            <a:ext cx="914400" cy="19812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52" name="Line 20">
            <a:extLst>
              <a:ext uri="{FF2B5EF4-FFF2-40B4-BE49-F238E27FC236}">
                <a16:creationId xmlns:a16="http://schemas.microsoft.com/office/drawing/2014/main" id="{DDA56C53-4A32-47AC-B3CC-1FCE343C05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2895600"/>
            <a:ext cx="914400" cy="28956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53" name="Line 21">
            <a:extLst>
              <a:ext uri="{FF2B5EF4-FFF2-40B4-BE49-F238E27FC236}">
                <a16:creationId xmlns:a16="http://schemas.microsoft.com/office/drawing/2014/main" id="{3563B21D-B4A5-42B8-9880-014C9E4512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810000"/>
            <a:ext cx="914400" cy="16002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54" name="Line 22">
            <a:extLst>
              <a:ext uri="{FF2B5EF4-FFF2-40B4-BE49-F238E27FC236}">
                <a16:creationId xmlns:a16="http://schemas.microsoft.com/office/drawing/2014/main" id="{0F3F5554-3F1C-4FA9-955A-999A726FD1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2895600"/>
            <a:ext cx="914400" cy="25146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55" name="Line 23">
            <a:extLst>
              <a:ext uri="{FF2B5EF4-FFF2-40B4-BE49-F238E27FC236}">
                <a16:creationId xmlns:a16="http://schemas.microsoft.com/office/drawing/2014/main" id="{7F8EFEC5-0FAA-477B-9E42-6DE78734C4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810000"/>
            <a:ext cx="914400" cy="10668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56" name="Line 24">
            <a:extLst>
              <a:ext uri="{FF2B5EF4-FFF2-40B4-BE49-F238E27FC236}">
                <a16:creationId xmlns:a16="http://schemas.microsoft.com/office/drawing/2014/main" id="{55ADDF52-1B7A-42B5-BDF2-E82BAF6CDA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2895600"/>
            <a:ext cx="914400" cy="19812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57" name="Line 25">
            <a:extLst>
              <a:ext uri="{FF2B5EF4-FFF2-40B4-BE49-F238E27FC236}">
                <a16:creationId xmlns:a16="http://schemas.microsoft.com/office/drawing/2014/main" id="{4C67F1E7-265C-4648-B115-A9CBF609A4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810000"/>
            <a:ext cx="914400" cy="6096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58" name="Line 26">
            <a:extLst>
              <a:ext uri="{FF2B5EF4-FFF2-40B4-BE49-F238E27FC236}">
                <a16:creationId xmlns:a16="http://schemas.microsoft.com/office/drawing/2014/main" id="{B3AD29C0-DB79-429F-9232-01D6A577E2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2895600"/>
            <a:ext cx="914400" cy="15240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59" name="Line 27">
            <a:extLst>
              <a:ext uri="{FF2B5EF4-FFF2-40B4-BE49-F238E27FC236}">
                <a16:creationId xmlns:a16="http://schemas.microsoft.com/office/drawing/2014/main" id="{2AB988DD-D55B-42E6-9DFB-AAF1D64A05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810000"/>
            <a:ext cx="914400" cy="2286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60" name="Line 28">
            <a:extLst>
              <a:ext uri="{FF2B5EF4-FFF2-40B4-BE49-F238E27FC236}">
                <a16:creationId xmlns:a16="http://schemas.microsoft.com/office/drawing/2014/main" id="{81A0C37B-0460-47AD-BB1B-9EE8BE6275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2895600"/>
            <a:ext cx="914400" cy="11430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61" name="Line 29">
            <a:extLst>
              <a:ext uri="{FF2B5EF4-FFF2-40B4-BE49-F238E27FC236}">
                <a16:creationId xmlns:a16="http://schemas.microsoft.com/office/drawing/2014/main" id="{F77AB719-C713-4F50-8794-E26D3EC11A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581400"/>
            <a:ext cx="914400" cy="2286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62" name="Line 30">
            <a:extLst>
              <a:ext uri="{FF2B5EF4-FFF2-40B4-BE49-F238E27FC236}">
                <a16:creationId xmlns:a16="http://schemas.microsoft.com/office/drawing/2014/main" id="{68A9D1C6-3F4B-4227-A912-4E31A4D1CB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2895600"/>
            <a:ext cx="914400" cy="6858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63" name="Line 31">
            <a:extLst>
              <a:ext uri="{FF2B5EF4-FFF2-40B4-BE49-F238E27FC236}">
                <a16:creationId xmlns:a16="http://schemas.microsoft.com/office/drawing/2014/main" id="{D4AC83F7-5CE7-4E7B-9AB0-E39D731982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124200"/>
            <a:ext cx="914400" cy="6858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64" name="Line 32">
            <a:extLst>
              <a:ext uri="{FF2B5EF4-FFF2-40B4-BE49-F238E27FC236}">
                <a16:creationId xmlns:a16="http://schemas.microsoft.com/office/drawing/2014/main" id="{E62CBBEF-341F-4022-81D8-F6F59F055A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2895600"/>
            <a:ext cx="914400" cy="2286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65" name="Line 33">
            <a:extLst>
              <a:ext uri="{FF2B5EF4-FFF2-40B4-BE49-F238E27FC236}">
                <a16:creationId xmlns:a16="http://schemas.microsoft.com/office/drawing/2014/main" id="{833B90EA-B89F-4E50-A334-6A7E6BF8AC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8588" y="2668588"/>
            <a:ext cx="914400" cy="20574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66" name="Line 34">
            <a:extLst>
              <a:ext uri="{FF2B5EF4-FFF2-40B4-BE49-F238E27FC236}">
                <a16:creationId xmlns:a16="http://schemas.microsoft.com/office/drawing/2014/main" id="{54317130-8096-4FEC-997B-1F6869246E8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2667000"/>
            <a:ext cx="914400" cy="11430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67" name="Line 35">
            <a:extLst>
              <a:ext uri="{FF2B5EF4-FFF2-40B4-BE49-F238E27FC236}">
                <a16:creationId xmlns:a16="http://schemas.microsoft.com/office/drawing/2014/main" id="{5640FBE9-7556-49B1-BAC5-FCBF2DBB4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2667000"/>
            <a:ext cx="914400" cy="2286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68" name="Line 36">
            <a:extLst>
              <a:ext uri="{FF2B5EF4-FFF2-40B4-BE49-F238E27FC236}">
                <a16:creationId xmlns:a16="http://schemas.microsoft.com/office/drawing/2014/main" id="{256E544B-F9E4-49F5-A9A5-D7BD1AFD6A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2133600"/>
            <a:ext cx="914400" cy="16764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69" name="Line 37">
            <a:extLst>
              <a:ext uri="{FF2B5EF4-FFF2-40B4-BE49-F238E27FC236}">
                <a16:creationId xmlns:a16="http://schemas.microsoft.com/office/drawing/2014/main" id="{93477E5E-8EE6-4FE6-B3FB-4E284B0C856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2133600"/>
            <a:ext cx="914400" cy="7620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70" name="Line 38">
            <a:extLst>
              <a:ext uri="{FF2B5EF4-FFF2-40B4-BE49-F238E27FC236}">
                <a16:creationId xmlns:a16="http://schemas.microsoft.com/office/drawing/2014/main" id="{EDEB6234-E3BD-4359-9ED7-82C1F118A2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1676400"/>
            <a:ext cx="914400" cy="21336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71" name="Line 39">
            <a:extLst>
              <a:ext uri="{FF2B5EF4-FFF2-40B4-BE49-F238E27FC236}">
                <a16:creationId xmlns:a16="http://schemas.microsoft.com/office/drawing/2014/main" id="{882E731C-CB2E-4C61-9193-F1BF0865FB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1676400"/>
            <a:ext cx="914400" cy="12192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72" name="Rectangle 40" descr="Woven mat">
            <a:extLst>
              <a:ext uri="{FF2B5EF4-FFF2-40B4-BE49-F238E27FC236}">
                <a16:creationId xmlns:a16="http://schemas.microsoft.com/office/drawing/2014/main" id="{0EDB3474-33D5-4265-BD5F-A47029306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1524000"/>
            <a:ext cx="381000" cy="381000"/>
          </a:xfrm>
          <a:prstGeom prst="rect">
            <a:avLst/>
          </a:prstGeom>
          <a:gradFill rotWithShape="0">
            <a:gsLst>
              <a:gs pos="0">
                <a:srgbClr val="FAFAF5"/>
              </a:gs>
              <a:gs pos="100000">
                <a:srgbClr val="808000"/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808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9673" name="Rectangle 41" descr="Woven mat">
            <a:extLst>
              <a:ext uri="{FF2B5EF4-FFF2-40B4-BE49-F238E27FC236}">
                <a16:creationId xmlns:a16="http://schemas.microsoft.com/office/drawing/2014/main" id="{69AC0E36-C365-4506-B1E1-D5E1D8F90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1981200"/>
            <a:ext cx="381000" cy="381000"/>
          </a:xfrm>
          <a:prstGeom prst="rect">
            <a:avLst/>
          </a:prstGeom>
          <a:gradFill rotWithShape="0">
            <a:gsLst>
              <a:gs pos="0">
                <a:srgbClr val="FAFAF5"/>
              </a:gs>
              <a:gs pos="100000">
                <a:srgbClr val="808000"/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808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9674" name="Rectangle 42" descr="Woven mat">
            <a:extLst>
              <a:ext uri="{FF2B5EF4-FFF2-40B4-BE49-F238E27FC236}">
                <a16:creationId xmlns:a16="http://schemas.microsoft.com/office/drawing/2014/main" id="{D7844050-05A3-4BBF-8545-1A66A0F4D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438400"/>
            <a:ext cx="381000" cy="381000"/>
          </a:xfrm>
          <a:prstGeom prst="rect">
            <a:avLst/>
          </a:prstGeom>
          <a:gradFill rotWithShape="0">
            <a:gsLst>
              <a:gs pos="0">
                <a:srgbClr val="FAFAF5"/>
              </a:gs>
              <a:gs pos="100000">
                <a:srgbClr val="808000"/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808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9675" name="Rectangle 43" descr="Woven mat">
            <a:extLst>
              <a:ext uri="{FF2B5EF4-FFF2-40B4-BE49-F238E27FC236}">
                <a16:creationId xmlns:a16="http://schemas.microsoft.com/office/drawing/2014/main" id="{9FA76606-3ECB-4FE7-B68B-366EC066A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95600"/>
            <a:ext cx="381000" cy="381000"/>
          </a:xfrm>
          <a:prstGeom prst="rect">
            <a:avLst/>
          </a:prstGeom>
          <a:gradFill rotWithShape="0">
            <a:gsLst>
              <a:gs pos="0">
                <a:srgbClr val="FAFAF5"/>
              </a:gs>
              <a:gs pos="100000">
                <a:srgbClr val="808000"/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808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9676" name="Rectangle 44" descr="Woven mat">
            <a:extLst>
              <a:ext uri="{FF2B5EF4-FFF2-40B4-BE49-F238E27FC236}">
                <a16:creationId xmlns:a16="http://schemas.microsoft.com/office/drawing/2014/main" id="{084EBCAC-89A9-47F5-BEBF-C212FCBB8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352800"/>
            <a:ext cx="381000" cy="381000"/>
          </a:xfrm>
          <a:prstGeom prst="rect">
            <a:avLst/>
          </a:prstGeom>
          <a:gradFill rotWithShape="0">
            <a:gsLst>
              <a:gs pos="0">
                <a:srgbClr val="FAFAF5"/>
              </a:gs>
              <a:gs pos="100000">
                <a:srgbClr val="808000"/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808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9677" name="Rectangle 45" descr="Woven mat">
            <a:extLst>
              <a:ext uri="{FF2B5EF4-FFF2-40B4-BE49-F238E27FC236}">
                <a16:creationId xmlns:a16="http://schemas.microsoft.com/office/drawing/2014/main" id="{1EBBC2C9-AC49-4424-A527-311822DEA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10000"/>
            <a:ext cx="381000" cy="381000"/>
          </a:xfrm>
          <a:prstGeom prst="rect">
            <a:avLst/>
          </a:prstGeom>
          <a:gradFill rotWithShape="0">
            <a:gsLst>
              <a:gs pos="0">
                <a:srgbClr val="FAFAF5"/>
              </a:gs>
              <a:gs pos="100000">
                <a:srgbClr val="808000"/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808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9678" name="Rectangle 46" descr="Woven mat">
            <a:extLst>
              <a:ext uri="{FF2B5EF4-FFF2-40B4-BE49-F238E27FC236}">
                <a16:creationId xmlns:a16="http://schemas.microsoft.com/office/drawing/2014/main" id="{D23A9D9C-FADB-4376-8CBD-D40BD1C47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267200"/>
            <a:ext cx="381000" cy="381000"/>
          </a:xfrm>
          <a:prstGeom prst="rect">
            <a:avLst/>
          </a:prstGeom>
          <a:gradFill rotWithShape="0">
            <a:gsLst>
              <a:gs pos="0">
                <a:srgbClr val="FAFAF5"/>
              </a:gs>
              <a:gs pos="100000">
                <a:srgbClr val="808000"/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808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9679" name="Rectangle 47" descr="Woven mat">
            <a:extLst>
              <a:ext uri="{FF2B5EF4-FFF2-40B4-BE49-F238E27FC236}">
                <a16:creationId xmlns:a16="http://schemas.microsoft.com/office/drawing/2014/main" id="{3D9E6A5C-8025-438D-9C23-28316F806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724400"/>
            <a:ext cx="381000" cy="381000"/>
          </a:xfrm>
          <a:prstGeom prst="rect">
            <a:avLst/>
          </a:prstGeom>
          <a:gradFill rotWithShape="0">
            <a:gsLst>
              <a:gs pos="0">
                <a:srgbClr val="FAFAF5"/>
              </a:gs>
              <a:gs pos="100000">
                <a:srgbClr val="808000"/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808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9680" name="Rectangle 48" descr="Woven mat">
            <a:extLst>
              <a:ext uri="{FF2B5EF4-FFF2-40B4-BE49-F238E27FC236}">
                <a16:creationId xmlns:a16="http://schemas.microsoft.com/office/drawing/2014/main" id="{D9529CBC-0BB0-452B-BF2B-E2CE58B57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181600"/>
            <a:ext cx="381000" cy="381000"/>
          </a:xfrm>
          <a:prstGeom prst="rect">
            <a:avLst/>
          </a:prstGeom>
          <a:gradFill rotWithShape="0">
            <a:gsLst>
              <a:gs pos="0">
                <a:srgbClr val="FAFAF5"/>
              </a:gs>
              <a:gs pos="100000">
                <a:srgbClr val="808000"/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808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9681" name="Rectangle 49" descr="Woven mat">
            <a:extLst>
              <a:ext uri="{FF2B5EF4-FFF2-40B4-BE49-F238E27FC236}">
                <a16:creationId xmlns:a16="http://schemas.microsoft.com/office/drawing/2014/main" id="{AA94FFF8-562C-4D51-A6AA-CA96CFA4C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638800"/>
            <a:ext cx="381000" cy="381000"/>
          </a:xfrm>
          <a:prstGeom prst="rect">
            <a:avLst/>
          </a:prstGeom>
          <a:gradFill rotWithShape="0">
            <a:gsLst>
              <a:gs pos="0">
                <a:srgbClr val="FAFAF5"/>
              </a:gs>
              <a:gs pos="100000">
                <a:srgbClr val="808000"/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808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9682" name="Line 50">
            <a:extLst>
              <a:ext uri="{FF2B5EF4-FFF2-40B4-BE49-F238E27FC236}">
                <a16:creationId xmlns:a16="http://schemas.microsoft.com/office/drawing/2014/main" id="{42256A79-2C26-4504-9C89-D8E7087067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8588" y="1676400"/>
            <a:ext cx="914400" cy="30480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83" name="Line 51">
            <a:extLst>
              <a:ext uri="{FF2B5EF4-FFF2-40B4-BE49-F238E27FC236}">
                <a16:creationId xmlns:a16="http://schemas.microsoft.com/office/drawing/2014/main" id="{40E9F9D1-BFD5-4C54-9460-49CF61DAF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8588" y="2133600"/>
            <a:ext cx="912812" cy="2592388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84" name="Line 52">
            <a:extLst>
              <a:ext uri="{FF2B5EF4-FFF2-40B4-BE49-F238E27FC236}">
                <a16:creationId xmlns:a16="http://schemas.microsoft.com/office/drawing/2014/main" id="{B9B1AE7A-0CF5-437A-B16B-A669A263244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124200"/>
            <a:ext cx="914400" cy="1601788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85" name="Line 53">
            <a:extLst>
              <a:ext uri="{FF2B5EF4-FFF2-40B4-BE49-F238E27FC236}">
                <a16:creationId xmlns:a16="http://schemas.microsoft.com/office/drawing/2014/main" id="{B7852470-985F-4C6A-898D-C8C28C71D6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8588" y="3581400"/>
            <a:ext cx="912812" cy="11430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86" name="Line 54">
            <a:extLst>
              <a:ext uri="{FF2B5EF4-FFF2-40B4-BE49-F238E27FC236}">
                <a16:creationId xmlns:a16="http://schemas.microsoft.com/office/drawing/2014/main" id="{B81C2D36-E305-4D11-B82E-030887A4C4B1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4038600"/>
            <a:ext cx="914400" cy="687388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87" name="Line 55">
            <a:extLst>
              <a:ext uri="{FF2B5EF4-FFF2-40B4-BE49-F238E27FC236}">
                <a16:creationId xmlns:a16="http://schemas.microsoft.com/office/drawing/2014/main" id="{75D23195-8E91-4EE5-A282-03ECC185AA6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4419600"/>
            <a:ext cx="914400" cy="3048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88" name="Line 56">
            <a:extLst>
              <a:ext uri="{FF2B5EF4-FFF2-40B4-BE49-F238E27FC236}">
                <a16:creationId xmlns:a16="http://schemas.microsoft.com/office/drawing/2014/main" id="{B7014F89-B490-46B9-8354-800FC2DB2B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70175" y="4725988"/>
            <a:ext cx="912813" cy="150812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89" name="Line 57">
            <a:extLst>
              <a:ext uri="{FF2B5EF4-FFF2-40B4-BE49-F238E27FC236}">
                <a16:creationId xmlns:a16="http://schemas.microsoft.com/office/drawing/2014/main" id="{272D4169-3949-4975-B9AE-073BBA4BB8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8588" y="4725988"/>
            <a:ext cx="914400" cy="684212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90" name="Line 58">
            <a:extLst>
              <a:ext uri="{FF2B5EF4-FFF2-40B4-BE49-F238E27FC236}">
                <a16:creationId xmlns:a16="http://schemas.microsoft.com/office/drawing/2014/main" id="{C1602C7A-D3D9-4BFC-95F3-DFB70A782F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4725988"/>
            <a:ext cx="914400" cy="1065212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91" name="Oval 59">
            <a:extLst>
              <a:ext uri="{FF2B5EF4-FFF2-40B4-BE49-F238E27FC236}">
                <a16:creationId xmlns:a16="http://schemas.microsoft.com/office/drawing/2014/main" id="{29561D93-1F17-4059-BFE4-F9A5A836D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536950"/>
            <a:ext cx="533400" cy="533400"/>
          </a:xfrm>
          <a:prstGeom prst="ellipse">
            <a:avLst/>
          </a:prstGeom>
          <a:gradFill rotWithShape="0">
            <a:gsLst>
              <a:gs pos="0">
                <a:srgbClr val="F7F7FF"/>
              </a:gs>
              <a:gs pos="100000">
                <a:srgbClr val="3333FF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3333FF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9692" name="Line 60">
            <a:extLst>
              <a:ext uri="{FF2B5EF4-FFF2-40B4-BE49-F238E27FC236}">
                <a16:creationId xmlns:a16="http://schemas.microsoft.com/office/drawing/2014/main" id="{D0845AB1-1CE1-42F6-BEB9-9A0BE4F1D4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0200" y="3810000"/>
            <a:ext cx="685800" cy="4572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93" name="Line 61">
            <a:extLst>
              <a:ext uri="{FF2B5EF4-FFF2-40B4-BE49-F238E27FC236}">
                <a16:creationId xmlns:a16="http://schemas.microsoft.com/office/drawing/2014/main" id="{17050361-4E47-49BB-8DF1-36E2DAAD736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3352800"/>
            <a:ext cx="685800" cy="457200"/>
          </a:xfrm>
          <a:prstGeom prst="line">
            <a:avLst/>
          </a:prstGeom>
          <a:noFill/>
          <a:ln w="127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6622" name="Text Box 62">
            <a:extLst>
              <a:ext uri="{FF2B5EF4-FFF2-40B4-BE49-F238E27FC236}">
                <a16:creationId xmlns:a16="http://schemas.microsoft.com/office/drawing/2014/main" id="{8C56FBF9-212B-434C-8C12-B1BD6A94D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2563" y="4565650"/>
            <a:ext cx="17827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Output Node</a:t>
            </a:r>
          </a:p>
        </p:txBody>
      </p:sp>
      <p:sp>
        <p:nvSpPr>
          <p:cNvPr id="66623" name="Line 63">
            <a:extLst>
              <a:ext uri="{FF2B5EF4-FFF2-40B4-BE49-F238E27FC236}">
                <a16:creationId xmlns:a16="http://schemas.microsoft.com/office/drawing/2014/main" id="{235EFEFF-0500-4C59-A9B0-06BD47F5BE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5738" y="4487863"/>
            <a:ext cx="219075" cy="11684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6624" name="Line 64">
            <a:extLst>
              <a:ext uri="{FF2B5EF4-FFF2-40B4-BE49-F238E27FC236}">
                <a16:creationId xmlns:a16="http://schemas.microsoft.com/office/drawing/2014/main" id="{CC18D916-6BB2-4D3F-AC84-215D65AF183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8738" y="4113213"/>
            <a:ext cx="34925" cy="576262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6625" name="Line 65">
            <a:extLst>
              <a:ext uri="{FF2B5EF4-FFF2-40B4-BE49-F238E27FC236}">
                <a16:creationId xmlns:a16="http://schemas.microsoft.com/office/drawing/2014/main" id="{D9639299-5D9A-4EBF-AAE2-51BF8CB854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2250" y="4905375"/>
            <a:ext cx="1489075" cy="860425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4930" name="Text Box 66">
            <a:extLst>
              <a:ext uri="{FF2B5EF4-FFF2-40B4-BE49-F238E27FC236}">
                <a16:creationId xmlns:a16="http://schemas.microsoft.com/office/drawing/2014/main" id="{1D01CF8E-90DA-45E6-823A-11E6A87E3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7263" y="2368550"/>
            <a:ext cx="1131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weights</a:t>
            </a:r>
          </a:p>
        </p:txBody>
      </p:sp>
      <p:sp>
        <p:nvSpPr>
          <p:cNvPr id="164931" name="Line 67">
            <a:extLst>
              <a:ext uri="{FF2B5EF4-FFF2-40B4-BE49-F238E27FC236}">
                <a16:creationId xmlns:a16="http://schemas.microsoft.com/office/drawing/2014/main" id="{C6F80251-EB5D-4C5A-B299-664A5A9B5C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0563" y="2708275"/>
            <a:ext cx="684212" cy="360363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4932" name="Line 68">
            <a:extLst>
              <a:ext uri="{FF2B5EF4-FFF2-40B4-BE49-F238E27FC236}">
                <a16:creationId xmlns:a16="http://schemas.microsoft.com/office/drawing/2014/main" id="{15D3115E-7B6C-4C0C-8A04-C566DD5A4DD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84775" y="2673350"/>
            <a:ext cx="574675" cy="827088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6629" name="Line 65">
            <a:extLst>
              <a:ext uri="{FF2B5EF4-FFF2-40B4-BE49-F238E27FC236}">
                <a16:creationId xmlns:a16="http://schemas.microsoft.com/office/drawing/2014/main" id="{405F07A5-D645-4C7B-ABA3-2506D3C6B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5510213"/>
            <a:ext cx="1489075" cy="860425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" name="Text Box 15">
            <a:extLst>
              <a:ext uri="{FF2B5EF4-FFF2-40B4-BE49-F238E27FC236}">
                <a16:creationId xmlns:a16="http://schemas.microsoft.com/office/drawing/2014/main" id="{469AF1DF-8D66-4DF3-B8FE-F3DA76205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363" y="6130925"/>
            <a:ext cx="2209800" cy="461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Node</a:t>
            </a:r>
          </a:p>
        </p:txBody>
      </p:sp>
    </p:spTree>
    <p:extLst>
      <p:ext uri="{BB962C8B-B14F-4D97-AF65-F5344CB8AC3E}">
        <p14:creationId xmlns:p14="http://schemas.microsoft.com/office/powerpoint/2010/main" val="384018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4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4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6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4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4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6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6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64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6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75" grpId="0"/>
      <p:bldP spid="164876" grpId="0"/>
      <p:bldP spid="164877" grpId="0"/>
      <p:bldP spid="164879" grpId="0"/>
      <p:bldP spid="66622" grpId="0"/>
      <p:bldP spid="164930" grpId="0"/>
      <p:bldP spid="7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/>
              <a:t>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000" b="1" dirty="0"/>
              <a:t>Salah satu tipe dari sistem jaringan saraf buatan didasarkan pada sebuah unit yang disebut </a:t>
            </a:r>
            <a:r>
              <a:rPr lang="id-ID" sz="2000" b="1" i="1" dirty="0"/>
              <a:t>perceptron</a:t>
            </a:r>
            <a:r>
              <a:rPr lang="id-ID" sz="2000" b="1" dirty="0"/>
              <a:t>, dan diilustrasikan pada gambar 2.8. Sebuah </a:t>
            </a:r>
            <a:r>
              <a:rPr lang="id-ID" sz="2000" b="1" i="1" dirty="0"/>
              <a:t>perceptron</a:t>
            </a:r>
            <a:r>
              <a:rPr lang="id-ID" sz="2000" b="1" dirty="0"/>
              <a:t> menerima vektor input yang berupa nilai bilangan real. </a:t>
            </a:r>
            <a:r>
              <a:rPr lang="id-ID" sz="2000" b="1" i="1" dirty="0"/>
              <a:t>Perceptron</a:t>
            </a:r>
            <a:r>
              <a:rPr lang="id-ID" sz="2000" b="1" dirty="0"/>
              <a:t> memiliki perhitungan kombinasi linear yang berasal dari penjumlahan vektor input , vektor bobot dan nilai </a:t>
            </a:r>
            <a:r>
              <a:rPr lang="id-ID" sz="2000" b="1" i="1" dirty="0"/>
              <a:t>threshold</a:t>
            </a:r>
            <a:r>
              <a:rPr lang="id-ID" sz="2000" b="1" dirty="0"/>
              <a:t>nya (</a:t>
            </a:r>
            <a:r>
              <a:rPr lang="id-ID" sz="2000" b="1" i="1" dirty="0"/>
              <a:t>w</a:t>
            </a:r>
            <a:r>
              <a:rPr lang="id-ID" sz="2000" b="1" i="1" baseline="-25000" dirty="0"/>
              <a:t>0</a:t>
            </a:r>
            <a:r>
              <a:rPr lang="id-ID" sz="2000" b="1" dirty="0"/>
              <a:t>). Hasil output akan bernilai 1 jika perhitungan kombinasi linearnya lebih besar dari pada 0 dan -1 jika perhitungan kombinasi linearnya lebih kecil atau sama dengan 0.</a:t>
            </a:r>
            <a:endParaRPr lang="en-US" sz="2000" b="1" dirty="0"/>
          </a:p>
        </p:txBody>
      </p:sp>
      <p:grpSp>
        <p:nvGrpSpPr>
          <p:cNvPr id="25609" name="Group 9"/>
          <p:cNvGrpSpPr>
            <a:grpSpLocks/>
          </p:cNvGrpSpPr>
          <p:nvPr/>
        </p:nvGrpSpPr>
        <p:grpSpPr bwMode="auto">
          <a:xfrm>
            <a:off x="762000" y="4800600"/>
            <a:ext cx="4302125" cy="723900"/>
            <a:chOff x="2628" y="2381"/>
            <a:chExt cx="6775" cy="1140"/>
          </a:xfrm>
        </p:grpSpPr>
        <p:sp>
          <p:nvSpPr>
            <p:cNvPr id="25610" name="AutoShape 10"/>
            <p:cNvSpPr>
              <a:spLocks/>
            </p:cNvSpPr>
            <p:nvPr/>
          </p:nvSpPr>
          <p:spPr bwMode="auto">
            <a:xfrm>
              <a:off x="4788" y="2381"/>
              <a:ext cx="180" cy="945"/>
            </a:xfrm>
            <a:prstGeom prst="leftBrace">
              <a:avLst>
                <a:gd name="adj1" fmla="val 43750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25611" name="Group 11"/>
            <p:cNvGrpSpPr>
              <a:grpSpLocks/>
            </p:cNvGrpSpPr>
            <p:nvPr/>
          </p:nvGrpSpPr>
          <p:grpSpPr bwMode="auto">
            <a:xfrm>
              <a:off x="2628" y="2381"/>
              <a:ext cx="6775" cy="1140"/>
              <a:chOff x="2628" y="2381"/>
              <a:chExt cx="6775" cy="1140"/>
            </a:xfrm>
          </p:grpSpPr>
          <p:graphicFrame>
            <p:nvGraphicFramePr>
              <p:cNvPr id="25612" name="Object 12"/>
              <p:cNvGraphicFramePr>
                <a:graphicFrameLocks noChangeAspect="1"/>
              </p:cNvGraphicFramePr>
              <p:nvPr/>
            </p:nvGraphicFramePr>
            <p:xfrm>
              <a:off x="4968" y="3013"/>
              <a:ext cx="4245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" imgW="2552400" imgH="228600" progId="Equation.DSMT4">
                      <p:embed/>
                    </p:oleObj>
                  </mc:Choice>
                  <mc:Fallback>
                    <p:oleObj name="Equation" r:id="rId2" imgW="2552400" imgH="228600" progId="Equation.DSMT4">
                      <p:embed/>
                      <p:pic>
                        <p:nvPicPr>
                          <p:cNvPr id="2561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68" y="3013"/>
                            <a:ext cx="4245" cy="36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613" name="Object 13"/>
              <p:cNvGraphicFramePr>
                <a:graphicFrameLocks noChangeAspect="1"/>
              </p:cNvGraphicFramePr>
              <p:nvPr/>
            </p:nvGraphicFramePr>
            <p:xfrm>
              <a:off x="5148" y="2381"/>
              <a:ext cx="4255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" imgW="2450880" imgH="228600" progId="Equation.DSMT4">
                      <p:embed/>
                    </p:oleObj>
                  </mc:Choice>
                  <mc:Fallback>
                    <p:oleObj name="Equation" r:id="rId4" imgW="2450880" imgH="228600" progId="Equation.DSMT4">
                      <p:embed/>
                      <p:pic>
                        <p:nvPicPr>
                          <p:cNvPr id="25613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48" y="2381"/>
                            <a:ext cx="4255" cy="36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14" name="Text Box 14"/>
              <p:cNvSpPr txBox="1">
                <a:spLocks noChangeArrowheads="1"/>
              </p:cNvSpPr>
              <p:nvPr/>
            </p:nvSpPr>
            <p:spPr bwMode="auto">
              <a:xfrm>
                <a:off x="2628" y="2621"/>
                <a:ext cx="2340" cy="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sv-SE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Arial" pitchFamily="34" charset="0"/>
                  </a:rPr>
                  <a:t>o(</a:t>
                </a:r>
                <a:r>
                  <a:rPr kumimoji="0" lang="sv-SE" sz="11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Arial" pitchFamily="34" charset="0"/>
                  </a:rPr>
                  <a:t>x</a:t>
                </a:r>
                <a:r>
                  <a:rPr kumimoji="0" lang="sv-SE" sz="1100" b="0" i="1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Arial" pitchFamily="34" charset="0"/>
                  </a:rPr>
                  <a:t>1</a:t>
                </a:r>
                <a:r>
                  <a:rPr kumimoji="0" lang="sv-SE" sz="11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Arial" pitchFamily="34" charset="0"/>
                  </a:rPr>
                  <a:t>, x</a:t>
                </a:r>
                <a:r>
                  <a:rPr kumimoji="0" lang="sv-SE" sz="1100" b="0" i="1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Arial" pitchFamily="34" charset="0"/>
                  </a:rPr>
                  <a:t>2</a:t>
                </a:r>
                <a:r>
                  <a:rPr kumimoji="0" lang="sv-SE" sz="11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Arial" pitchFamily="34" charset="0"/>
                  </a:rPr>
                  <a:t>, </a:t>
                </a:r>
                <a:r>
                  <a:rPr kumimoji="0" lang="sv-SE" sz="1100" b="0" i="1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sv-SE" sz="11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Arial" pitchFamily="34" charset="0"/>
                  </a:rPr>
                  <a:t>......., x</a:t>
                </a:r>
                <a:r>
                  <a:rPr kumimoji="0" lang="sv-SE" sz="1100" b="0" i="1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Arial" pitchFamily="34" charset="0"/>
                  </a:rPr>
                  <a:t>n</a:t>
                </a:r>
                <a:r>
                  <a:rPr kumimoji="0" lang="sv-SE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Arial" pitchFamily="34" charset="0"/>
                  </a:rPr>
                  <a:t>) =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</p:grpSp>
      <p:sp>
        <p:nvSpPr>
          <p:cNvPr id="25616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graphicFrame>
        <p:nvGraphicFramePr>
          <p:cNvPr id="25615" name="Object 15"/>
          <p:cNvGraphicFramePr>
            <a:graphicFrameLocks noChangeAspect="1"/>
          </p:cNvGraphicFramePr>
          <p:nvPr/>
        </p:nvGraphicFramePr>
        <p:xfrm>
          <a:off x="5791200" y="4648200"/>
          <a:ext cx="2430066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65300" imgH="711200" progId="Equation.DSMT4">
                  <p:embed/>
                </p:oleObj>
              </mc:Choice>
              <mc:Fallback>
                <p:oleObj name="Equation" r:id="rId6" imgW="1765300" imgH="711200" progId="Equation.DSMT4">
                  <p:embed/>
                  <p:pic>
                    <p:nvPicPr>
                      <p:cNvPr id="2561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648200"/>
                        <a:ext cx="2430066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6187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</a:t>
            </a:r>
            <a:endParaRPr lang="en-US" dirty="0"/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838200" y="1981200"/>
            <a:ext cx="4302125" cy="723900"/>
            <a:chOff x="2628" y="2381"/>
            <a:chExt cx="6775" cy="1140"/>
          </a:xfrm>
        </p:grpSpPr>
        <p:sp>
          <p:nvSpPr>
            <p:cNvPr id="5" name="AutoShape 10"/>
            <p:cNvSpPr>
              <a:spLocks/>
            </p:cNvSpPr>
            <p:nvPr/>
          </p:nvSpPr>
          <p:spPr bwMode="auto">
            <a:xfrm>
              <a:off x="4788" y="2381"/>
              <a:ext cx="180" cy="945"/>
            </a:xfrm>
            <a:prstGeom prst="leftBrace">
              <a:avLst>
                <a:gd name="adj1" fmla="val 43750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6" name="Group 11"/>
            <p:cNvGrpSpPr>
              <a:grpSpLocks/>
            </p:cNvGrpSpPr>
            <p:nvPr/>
          </p:nvGrpSpPr>
          <p:grpSpPr bwMode="auto">
            <a:xfrm>
              <a:off x="2628" y="2381"/>
              <a:ext cx="6775" cy="1140"/>
              <a:chOff x="2628" y="2381"/>
              <a:chExt cx="6775" cy="1140"/>
            </a:xfrm>
          </p:grpSpPr>
          <p:graphicFrame>
            <p:nvGraphicFramePr>
              <p:cNvPr id="7" name="Object 12"/>
              <p:cNvGraphicFramePr>
                <a:graphicFrameLocks noChangeAspect="1"/>
              </p:cNvGraphicFramePr>
              <p:nvPr/>
            </p:nvGraphicFramePr>
            <p:xfrm>
              <a:off x="4968" y="3013"/>
              <a:ext cx="4245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" imgW="2552400" imgH="228600" progId="Equation.DSMT4">
                      <p:embed/>
                    </p:oleObj>
                  </mc:Choice>
                  <mc:Fallback>
                    <p:oleObj name="Equation" r:id="rId2" imgW="2552400" imgH="228600" progId="Equation.DSMT4">
                      <p:embed/>
                      <p:pic>
                        <p:nvPicPr>
                          <p:cNvPr id="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68" y="3013"/>
                            <a:ext cx="4245" cy="36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" name="Object 13"/>
              <p:cNvGraphicFramePr>
                <a:graphicFrameLocks noChangeAspect="1"/>
              </p:cNvGraphicFramePr>
              <p:nvPr/>
            </p:nvGraphicFramePr>
            <p:xfrm>
              <a:off x="5148" y="2381"/>
              <a:ext cx="4255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" imgW="2450880" imgH="228600" progId="Equation.DSMT4">
                      <p:embed/>
                    </p:oleObj>
                  </mc:Choice>
                  <mc:Fallback>
                    <p:oleObj name="Equation" r:id="rId4" imgW="2450880" imgH="228600" progId="Equation.DSMT4">
                      <p:embed/>
                      <p:pic>
                        <p:nvPicPr>
                          <p:cNvPr id="8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48" y="2381"/>
                            <a:ext cx="4255" cy="36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" name="Text Box 14"/>
              <p:cNvSpPr txBox="1">
                <a:spLocks noChangeArrowheads="1"/>
              </p:cNvSpPr>
              <p:nvPr/>
            </p:nvSpPr>
            <p:spPr bwMode="auto">
              <a:xfrm>
                <a:off x="2628" y="2621"/>
                <a:ext cx="2340" cy="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sv-SE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Arial" pitchFamily="34" charset="0"/>
                  </a:rPr>
                  <a:t>o(</a:t>
                </a:r>
                <a:r>
                  <a:rPr kumimoji="0" lang="sv-SE" sz="11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Arial" pitchFamily="34" charset="0"/>
                  </a:rPr>
                  <a:t>x</a:t>
                </a:r>
                <a:r>
                  <a:rPr kumimoji="0" lang="sv-SE" sz="1100" b="0" i="1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Arial" pitchFamily="34" charset="0"/>
                  </a:rPr>
                  <a:t>1</a:t>
                </a:r>
                <a:r>
                  <a:rPr kumimoji="0" lang="sv-SE" sz="11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Arial" pitchFamily="34" charset="0"/>
                  </a:rPr>
                  <a:t>, x</a:t>
                </a:r>
                <a:r>
                  <a:rPr kumimoji="0" lang="sv-SE" sz="1100" b="0" i="1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Arial" pitchFamily="34" charset="0"/>
                  </a:rPr>
                  <a:t>2</a:t>
                </a:r>
                <a:r>
                  <a:rPr kumimoji="0" lang="sv-SE" sz="11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Arial" pitchFamily="34" charset="0"/>
                  </a:rPr>
                  <a:t>, </a:t>
                </a:r>
                <a:r>
                  <a:rPr kumimoji="0" lang="sv-SE" sz="1100" b="0" i="1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sv-SE" sz="11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Arial" pitchFamily="34" charset="0"/>
                  </a:rPr>
                  <a:t>......., x</a:t>
                </a:r>
                <a:r>
                  <a:rPr kumimoji="0" lang="sv-SE" sz="1100" b="0" i="1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Arial" pitchFamily="34" charset="0"/>
                  </a:rPr>
                  <a:t>n</a:t>
                </a:r>
                <a:r>
                  <a:rPr kumimoji="0" lang="sv-SE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Arial" pitchFamily="34" charset="0"/>
                  </a:rPr>
                  <a:t>) =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</p:grpSp>
      <p:graphicFrame>
        <p:nvGraphicFramePr>
          <p:cNvPr id="10" name="Object 15"/>
          <p:cNvGraphicFramePr>
            <a:graphicFrameLocks noChangeAspect="1"/>
          </p:cNvGraphicFramePr>
          <p:nvPr/>
        </p:nvGraphicFramePr>
        <p:xfrm>
          <a:off x="5867400" y="1828800"/>
          <a:ext cx="2430066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65300" imgH="711200" progId="Equation.DSMT4">
                  <p:embed/>
                </p:oleObj>
              </mc:Choice>
              <mc:Fallback>
                <p:oleObj name="Equation" r:id="rId6" imgW="1765300" imgH="711200" progId="Equation.DSMT4">
                  <p:embed/>
                  <p:pic>
                    <p:nvPicPr>
                      <p:cNvPr id="1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1828800"/>
                        <a:ext cx="2430066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90599" y="2971800"/>
            <a:ext cx="744689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347375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b="1" dirty="0"/>
              <a:t>Aturan Pembelajaran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000" b="1" dirty="0"/>
              <a:t>Salah satu cara untuk mempelajari vektor bobot yang tepat yaitu dimulai dengan penentuan bobot secara acak, kemudian secara iteratif  dengan menggunakan </a:t>
            </a:r>
            <a:r>
              <a:rPr lang="id-ID" sz="2000" b="1" i="1" dirty="0"/>
              <a:t>perceptron</a:t>
            </a:r>
            <a:r>
              <a:rPr lang="id-ID" sz="2000" b="1" dirty="0"/>
              <a:t> untuk menghasilkan </a:t>
            </a:r>
            <a:r>
              <a:rPr lang="id-ID" sz="2000" b="1" i="1" dirty="0"/>
              <a:t>output</a:t>
            </a:r>
            <a:r>
              <a:rPr lang="id-ID" sz="2000" b="1" dirty="0"/>
              <a:t> pada setiap contoh percobaan, setelah itu memodifikasikan bobot </a:t>
            </a:r>
            <a:r>
              <a:rPr lang="id-ID" sz="2000" b="1" i="1" dirty="0"/>
              <a:t>perceptron</a:t>
            </a:r>
            <a:r>
              <a:rPr lang="id-ID" sz="2000" b="1" dirty="0"/>
              <a:t>. Proses ini terus diulang sampai pengklasifikasian </a:t>
            </a:r>
            <a:r>
              <a:rPr lang="id-ID" sz="2000" b="1" i="1" dirty="0"/>
              <a:t>perceptron </a:t>
            </a:r>
            <a:r>
              <a:rPr lang="id-ID" sz="2000" b="1" dirty="0"/>
              <a:t>untuk semua contoh percobaan menjadi tepat. </a:t>
            </a:r>
            <a:endParaRPr lang="en-US" sz="2000" b="1" dirty="0"/>
          </a:p>
          <a:p>
            <a:pPr>
              <a:buNone/>
            </a:pPr>
            <a:r>
              <a:rPr lang="id-ID" sz="2000" dirty="0"/>
              <a:t> </a:t>
            </a:r>
            <a:endParaRPr lang="en-US" sz="2000" b="1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191000"/>
            <a:ext cx="51435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32673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9BEC74-AACF-423B-B2D1-2B91D0FC0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C30756-3BB6-4FE3-82AE-72A31A618630}" type="slidenum">
              <a:rPr kumimoji="0" lang="en-US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71683" name="Picture 2" descr="https://upload.wikimedia.org/wikipedia/commons/6/60/ArtificialNeuronModel_english.png">
            <a:extLst>
              <a:ext uri="{FF2B5EF4-FFF2-40B4-BE49-F238E27FC236}">
                <a16:creationId xmlns:a16="http://schemas.microsoft.com/office/drawing/2014/main" id="{D09B064A-C77D-447E-9B46-FD601EFE6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438275"/>
            <a:ext cx="5689600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Rectangle 2">
            <a:extLst>
              <a:ext uri="{FF2B5EF4-FFF2-40B4-BE49-F238E27FC236}">
                <a16:creationId xmlns:a16="http://schemas.microsoft.com/office/drawing/2014/main" id="{ABEE39BF-AF2B-41F4-834A-7193540DE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6396038"/>
            <a:ext cx="7921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@https://en.wikibooks.org/wiki/Artificial_Neural_Networks/Activation_Functions</a:t>
            </a:r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6523E4BC-1051-4138-A9FB-C83594401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47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Activation Function</a:t>
            </a:r>
          </a:p>
        </p:txBody>
      </p:sp>
      <p:pic>
        <p:nvPicPr>
          <p:cNvPr id="71686" name="Picture 2" descr="http://pypr.sourceforge.net/_images/af.png">
            <a:extLst>
              <a:ext uri="{FF2B5EF4-FFF2-40B4-BE49-F238E27FC236}">
                <a16:creationId xmlns:a16="http://schemas.microsoft.com/office/drawing/2014/main" id="{7505CBFB-EA72-4B7C-AF3F-AA05CDB3D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249613"/>
            <a:ext cx="4378325" cy="328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927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7DD25-5F42-4370-9497-B6C1C9A66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191C78-49ED-45AB-9855-A24CBC15C553}" type="slidenum">
              <a:rPr kumimoji="0" lang="en-US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72707" name="Picture 2" descr="https://qph.is.quoracdn.net/main-qimg-d131b1b1ffb1ae9d842e135f05635f1c?convert_to_webp=true">
            <a:extLst>
              <a:ext uri="{FF2B5EF4-FFF2-40B4-BE49-F238E27FC236}">
                <a16:creationId xmlns:a16="http://schemas.microsoft.com/office/drawing/2014/main" id="{BC11D575-79AF-4464-B637-4CCCA85A1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33375"/>
            <a:ext cx="7200900" cy="59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Rectangle 2">
            <a:extLst>
              <a:ext uri="{FF2B5EF4-FFF2-40B4-BE49-F238E27FC236}">
                <a16:creationId xmlns:a16="http://schemas.microsoft.com/office/drawing/2014/main" id="{C81770A6-99A0-4D36-B5C2-0B4223D2A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025" y="6419850"/>
            <a:ext cx="3721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@http://pypr.sourceforge.net/ann.html</a:t>
            </a:r>
          </a:p>
        </p:txBody>
      </p:sp>
    </p:spTree>
    <p:extLst>
      <p:ext uri="{BB962C8B-B14F-4D97-AF65-F5344CB8AC3E}">
        <p14:creationId xmlns:p14="http://schemas.microsoft.com/office/powerpoint/2010/main" val="2087292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46456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How does it work? [A simple example]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60" y="1369305"/>
            <a:ext cx="5621994" cy="227309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3828381"/>
            <a:ext cx="9144000" cy="217236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685800" fontAlgn="auto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Initialize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 all </a:t>
            </a:r>
            <a:r>
              <a:rPr lang="en-US" sz="1800" dirty="0">
                <a:solidFill>
                  <a:srgbClr val="0000CC"/>
                </a:solidFill>
                <a:latin typeface="Calibri" panose="020F0502020204030204"/>
              </a:rPr>
              <a:t>Weights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 (connection strength) &amp; </a:t>
            </a: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Biases.</a:t>
            </a:r>
            <a:r>
              <a:rPr lang="en-US" sz="1800" b="0" dirty="0">
                <a:solidFill>
                  <a:srgbClr val="FF0000"/>
                </a:solidFill>
                <a:latin typeface="Calibri" panose="020F0502020204030204"/>
              </a:rPr>
              <a:t> 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(values are random, usually -0.05~0.05 )</a:t>
            </a:r>
          </a:p>
          <a:p>
            <a:pPr marL="342900" indent="-342900" defTabSz="685800" fontAlgn="auto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CC"/>
                </a:solidFill>
                <a:latin typeface="Calibri" panose="020F0502020204030204"/>
              </a:rPr>
              <a:t>Iterative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 process of </a:t>
            </a:r>
            <a:r>
              <a:rPr lang="en-US" sz="1800" dirty="0">
                <a:solidFill>
                  <a:srgbClr val="0000CC"/>
                </a:solidFill>
                <a:latin typeface="Calibri" panose="020F0502020204030204"/>
              </a:rPr>
              <a:t>forward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 and then </a:t>
            </a:r>
            <a:r>
              <a:rPr lang="en-US" sz="1800" dirty="0">
                <a:solidFill>
                  <a:srgbClr val="0000CC"/>
                </a:solidFill>
                <a:latin typeface="Calibri" panose="020F0502020204030204"/>
              </a:rPr>
              <a:t>backward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 (revision of the weights).</a:t>
            </a:r>
          </a:p>
          <a:p>
            <a:pPr marL="342900" indent="-342900" defTabSz="685800" fontAlgn="auto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Each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node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0" dirty="0">
                <a:solidFill>
                  <a:srgbClr val="0000CC"/>
                </a:solidFill>
                <a:latin typeface="Calibri" panose="020F0502020204030204"/>
              </a:rPr>
              <a:t>sums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 the values it receives &amp; then modifies it based on a </a:t>
            </a:r>
            <a:r>
              <a:rPr lang="en-US" sz="1800" dirty="0">
                <a:solidFill>
                  <a:srgbClr val="0000CC"/>
                </a:solidFill>
                <a:latin typeface="Calibri" panose="020F0502020204030204"/>
              </a:rPr>
              <a:t>transfer function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 f(I)</a:t>
            </a:r>
          </a:p>
          <a:p>
            <a:pPr marL="342900" indent="-342900" defTabSz="685800" fontAlgn="auto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The activation flows through the </a:t>
            </a:r>
            <a:r>
              <a:rPr lang="en-US" sz="1800" dirty="0">
                <a:solidFill>
                  <a:srgbClr val="0000CC"/>
                </a:solidFill>
                <a:latin typeface="Calibri" panose="020F0502020204030204"/>
              </a:rPr>
              <a:t>hidden layers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, until it reaches the </a:t>
            </a:r>
            <a:r>
              <a:rPr lang="en-US" sz="1800" dirty="0">
                <a:solidFill>
                  <a:srgbClr val="0000CC"/>
                </a:solidFill>
                <a:latin typeface="Calibri" panose="020F0502020204030204"/>
              </a:rPr>
              <a:t>output nodes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. </a:t>
            </a:r>
          </a:p>
          <a:p>
            <a:pPr marL="342900" indent="-342900" defTabSz="685800" fontAlgn="auto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The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difference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 between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predicted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 and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actual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 value (error) will be </a:t>
            </a:r>
            <a:r>
              <a:rPr lang="en-US" sz="1800" dirty="0">
                <a:solidFill>
                  <a:srgbClr val="0000CC"/>
                </a:solidFill>
                <a:latin typeface="Calibri" panose="020F0502020204030204"/>
              </a:rPr>
              <a:t>propagated backward 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to update the weights.</a:t>
            </a:r>
          </a:p>
          <a:p>
            <a:pPr marL="342900" indent="-342900" defTabSz="685800" fontAlgn="auto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b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2537" y="1975258"/>
            <a:ext cx="4026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+ b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2354" y="3551382"/>
            <a:ext cx="43110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+mn-ea"/>
              </a:rPr>
              <a:t>http://www.saedsayad.com/artificial_neural_network.htm</a:t>
            </a:r>
          </a:p>
        </p:txBody>
      </p:sp>
    </p:spTree>
    <p:extLst>
      <p:ext uri="{BB962C8B-B14F-4D97-AF65-F5344CB8AC3E}">
        <p14:creationId xmlns:p14="http://schemas.microsoft.com/office/powerpoint/2010/main" val="40945545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583442"/>
          </a:xfrm>
        </p:spPr>
        <p:txBody>
          <a:bodyPr/>
          <a:lstStyle/>
          <a:p>
            <a:r>
              <a:rPr lang="en-US" dirty="0"/>
              <a:t>A simple example: Back Propagation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88" r="16819"/>
          <a:stretch/>
        </p:blipFill>
        <p:spPr>
          <a:xfrm>
            <a:off x="317311" y="1440692"/>
            <a:ext cx="2809749" cy="1412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34" y="1358806"/>
            <a:ext cx="4107656" cy="45505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92778" y="1358806"/>
            <a:ext cx="1069716" cy="57708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B050"/>
                </a:solidFill>
                <a:latin typeface="Calibri" panose="020F0502020204030204"/>
                <a:ea typeface="+mn-ea"/>
              </a:rPr>
              <a:t>Extra Nodes </a:t>
            </a:r>
            <a:br>
              <a:rPr lang="en-US" sz="1350" b="0" dirty="0">
                <a:solidFill>
                  <a:srgbClr val="00B050"/>
                </a:solidFill>
                <a:latin typeface="Calibri" panose="020F0502020204030204"/>
                <a:ea typeface="+mn-ea"/>
              </a:rPr>
            </a:br>
            <a:r>
              <a:rPr lang="en-US" sz="1350" b="0" dirty="0">
                <a:solidFill>
                  <a:srgbClr val="00B050"/>
                </a:solidFill>
                <a:latin typeface="Calibri" panose="020F0502020204030204"/>
                <a:ea typeface="+mn-ea"/>
              </a:rPr>
              <a:t>for </a:t>
            </a:r>
            <a:r>
              <a:rPr lang="en-US" sz="1800" dirty="0">
                <a:solidFill>
                  <a:srgbClr val="0000CC"/>
                </a:solidFill>
                <a:latin typeface="Calibri" panose="020F0502020204030204"/>
                <a:ea typeface="+mn-ea"/>
              </a:rPr>
              <a:t>Bias </a:t>
            </a:r>
            <a:r>
              <a:rPr lang="en-US" sz="1800" dirty="0">
                <a:solidFill>
                  <a:srgbClr val="0000CC"/>
                </a:solidFill>
                <a:latin typeface="Calibri" panose="020F0502020204030204"/>
                <a:ea typeface="+mn-ea"/>
                <a:sym typeface="Symbol" panose="05050102010706020507" pitchFamily="18" charset="2"/>
              </a:rPr>
              <a:t></a:t>
            </a:r>
            <a:endParaRPr lang="en-US" sz="1350" dirty="0">
              <a:solidFill>
                <a:srgbClr val="0000CC"/>
              </a:solidFill>
              <a:latin typeface="Calibri" panose="020F0502020204030204"/>
              <a:ea typeface="+mn-ea"/>
            </a:endParaRP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 flipV="1">
            <a:off x="6407639" y="1570450"/>
            <a:ext cx="885139" cy="7689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7554038" y="1935887"/>
            <a:ext cx="273598" cy="7638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>
            <a:off x="5158425" y="1647347"/>
            <a:ext cx="2134353" cy="51937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 txBox="1">
            <a:spLocks/>
          </p:cNvSpPr>
          <p:nvPr/>
        </p:nvSpPr>
        <p:spPr>
          <a:xfrm>
            <a:off x="0" y="2718822"/>
            <a:ext cx="9144000" cy="217236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Step 1 : Initialize all </a:t>
            </a:r>
            <a:r>
              <a:rPr lang="en-US" sz="1800" dirty="0">
                <a:solidFill>
                  <a:srgbClr val="0000CC"/>
                </a:solidFill>
                <a:latin typeface="Calibri" panose="020F0502020204030204"/>
              </a:rPr>
              <a:t>Weights &amp; Biases</a:t>
            </a:r>
          </a:p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Step 2: Using the first observation</a:t>
            </a:r>
            <a:br>
              <a:rPr lang="en-US" sz="1800" b="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              X</a:t>
            </a:r>
            <a:r>
              <a:rPr lang="en-US" sz="1800" b="0" baseline="-25000" dirty="0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=1, X</a:t>
            </a:r>
            <a:r>
              <a:rPr lang="en-US" sz="1800" b="0" baseline="-25000" dirty="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=1 Calculate </a:t>
            </a:r>
            <a:r>
              <a:rPr lang="en-US" sz="1800" dirty="0">
                <a:solidFill>
                  <a:srgbClr val="0000CC"/>
                </a:solidFill>
                <a:latin typeface="Calibri" panose="020F0502020204030204"/>
              </a:rPr>
              <a:t>Sums</a:t>
            </a:r>
          </a:p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endParaRPr lang="en-US" sz="1800" b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09924" y="3730824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4487" y="423237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69260" y="4837020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11572" y="529492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34277" y="3730824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59697" y="4066462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59673" y="4629433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55761" y="5195146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35921" y="414628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50087" y="4896919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35219" y="3009492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67257" y="2297467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896547" y="3368725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64044" y="2740572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0.01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/>
          <a:srcRect r="71563" b="-18440"/>
          <a:stretch/>
        </p:blipFill>
        <p:spPr>
          <a:xfrm>
            <a:off x="746458" y="3609622"/>
            <a:ext cx="1738235" cy="62275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5"/>
          <a:srcRect r="39142"/>
          <a:stretch/>
        </p:blipFill>
        <p:spPr>
          <a:xfrm>
            <a:off x="596550" y="4162758"/>
            <a:ext cx="3271653" cy="130938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052456" y="3332622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59859" y="2536306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52456" y="5009047"/>
            <a:ext cx="5485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-0.03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98788" y="391023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04808" y="555871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88443" y="4187233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79351" y="5496740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</p:spTree>
    <p:extLst>
      <p:ext uri="{BB962C8B-B14F-4D97-AF65-F5344CB8AC3E}">
        <p14:creationId xmlns:p14="http://schemas.microsoft.com/office/powerpoint/2010/main" val="126731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  <p:bldP spid="34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583442"/>
          </a:xfrm>
        </p:spPr>
        <p:txBody>
          <a:bodyPr/>
          <a:lstStyle/>
          <a:p>
            <a:r>
              <a:rPr lang="en-US" dirty="0"/>
              <a:t>A simple example: Back Propagation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88" r="16819"/>
          <a:stretch/>
        </p:blipFill>
        <p:spPr>
          <a:xfrm>
            <a:off x="317311" y="1440692"/>
            <a:ext cx="2809749" cy="1412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34" y="1358806"/>
            <a:ext cx="4107656" cy="455056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0" y="2718822"/>
            <a:ext cx="9144000" cy="217236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Step 3 : Calculate </a:t>
            </a:r>
            <a:r>
              <a:rPr lang="en-US" sz="1800" dirty="0">
                <a:solidFill>
                  <a:srgbClr val="006600"/>
                </a:solidFill>
                <a:latin typeface="Calibri" panose="020F0502020204030204"/>
              </a:rPr>
              <a:t>Sigmoid(</a:t>
            </a:r>
            <a:r>
              <a:rPr lang="en-US" sz="1800" dirty="0">
                <a:solidFill>
                  <a:srgbClr val="006600"/>
                </a:solidFill>
                <a:latin typeface="Calibri" panose="020F0502020204030204"/>
                <a:sym typeface="Symbol" panose="05050102010706020507" pitchFamily="18" charset="2"/>
              </a:rPr>
              <a:t></a:t>
            </a:r>
            <a:r>
              <a:rPr lang="en-US" sz="1800" dirty="0">
                <a:solidFill>
                  <a:srgbClr val="006600"/>
                </a:solidFill>
                <a:latin typeface="Calibri" panose="020F0502020204030204"/>
              </a:rPr>
              <a:t>)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 in all nodes</a:t>
            </a:r>
            <a:endParaRPr lang="en-US" sz="1800" b="0" dirty="0">
              <a:solidFill>
                <a:srgbClr val="0000CC"/>
              </a:solidFill>
              <a:latin typeface="Calibri" panose="020F0502020204030204"/>
            </a:endParaRPr>
          </a:p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endParaRPr lang="en-US" sz="1800" b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09924" y="3730824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4487" y="423237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69260" y="4837020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11572" y="529492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34277" y="3730824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59697" y="4066462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59673" y="4629433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55761" y="5195146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35921" y="414628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50087" y="4896919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35219" y="3009492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67257" y="2297467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896547" y="3368725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64044" y="2740572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52456" y="3332622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59859" y="2536306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52456" y="5009047"/>
            <a:ext cx="5485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-0.03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98788" y="391023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04808" y="555871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88443" y="4187233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79351" y="5496740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30" y="2974865"/>
            <a:ext cx="1161389" cy="4618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r="63184"/>
          <a:stretch/>
        </p:blipFill>
        <p:spPr>
          <a:xfrm>
            <a:off x="566848" y="3538336"/>
            <a:ext cx="2084720" cy="223540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031384" y="2821912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0.51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54061" y="4490934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0.49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91807" y="3644995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0.52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380931" y="4947951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0.51</a:t>
            </a:r>
          </a:p>
        </p:txBody>
      </p:sp>
    </p:spTree>
    <p:extLst>
      <p:ext uri="{BB962C8B-B14F-4D97-AF65-F5344CB8AC3E}">
        <p14:creationId xmlns:p14="http://schemas.microsoft.com/office/powerpoint/2010/main" val="68097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583442"/>
          </a:xfrm>
        </p:spPr>
        <p:txBody>
          <a:bodyPr/>
          <a:lstStyle/>
          <a:p>
            <a:r>
              <a:rPr lang="en-US" dirty="0"/>
              <a:t>A simple example: Back Propagation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88" r="16819"/>
          <a:stretch/>
        </p:blipFill>
        <p:spPr>
          <a:xfrm>
            <a:off x="317311" y="1440692"/>
            <a:ext cx="2809749" cy="1412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34" y="1358806"/>
            <a:ext cx="4107656" cy="455056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0" y="2718822"/>
            <a:ext cx="9144000" cy="217236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Step 4 : Calculate </a:t>
            </a: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Sum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 &amp; </a:t>
            </a:r>
            <a:r>
              <a:rPr lang="en-US" sz="1800" dirty="0">
                <a:solidFill>
                  <a:srgbClr val="006600"/>
                </a:solidFill>
                <a:latin typeface="Calibri" panose="020F0502020204030204"/>
              </a:rPr>
              <a:t>Sigmoid(</a:t>
            </a:r>
            <a:r>
              <a:rPr lang="en-US" sz="1800" dirty="0">
                <a:solidFill>
                  <a:srgbClr val="006600"/>
                </a:solidFill>
                <a:latin typeface="Calibri" panose="020F0502020204030204"/>
                <a:sym typeface="Symbol" panose="05050102010706020507" pitchFamily="18" charset="2"/>
              </a:rPr>
              <a:t></a:t>
            </a:r>
            <a:r>
              <a:rPr lang="en-US" sz="1800" dirty="0">
                <a:solidFill>
                  <a:srgbClr val="006600"/>
                </a:solidFill>
                <a:latin typeface="Calibri" panose="020F0502020204030204"/>
              </a:rPr>
              <a:t>)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 in output nodes</a:t>
            </a:r>
            <a:endParaRPr lang="en-US" sz="1800" b="0" dirty="0">
              <a:solidFill>
                <a:srgbClr val="0000CC"/>
              </a:solidFill>
              <a:latin typeface="Calibri" panose="020F0502020204030204"/>
            </a:endParaRPr>
          </a:p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endParaRPr lang="en-US" sz="1800" b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09924" y="3730824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4487" y="423237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69260" y="4837020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11572" y="529492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34277" y="3730824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59697" y="4066462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59673" y="4629433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55761" y="5195146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35921" y="414628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50087" y="4896919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35219" y="3009492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67257" y="2297467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896547" y="3368725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64044" y="2740572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52456" y="3332622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59859" y="2536306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52456" y="5009047"/>
            <a:ext cx="5485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-0.03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98788" y="391023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04808" y="555871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88443" y="4187233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79351" y="5496740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31384" y="2821912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0.51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54061" y="4490934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0.49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91807" y="3644995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0.52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380931" y="4947951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0.51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21405"/>
          <a:stretch/>
        </p:blipFill>
        <p:spPr>
          <a:xfrm>
            <a:off x="150633" y="3054889"/>
            <a:ext cx="4508892" cy="115836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500079" y="3885524"/>
            <a:ext cx="6719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0.0347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30815" y="4427761"/>
            <a:ext cx="4074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106040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B1272B3-C3BB-4779-83F0-4EE6DAA5C4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9138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Training: Model Construction</a:t>
            </a:r>
          </a:p>
        </p:txBody>
      </p:sp>
      <p:sp>
        <p:nvSpPr>
          <p:cNvPr id="15362" name="Slide Number Placeholder 4">
            <a:extLst>
              <a:ext uri="{FF2B5EF4-FFF2-40B4-BE49-F238E27FC236}">
                <a16:creationId xmlns:a16="http://schemas.microsoft.com/office/drawing/2014/main" id="{CB5E8AE0-FE65-42C2-B483-BAD103A5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758D01-69B1-431F-B8BC-DBCD6294A26C}" type="slidenum">
              <a:rPr kumimoji="0" lang="en-US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B7C8D4C2-C935-46C8-A9C9-D2FDC72CC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304925"/>
            <a:ext cx="8399462" cy="474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981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583442"/>
          </a:xfrm>
        </p:spPr>
        <p:txBody>
          <a:bodyPr/>
          <a:lstStyle/>
          <a:p>
            <a:r>
              <a:rPr lang="en-US" dirty="0"/>
              <a:t>A simple example: Back Propagation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88" r="16819"/>
          <a:stretch/>
        </p:blipFill>
        <p:spPr>
          <a:xfrm>
            <a:off x="317311" y="1440692"/>
            <a:ext cx="2809749" cy="1412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34" y="1358806"/>
            <a:ext cx="4107656" cy="455056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0" y="2718822"/>
            <a:ext cx="9144000" cy="217236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Step 4 : Calculate </a:t>
            </a:r>
            <a:r>
              <a:rPr lang="en-US" sz="1800" dirty="0">
                <a:solidFill>
                  <a:srgbClr val="7030A0"/>
                </a:solidFill>
                <a:latin typeface="Calibri" panose="020F0502020204030204"/>
              </a:rPr>
              <a:t>Error</a:t>
            </a:r>
            <a:endParaRPr lang="en-US" sz="1800" b="0" dirty="0">
              <a:solidFill>
                <a:srgbClr val="7030A0"/>
              </a:solidFill>
              <a:latin typeface="Calibri" panose="020F0502020204030204"/>
            </a:endParaRPr>
          </a:p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endParaRPr lang="en-US" sz="1800" b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09924" y="3730824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4487" y="423237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69260" y="4837020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11572" y="529492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34277" y="3730824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59697" y="4066462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59673" y="4629433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55761" y="5195146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35921" y="414628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50087" y="4896919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35219" y="3009492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67257" y="2297467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896547" y="3368725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64044" y="2740572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52456" y="3332622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59859" y="2536306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52456" y="5009047"/>
            <a:ext cx="5485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-0.03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98788" y="391023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04808" y="555871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88443" y="4187233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79351" y="5496740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31384" y="2821912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0.51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54061" y="4490934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0.49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91807" y="3644995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0.52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380931" y="4947951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0.51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00079" y="3885524"/>
            <a:ext cx="6719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0.0347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30815" y="4427761"/>
            <a:ext cx="4074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-1" r="32723" b="-15613"/>
          <a:stretch/>
        </p:blipFill>
        <p:spPr>
          <a:xfrm>
            <a:off x="129660" y="3038457"/>
            <a:ext cx="3673600" cy="39821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28816" y="3253397"/>
            <a:ext cx="4949846" cy="795337"/>
            <a:chOff x="178497" y="3333599"/>
            <a:chExt cx="6599795" cy="10604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r="97051"/>
            <a:stretch/>
          </p:blipFill>
          <p:spPr>
            <a:xfrm>
              <a:off x="178497" y="3384487"/>
              <a:ext cx="258232" cy="10095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9618" y="3333599"/>
              <a:ext cx="638867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is </a:t>
              </a:r>
              <a:r>
                <a:rPr lang="en-US" sz="1800" dirty="0">
                  <a:solidFill>
                    <a:srgbClr val="7030A0"/>
                  </a:solidFill>
                  <a:latin typeface="Calibri" panose="020F0502020204030204"/>
                  <a:ea typeface="+mn-ea"/>
                </a:rPr>
                <a:t>Error</a:t>
              </a:r>
              <a:r>
                <a:rPr lang="en-US" sz="1800" b="0" dirty="0">
                  <a:solidFill>
                    <a:srgbClr val="7030A0"/>
                  </a:solidFill>
                  <a:latin typeface="Calibri" panose="020F0502020204030204"/>
                  <a:ea typeface="+mn-ea"/>
                </a:rPr>
                <a:t> </a:t>
              </a:r>
              <a:r>
                <a:rPr lang="en-US" sz="1800" b="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value that will be used to </a:t>
              </a:r>
              <a:r>
                <a:rPr lang="en-US" sz="180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update </a:t>
              </a:r>
              <a:r>
                <a:rPr lang="en-US" sz="1800" dirty="0">
                  <a:solidFill>
                    <a:srgbClr val="0000CC"/>
                  </a:solidFill>
                  <a:latin typeface="Calibri" panose="020F0502020204030204"/>
                  <a:ea typeface="+mn-ea"/>
                </a:rPr>
                <a:t>weights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83150" y="3863823"/>
              <a:ext cx="527751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is </a:t>
              </a:r>
              <a:r>
                <a:rPr lang="en-US" sz="1800" dirty="0">
                  <a:solidFill>
                    <a:srgbClr val="FF0000"/>
                  </a:solidFill>
                  <a:latin typeface="Calibri" panose="020F0502020204030204"/>
                  <a:ea typeface="+mn-ea"/>
                </a:rPr>
                <a:t>Output</a:t>
              </a:r>
              <a:r>
                <a:rPr lang="en-US" sz="1800" b="0" dirty="0">
                  <a:solidFill>
                    <a:srgbClr val="FF0000"/>
                  </a:solidFill>
                  <a:latin typeface="Calibri" panose="020F0502020204030204"/>
                  <a:ea typeface="+mn-ea"/>
                </a:rPr>
                <a:t> </a:t>
              </a:r>
              <a:r>
                <a:rPr lang="en-US" sz="1800" b="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value and </a:t>
              </a:r>
              <a:r>
                <a:rPr lang="en-US" sz="1800" b="0" dirty="0" err="1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t</a:t>
              </a:r>
              <a:r>
                <a:rPr lang="en-US" sz="1800" b="0" baseline="-25000" dirty="0" err="1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k</a:t>
              </a:r>
              <a:r>
                <a:rPr lang="en-US" sz="1800" b="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 is </a:t>
              </a:r>
              <a:r>
                <a:rPr lang="en-US" sz="180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Observed value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386746" y="4598370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-0.125</a:t>
            </a:r>
          </a:p>
        </p:txBody>
      </p:sp>
    </p:spTree>
    <p:extLst>
      <p:ext uri="{BB962C8B-B14F-4D97-AF65-F5344CB8AC3E}">
        <p14:creationId xmlns:p14="http://schemas.microsoft.com/office/powerpoint/2010/main" val="178604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583442"/>
          </a:xfrm>
        </p:spPr>
        <p:txBody>
          <a:bodyPr/>
          <a:lstStyle/>
          <a:p>
            <a:r>
              <a:rPr lang="en-US" dirty="0"/>
              <a:t>A simple example: Back Propagation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88" r="16819"/>
          <a:stretch/>
        </p:blipFill>
        <p:spPr>
          <a:xfrm>
            <a:off x="317311" y="1440692"/>
            <a:ext cx="2809749" cy="1412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34" y="1358806"/>
            <a:ext cx="4107656" cy="455056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0" y="2718822"/>
            <a:ext cx="9144000" cy="217236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Step 5 : Calculate </a:t>
            </a:r>
            <a:r>
              <a:rPr lang="en-US" sz="1800" dirty="0">
                <a:solidFill>
                  <a:srgbClr val="7030A0"/>
                </a:solidFill>
                <a:latin typeface="Calibri" panose="020F0502020204030204"/>
              </a:rPr>
              <a:t>Delta Rule </a:t>
            </a:r>
            <a:br>
              <a:rPr lang="en-US" sz="1800" dirty="0">
                <a:solidFill>
                  <a:srgbClr val="7030A0"/>
                </a:solidFill>
                <a:latin typeface="Calibri" panose="020F0502020204030204"/>
              </a:rPr>
            </a:br>
            <a:r>
              <a:rPr lang="en-US" sz="1800" dirty="0">
                <a:solidFill>
                  <a:srgbClr val="7030A0"/>
                </a:solidFill>
                <a:latin typeface="Calibri" panose="020F0502020204030204"/>
              </a:rPr>
              <a:t>                               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(sums error)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 in hidden nodes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09924" y="3730824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4487" y="423237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69260" y="4837020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11572" y="529492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34277" y="3730824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59697" y="4066462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59673" y="4629433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55761" y="5195146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35921" y="414628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50087" y="4896919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35219" y="3009492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67257" y="2297467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896547" y="3368725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64044" y="2740572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52456" y="3332622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59859" y="2536306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52456" y="5009047"/>
            <a:ext cx="5485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-0.03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98788" y="391023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04808" y="555871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88443" y="4187233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79351" y="5496740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31384" y="2821912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0.51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54061" y="4490934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0.49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91807" y="3644995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0.52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380931" y="4947951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0.51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00079" y="3885524"/>
            <a:ext cx="6719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0.0347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30815" y="4427761"/>
            <a:ext cx="4074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14435" y="5069443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-0.006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717286" y="4289262"/>
            <a:ext cx="583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0.005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65284" y="4555101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-0.125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09505" y="5333645"/>
            <a:ext cx="583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0.011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758654" y="3875180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-0.002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42586" b="34218"/>
          <a:stretch/>
        </p:blipFill>
        <p:spPr>
          <a:xfrm>
            <a:off x="122978" y="3054324"/>
            <a:ext cx="3632230" cy="1289138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138503" y="4382099"/>
            <a:ext cx="2830458" cy="1565913"/>
            <a:chOff x="285084" y="3616751"/>
            <a:chExt cx="2499060" cy="174849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5"/>
            <a:srcRect r="52420"/>
            <a:stretch/>
          </p:blipFill>
          <p:spPr>
            <a:xfrm>
              <a:off x="289540" y="3616751"/>
              <a:ext cx="2399070" cy="74873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6"/>
            <a:srcRect r="50437"/>
            <a:stretch/>
          </p:blipFill>
          <p:spPr>
            <a:xfrm>
              <a:off x="285084" y="4439977"/>
              <a:ext cx="2499060" cy="925266"/>
            </a:xfrm>
            <a:prstGeom prst="rect">
              <a:avLst/>
            </a:prstGeom>
          </p:spPr>
        </p:pic>
      </p:grpSp>
      <p:sp>
        <p:nvSpPr>
          <p:cNvPr id="57" name="TextBox 56"/>
          <p:cNvSpPr txBox="1"/>
          <p:nvPr/>
        </p:nvSpPr>
        <p:spPr>
          <a:xfrm>
            <a:off x="7235468" y="5632375"/>
            <a:ext cx="583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0.001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203773" y="4343461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-0.001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041903" y="5192836"/>
            <a:ext cx="583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0.002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959024" y="3503060"/>
            <a:ext cx="6719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0.0004</a:t>
            </a:r>
          </a:p>
        </p:txBody>
      </p:sp>
    </p:spTree>
    <p:extLst>
      <p:ext uri="{BB962C8B-B14F-4D97-AF65-F5344CB8AC3E}">
        <p14:creationId xmlns:p14="http://schemas.microsoft.com/office/powerpoint/2010/main" val="162467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2" grpId="0"/>
      <p:bldP spid="53" grpId="0"/>
      <p:bldP spid="57" grpId="0"/>
      <p:bldP spid="58" grpId="0"/>
      <p:bldP spid="59" grpId="0"/>
      <p:bldP spid="6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583442"/>
          </a:xfrm>
        </p:spPr>
        <p:txBody>
          <a:bodyPr/>
          <a:lstStyle/>
          <a:p>
            <a:r>
              <a:rPr lang="en-US" dirty="0"/>
              <a:t>A simple example: Back Propagation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88" r="16819"/>
          <a:stretch/>
        </p:blipFill>
        <p:spPr>
          <a:xfrm>
            <a:off x="317311" y="1440692"/>
            <a:ext cx="2809749" cy="1412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34" y="1358806"/>
            <a:ext cx="4107656" cy="455056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0" y="2718822"/>
            <a:ext cx="9144000" cy="217236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Step 6 : Calculate </a:t>
            </a:r>
            <a:r>
              <a:rPr lang="en-US" sz="1800" dirty="0">
                <a:solidFill>
                  <a:srgbClr val="0000CC"/>
                </a:solidFill>
                <a:latin typeface="Calibri" panose="020F0502020204030204"/>
              </a:rPr>
              <a:t>Weights Correction factors</a:t>
            </a:r>
            <a:r>
              <a:rPr lang="en-US" sz="1800" b="0" dirty="0">
                <a:solidFill>
                  <a:srgbClr val="0000CC"/>
                </a:solidFill>
                <a:latin typeface="Calibri" panose="020F0502020204030204"/>
              </a:rPr>
              <a:t> </a:t>
            </a:r>
            <a:br>
              <a:rPr lang="en-US" sz="1800" b="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              [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: learning rate,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 assume 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 = 0.05]</a:t>
            </a:r>
            <a:endParaRPr lang="en-US" sz="1800" b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09924" y="3730824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4487" y="423237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69260" y="4837020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11572" y="529492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34277" y="3730824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59697" y="4066462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59673" y="4629433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55761" y="5195146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35921" y="414628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50087" y="4896919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35219" y="3009492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67257" y="2297467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896547" y="3368725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64044" y="2740572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52456" y="3332622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59859" y="2536306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52456" y="5009047"/>
            <a:ext cx="5485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-0.03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98788" y="391023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04808" y="555871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88443" y="4187233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79351" y="5496740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31384" y="2821912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0.51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54061" y="4490934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0.49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91807" y="3644995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0.52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380931" y="4947951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0.51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00079" y="3885524"/>
            <a:ext cx="6719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0.0347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30815" y="4427761"/>
            <a:ext cx="4074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14435" y="5069443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-0.006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717286" y="4289262"/>
            <a:ext cx="583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0.005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65284" y="4555101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-0.125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09505" y="5333645"/>
            <a:ext cx="583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0.011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758654" y="3875180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-0.002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235468" y="5632375"/>
            <a:ext cx="583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0.001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203773" y="4343461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-0.001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041903" y="5192836"/>
            <a:ext cx="583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0.002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959024" y="3503060"/>
            <a:ext cx="6719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0.0004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81003" b="-14226"/>
          <a:stretch/>
        </p:blipFill>
        <p:spPr>
          <a:xfrm>
            <a:off x="797864" y="3242794"/>
            <a:ext cx="1799857" cy="51933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94756" y="3806418"/>
            <a:ext cx="4158377" cy="2216518"/>
            <a:chOff x="-126341" y="3932223"/>
            <a:chExt cx="5544502" cy="29553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r="49573"/>
            <a:stretch/>
          </p:blipFill>
          <p:spPr>
            <a:xfrm>
              <a:off x="85304" y="3932223"/>
              <a:ext cx="2906146" cy="108539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/>
            <a:srcRect r="49082"/>
            <a:stretch/>
          </p:blipFill>
          <p:spPr>
            <a:xfrm>
              <a:off x="-126341" y="4942118"/>
              <a:ext cx="2642804" cy="191588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/>
            <a:srcRect r="45610"/>
            <a:stretch/>
          </p:blipFill>
          <p:spPr>
            <a:xfrm>
              <a:off x="2675706" y="4939652"/>
              <a:ext cx="2742455" cy="19479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14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583442"/>
          </a:xfrm>
        </p:spPr>
        <p:txBody>
          <a:bodyPr/>
          <a:lstStyle/>
          <a:p>
            <a:r>
              <a:rPr lang="en-US" dirty="0"/>
              <a:t>A simple example: Back Propagation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88" r="16819"/>
          <a:stretch/>
        </p:blipFill>
        <p:spPr>
          <a:xfrm>
            <a:off x="317311" y="1440692"/>
            <a:ext cx="2809749" cy="1412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34" y="1358806"/>
            <a:ext cx="4107656" cy="455056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0" y="2718822"/>
            <a:ext cx="9144000" cy="217236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Step 7 : Update the </a:t>
            </a:r>
            <a:r>
              <a:rPr lang="en-US" sz="1800" dirty="0">
                <a:solidFill>
                  <a:srgbClr val="0000CC"/>
                </a:solidFill>
                <a:latin typeface="Calibri" panose="020F0502020204030204"/>
              </a:rPr>
              <a:t>Weights</a:t>
            </a:r>
            <a:endParaRPr lang="en-US" sz="1800" b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09924" y="3730824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4487" y="423237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69260" y="4837020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11572" y="529492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34277" y="3730824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59697" y="4066462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59673" y="4629433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55761" y="5195146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35921" y="414628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50087" y="4896919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35219" y="3009492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67257" y="2297467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896547" y="3368725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64044" y="2740572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52456" y="3332622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59859" y="2536306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52456" y="5009047"/>
            <a:ext cx="5485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-0.03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98788" y="391023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04808" y="555871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88443" y="4187233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79351" y="5496740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31384" y="2821912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0.51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54061" y="4490934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0.49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91807" y="3644995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0.52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380931" y="4947951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0.51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00079" y="3885524"/>
            <a:ext cx="6719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0.0347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30815" y="4427761"/>
            <a:ext cx="4074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14435" y="5069443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-0.006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717286" y="4289262"/>
            <a:ext cx="583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0.005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65284" y="4555101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-0.125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09505" y="5333645"/>
            <a:ext cx="583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0.011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758654" y="3875180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-0.002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235468" y="5632375"/>
            <a:ext cx="583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0.001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203773" y="4343461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-0.001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041903" y="5192836"/>
            <a:ext cx="583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0.002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959024" y="3503060"/>
            <a:ext cx="6719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0.0004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" r="77207" b="4914"/>
          <a:stretch/>
        </p:blipFill>
        <p:spPr>
          <a:xfrm>
            <a:off x="89686" y="2971434"/>
            <a:ext cx="1482950" cy="2968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r="58011"/>
          <a:stretch/>
        </p:blipFill>
        <p:spPr>
          <a:xfrm>
            <a:off x="131759" y="3316916"/>
            <a:ext cx="1960884" cy="8795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r="60466"/>
          <a:stretch/>
        </p:blipFill>
        <p:spPr>
          <a:xfrm>
            <a:off x="166296" y="4337475"/>
            <a:ext cx="1683556" cy="1571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r="62655"/>
          <a:stretch/>
        </p:blipFill>
        <p:spPr>
          <a:xfrm>
            <a:off x="1998191" y="4311103"/>
            <a:ext cx="1709453" cy="168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7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  <p:bldP spid="34" grpId="0"/>
      <p:bldP spid="3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583442"/>
          </a:xfrm>
        </p:spPr>
        <p:txBody>
          <a:bodyPr/>
          <a:lstStyle/>
          <a:p>
            <a:r>
              <a:rPr lang="en-US" dirty="0"/>
              <a:t>A simple example: Back Propagation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88" r="16819"/>
          <a:stretch/>
        </p:blipFill>
        <p:spPr>
          <a:xfrm>
            <a:off x="317311" y="1440692"/>
            <a:ext cx="2809749" cy="1412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922" y="1358806"/>
            <a:ext cx="4107656" cy="455056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-10097" y="2937839"/>
            <a:ext cx="5248215" cy="23570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Step 9 : Do the same for all observations</a:t>
            </a:r>
          </a:p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[1 iteration (epoch) is when the calculations are done on all observations]</a:t>
            </a:r>
          </a:p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Step 10, 11, 12, …. </a:t>
            </a:r>
            <a:r>
              <a:rPr lang="en-US" sz="1800" u="sng" dirty="0">
                <a:solidFill>
                  <a:srgbClr val="0000CC"/>
                </a:solidFill>
                <a:latin typeface="Calibri" panose="020F0502020204030204"/>
              </a:rPr>
              <a:t>Repeat</a:t>
            </a:r>
            <a:r>
              <a:rPr lang="en-US" sz="1800" b="0" dirty="0">
                <a:solidFill>
                  <a:srgbClr val="0000CC"/>
                </a:solidFill>
                <a:latin typeface="Calibri" panose="020F0502020204030204"/>
              </a:rPr>
              <a:t> 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until Convergence </a:t>
            </a:r>
            <a:r>
              <a:rPr lang="en-US" sz="1800" b="0" dirty="0">
                <a:solidFill>
                  <a:srgbClr val="0000CC"/>
                </a:solidFill>
                <a:latin typeface="Calibri" panose="020F0502020204030204"/>
              </a:rPr>
              <a:t>OR</a:t>
            </a:r>
            <a:r>
              <a:rPr lang="en-US" sz="1800" b="0" dirty="0">
                <a:solidFill>
                  <a:prstClr val="black"/>
                </a:solidFill>
                <a:latin typeface="Calibri" panose="020F0502020204030204"/>
              </a:rPr>
              <a:t> maximum iteration reached.  </a:t>
            </a:r>
          </a:p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What is the convergence criteria? [discuss]</a:t>
            </a:r>
          </a:p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Why we need maximum iteration stopper? [discuss]</a:t>
            </a:r>
          </a:p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</a:pPr>
            <a:endParaRPr lang="en-US" sz="1800" b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91812" y="3730824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16375" y="423237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51148" y="4837020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93460" y="5294929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16165" y="3730824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41585" y="4066462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41561" y="4629433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37649" y="5195146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17810" y="4146289"/>
            <a:ext cx="6335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-0.043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31975" y="4896919"/>
            <a:ext cx="6687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0.0047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17107" y="3009492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49145" y="2297467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78435" y="3368725"/>
            <a:ext cx="6687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0.0024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5932" y="2740572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0.01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34344" y="3332622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41747" y="2536306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srgbClr val="0000CC"/>
                </a:solidFill>
                <a:latin typeface="Calibri" panose="020F0502020204030204"/>
                <a:ea typeface="+mn-ea"/>
              </a:rPr>
              <a:t>-0.03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134344" y="5009047"/>
            <a:ext cx="5485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-0.03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80676" y="391023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86696" y="555871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370331" y="4187233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61239" y="5496740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0.05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113272" y="2821912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0.51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35949" y="4490934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0.49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73695" y="3644995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0.52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62819" y="4947951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0.51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81967" y="3885524"/>
            <a:ext cx="6719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AD47"/>
                </a:solidFill>
                <a:latin typeface="Calibri" panose="020F0502020204030204"/>
                <a:ea typeface="+mn-ea"/>
              </a:rPr>
              <a:t>0.0347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612703" y="4427761"/>
            <a:ext cx="4074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/>
                <a:ea typeface="+mn-ea"/>
              </a:rPr>
              <a:t>0.5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96323" y="5069443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-0.006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799174" y="4289262"/>
            <a:ext cx="583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0.005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47172" y="4555101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-0.125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91393" y="5333645"/>
            <a:ext cx="583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0.011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40542" y="3875180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-0.002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317356" y="5632375"/>
            <a:ext cx="583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0.001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285661" y="4343461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-0.001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123791" y="5192836"/>
            <a:ext cx="583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0.002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40912" y="3503060"/>
            <a:ext cx="6719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7030A0"/>
                </a:solidFill>
                <a:latin typeface="Calibri" panose="020F0502020204030204"/>
                <a:ea typeface="+mn-ea"/>
              </a:rPr>
              <a:t>0.0004</a:t>
            </a:r>
          </a:p>
        </p:txBody>
      </p:sp>
    </p:spTree>
    <p:extLst>
      <p:ext uri="{BB962C8B-B14F-4D97-AF65-F5344CB8AC3E}">
        <p14:creationId xmlns:p14="http://schemas.microsoft.com/office/powerpoint/2010/main" val="163231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994172"/>
          </a:xfrm>
        </p:spPr>
        <p:txBody>
          <a:bodyPr/>
          <a:lstStyle/>
          <a:p>
            <a:pPr algn="ctr"/>
            <a:r>
              <a:rPr lang="en-US" dirty="0"/>
              <a:t>Generalizing to multiclass classification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827" y="1354336"/>
            <a:ext cx="5997221" cy="449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088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105" y="909899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Let’s “Play” with a Neural Network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414" y="1693098"/>
            <a:ext cx="7886700" cy="11041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hlinkClick r:id="rId3"/>
              </a:rPr>
              <a:t>goo.gl/3rcnc9</a:t>
            </a:r>
            <a:r>
              <a:rPr lang="en-US" sz="6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5" y="2845668"/>
            <a:ext cx="7543800" cy="291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018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Neural Network found the non Linear boundary?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hlinkClick r:id="rId3"/>
              </a:rPr>
              <a:t>http://s.id/j6i</a:t>
            </a:r>
            <a:r>
              <a:rPr lang="en-US" sz="6000" dirty="0"/>
              <a:t> </a:t>
            </a:r>
          </a:p>
          <a:p>
            <a:pPr marL="0" indent="0">
              <a:buNone/>
            </a:pPr>
            <a:r>
              <a:rPr lang="en-US" sz="6000" dirty="0"/>
              <a:t>[±5” video]</a:t>
            </a:r>
            <a:br>
              <a:rPr lang="en-US" sz="3000" dirty="0"/>
            </a:br>
            <a:r>
              <a:rPr lang="en-US" sz="3000" dirty="0"/>
              <a:t> </a:t>
            </a:r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64380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857250"/>
            <a:ext cx="9144000" cy="5143500"/>
            <a:chOff x="-1" y="652008"/>
            <a:chExt cx="12192001" cy="4950506"/>
          </a:xfrm>
        </p:grpSpPr>
        <p:pic>
          <p:nvPicPr>
            <p:cNvPr id="11266" name="Picture 2" descr="No automatic alt text available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096"/>
            <a:stretch/>
          </p:blipFill>
          <p:spPr bwMode="auto">
            <a:xfrm>
              <a:off x="-1" y="652008"/>
              <a:ext cx="7252441" cy="455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No automatic alt text available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185"/>
            <a:stretch/>
          </p:blipFill>
          <p:spPr bwMode="auto">
            <a:xfrm>
              <a:off x="7126128" y="1209249"/>
              <a:ext cx="5065872" cy="4393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/>
          <p:cNvSpPr/>
          <p:nvPr/>
        </p:nvSpPr>
        <p:spPr>
          <a:xfrm>
            <a:off x="1055317" y="5593588"/>
            <a:ext cx="623625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CC"/>
                </a:solidFill>
                <a:latin typeface="Calibri" panose="020F0502020204030204"/>
                <a:ea typeface="+mn-ea"/>
              </a:rPr>
              <a:t>http://www.asimovinstitute.org/neural-network-zoo/</a:t>
            </a:r>
          </a:p>
        </p:txBody>
      </p:sp>
    </p:spTree>
    <p:extLst>
      <p:ext uri="{BB962C8B-B14F-4D97-AF65-F5344CB8AC3E}">
        <p14:creationId xmlns:p14="http://schemas.microsoft.com/office/powerpoint/2010/main" val="11913877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0"/>
            <a:ext cx="7886700" cy="676894"/>
          </a:xfrm>
        </p:spPr>
        <p:txBody>
          <a:bodyPr/>
          <a:lstStyle/>
          <a:p>
            <a:pPr algn="ctr"/>
            <a:r>
              <a:rPr lang="en-US" dirty="0"/>
              <a:t>Neural Network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625" y="1462892"/>
            <a:ext cx="8214725" cy="4439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CC"/>
                </a:solidFill>
              </a:rPr>
              <a:t>When to use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Target : Categorical (or numeric)</a:t>
            </a:r>
          </a:p>
          <a:p>
            <a:pPr lvl="1"/>
            <a:r>
              <a:rPr lang="en-US" dirty="0"/>
              <a:t>Predictors (input): numeric or categorical.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CC"/>
                </a:solidFill>
              </a:rPr>
              <a:t>Advantage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Works with large data: N&gt;&gt;&gt;, L&gt;&gt;&gt;&gt;</a:t>
            </a:r>
          </a:p>
          <a:p>
            <a:pPr lvl="1"/>
            <a:r>
              <a:rPr lang="en-US" dirty="0"/>
              <a:t>High accuracy</a:t>
            </a:r>
          </a:p>
          <a:p>
            <a:pPr lvl="1"/>
            <a:r>
              <a:rPr lang="en-US" dirty="0"/>
              <a:t>Can handle missing values</a:t>
            </a:r>
          </a:p>
          <a:p>
            <a:pPr lvl="1"/>
            <a:r>
              <a:rPr lang="en-US" dirty="0"/>
              <a:t>Easily parallelize [A lot of GPU module support]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CC"/>
                </a:solidFill>
              </a:rPr>
              <a:t>Disadvantage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Interpretability</a:t>
            </a:r>
          </a:p>
          <a:p>
            <a:pPr lvl="1"/>
            <a:r>
              <a:rPr lang="en-US" dirty="0"/>
              <a:t>Non convex optimization (sometimes not convergent)</a:t>
            </a:r>
          </a:p>
          <a:p>
            <a:pPr lvl="1"/>
            <a:r>
              <a:rPr lang="en-US" dirty="0"/>
              <a:t>Converge to local optima.</a:t>
            </a:r>
          </a:p>
          <a:p>
            <a:pPr lvl="1"/>
            <a:r>
              <a:rPr lang="en-US" dirty="0"/>
              <a:t>Slow learning rate.</a:t>
            </a:r>
          </a:p>
          <a:p>
            <a:pPr marL="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31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>
            <a:extLst>
              <a:ext uri="{FF2B5EF4-FFF2-40B4-BE49-F238E27FC236}">
                <a16:creationId xmlns:a16="http://schemas.microsoft.com/office/drawing/2014/main" id="{5C34ECE3-A2D5-471E-901B-485959F992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Testing: Model Evaluation</a:t>
            </a:r>
          </a:p>
        </p:txBody>
      </p:sp>
      <p:sp>
        <p:nvSpPr>
          <p:cNvPr id="16386" name="Slide Number Placeholder 4">
            <a:extLst>
              <a:ext uri="{FF2B5EF4-FFF2-40B4-BE49-F238E27FC236}">
                <a16:creationId xmlns:a16="http://schemas.microsoft.com/office/drawing/2014/main" id="{21DCADD4-8E7C-4A6F-9418-4859F90E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7EC667-73FD-4722-A79D-D59DA3FAF110}" type="slidenum">
              <a:rPr kumimoji="0" lang="en-US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8196" name="Picture 3">
            <a:extLst>
              <a:ext uri="{FF2B5EF4-FFF2-40B4-BE49-F238E27FC236}">
                <a16:creationId xmlns:a16="http://schemas.microsoft.com/office/drawing/2014/main" id="{12AA0B36-83F3-4D2E-A80F-9C81AACF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8000" contras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535113"/>
            <a:ext cx="8501063" cy="470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2924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CA835E-ECD6-441E-9F50-BDD5B2E39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2080729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K – Nearest </a:t>
            </a:r>
            <a:r>
              <a:rPr lang="en-US" dirty="0" err="1"/>
              <a:t>Neighbour</a:t>
            </a:r>
            <a:endParaRPr lang="id-ID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24DD58-7F74-4F51-9D7E-C4CF020BB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66661-0B84-4E6B-902D-A328C4A4B94F}" type="slidenum">
              <a:rPr lang="en-US" altLang="id-ID" smtClean="0"/>
              <a:pPr/>
              <a:t>70</a:t>
            </a:fld>
            <a:endParaRPr lang="en-US" altLang="id-ID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679C64-561F-4001-AD95-779FE9997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53195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F6B8DCF6-DEAB-4EA9-8387-C8AEAE4EFF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2254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Instance-based representation</a:t>
            </a:r>
          </a:p>
        </p:txBody>
      </p:sp>
      <p:sp>
        <p:nvSpPr>
          <p:cNvPr id="232451" name="Rectangle 3">
            <a:extLst>
              <a:ext uri="{FF2B5EF4-FFF2-40B4-BE49-F238E27FC236}">
                <a16:creationId xmlns:a16="http://schemas.microsoft.com/office/drawing/2014/main" id="{4699D680-EF35-4C42-AF58-4ABCBA61DF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01675" y="1785938"/>
            <a:ext cx="7543800" cy="4114800"/>
          </a:xfrm>
        </p:spPr>
        <p:txBody>
          <a:bodyPr rtlCol="0">
            <a:normAutofit lnSpcReduction="10000"/>
          </a:bodyPr>
          <a:lstStyle/>
          <a:p>
            <a:pPr marL="457200" indent="-457200" eaLnBrk="1" fontAlgn="auto" hangingPunct="1">
              <a:spcAft>
                <a:spcPts val="0"/>
              </a:spcAft>
              <a:defRPr/>
            </a:pPr>
            <a:r>
              <a:rPr lang="en-US" sz="2400" dirty="0"/>
              <a:t>Simplest form of learning: </a:t>
            </a:r>
            <a:r>
              <a:rPr lang="en-US" sz="2400" i="1" dirty="0"/>
              <a:t>rote learning </a:t>
            </a:r>
            <a:r>
              <a:rPr lang="en-US" sz="2400" dirty="0"/>
              <a:t>or</a:t>
            </a:r>
            <a:r>
              <a:rPr lang="en-US" sz="2400" i="1" dirty="0"/>
              <a:t> lazy learning </a:t>
            </a:r>
            <a:r>
              <a:rPr lang="en-US" sz="2400" dirty="0"/>
              <a:t>or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i="1" u="sng" dirty="0">
                <a:solidFill>
                  <a:srgbClr val="FF0000"/>
                </a:solidFill>
              </a:rPr>
              <a:t>instance-based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i="1" dirty="0"/>
              <a:t>learning </a:t>
            </a:r>
          </a:p>
          <a:p>
            <a:pPr marL="1028700" lvl="1" indent="-457200" eaLnBrk="1" fontAlgn="auto" hangingPunct="1">
              <a:spcAft>
                <a:spcPts val="0"/>
              </a:spcAft>
              <a:defRPr/>
            </a:pPr>
            <a:r>
              <a:rPr lang="en-US" sz="2400" dirty="0"/>
              <a:t>Training instances are analyzed to identify the instance (or a set of instances) that most closely resembles the new (query) instance.</a:t>
            </a:r>
          </a:p>
          <a:p>
            <a:pPr marL="1428750" lvl="2" indent="-457200" eaLnBrk="1" fontAlgn="auto" hangingPunct="1">
              <a:spcAft>
                <a:spcPts val="0"/>
              </a:spcAft>
              <a:defRPr/>
            </a:pPr>
            <a:r>
              <a:rPr lang="en-US" sz="2000" dirty="0"/>
              <a:t>The instances themselves represent the knowledge.</a:t>
            </a:r>
          </a:p>
          <a:p>
            <a:pPr marL="457200" indent="-457200" eaLnBrk="1" fontAlgn="auto" hangingPunct="1">
              <a:spcAft>
                <a:spcPts val="0"/>
              </a:spcAft>
              <a:defRPr/>
            </a:pPr>
            <a:r>
              <a:rPr lang="en-US" sz="2400" dirty="0"/>
              <a:t>A similarity function between the new instance and the data set instances defines what is “learned”.</a:t>
            </a:r>
          </a:p>
          <a:p>
            <a:pPr marL="457200" lvl="1" indent="-457200" eaLnBrk="1" fontAlgn="auto" hangingPunct="1">
              <a:spcAft>
                <a:spcPts val="0"/>
              </a:spcAft>
              <a:buFontTx/>
              <a:buChar char="•"/>
              <a:defRPr/>
            </a:pPr>
            <a:endParaRPr lang="en-US" sz="2400" dirty="0"/>
          </a:p>
          <a:p>
            <a:pPr marL="57150" indent="-45720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2400" dirty="0"/>
              <a:t>The previous two modeling  methods (decision tree and neural network) are called as </a:t>
            </a:r>
            <a:r>
              <a:rPr lang="en-US" sz="2400" b="1" u="sng" dirty="0"/>
              <a:t>Model-based learning</a:t>
            </a:r>
            <a:r>
              <a:rPr lang="en-US" sz="2400" dirty="0"/>
              <a:t>.</a:t>
            </a:r>
          </a:p>
          <a:p>
            <a:pPr marL="457200" indent="-457200" eaLnBrk="1" fontAlgn="auto" hangingPunct="1">
              <a:spcAft>
                <a:spcPts val="0"/>
              </a:spcAft>
              <a:defRPr/>
            </a:pPr>
            <a:endParaRPr lang="en-US" sz="2400" i="1" dirty="0">
              <a:solidFill>
                <a:srgbClr val="FF0000"/>
              </a:solidFill>
            </a:endParaRPr>
          </a:p>
          <a:p>
            <a:pPr marL="1028700" lvl="1" indent="-457200" eaLnBrk="1" fontAlgn="auto" hangingPunct="1">
              <a:spcAft>
                <a:spcPts val="0"/>
              </a:spcAft>
              <a:buFontTx/>
              <a:buNone/>
              <a:defRPr/>
            </a:pP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C0E471E-AB03-4FBB-8617-3E7812F1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9F0318-9056-404A-8FB6-29A042BBA044}" type="slidenum">
              <a:rPr kumimoji="0" lang="en-US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2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2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32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1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>
            <a:extLst>
              <a:ext uri="{FF2B5EF4-FFF2-40B4-BE49-F238E27FC236}">
                <a16:creationId xmlns:a16="http://schemas.microsoft.com/office/drawing/2014/main" id="{09F0E9C3-EB41-4C57-86F5-4557FF885F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AU" sz="4000"/>
              <a:t>Nearest Neighbour (k-NN)</a:t>
            </a:r>
            <a:br>
              <a:rPr lang="en-AU" sz="4000"/>
            </a:br>
            <a:endParaRPr lang="en-AU" sz="4000"/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B8A4A827-5DCF-47EC-90BC-57269709A2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altLang="en-US" sz="2800"/>
              <a:t>Most commonly used instance-based predictive technique suitable for classification models.</a:t>
            </a:r>
          </a:p>
          <a:p>
            <a:pPr eaLnBrk="1" hangingPunct="1">
              <a:lnSpc>
                <a:spcPct val="90000"/>
              </a:lnSpc>
            </a:pPr>
            <a:r>
              <a:rPr lang="en-AU" altLang="en-US" sz="2800"/>
              <a:t>The training data is not scanned or processed to create the model - the training data is the model!</a:t>
            </a:r>
          </a:p>
          <a:p>
            <a:pPr eaLnBrk="1" hangingPunct="1">
              <a:lnSpc>
                <a:spcPct val="90000"/>
              </a:lnSpc>
            </a:pPr>
            <a:r>
              <a:rPr lang="en-AU" altLang="en-US" sz="2800"/>
              <a:t>When a new instance is presented to the model:</a:t>
            </a:r>
          </a:p>
          <a:p>
            <a:pPr lvl="1" eaLnBrk="1" hangingPunct="1">
              <a:lnSpc>
                <a:spcPct val="90000"/>
              </a:lnSpc>
            </a:pPr>
            <a:r>
              <a:rPr lang="en-AU" altLang="en-US" sz="2400"/>
              <a:t> the algorithm looks at all the data to </a:t>
            </a:r>
            <a:r>
              <a:rPr lang="en-AU" altLang="en-US" sz="2400">
                <a:solidFill>
                  <a:srgbClr val="FF0000"/>
                </a:solidFill>
              </a:rPr>
              <a:t>find a subset of k	cases that are most similar</a:t>
            </a:r>
            <a:r>
              <a:rPr lang="en-AU" altLang="en-US" sz="2400"/>
              <a:t> to it, and</a:t>
            </a:r>
          </a:p>
          <a:p>
            <a:pPr lvl="1" eaLnBrk="1" hangingPunct="1">
              <a:lnSpc>
                <a:spcPct val="90000"/>
              </a:lnSpc>
            </a:pPr>
            <a:r>
              <a:rPr lang="en-AU" altLang="en-US" sz="2400"/>
              <a:t> predicts</a:t>
            </a:r>
            <a:r>
              <a:rPr lang="en-AU" altLang="en-US" sz="2400">
                <a:solidFill>
                  <a:srgbClr val="FF0000"/>
                </a:solidFill>
              </a:rPr>
              <a:t> the predominant outcome</a:t>
            </a:r>
            <a:r>
              <a:rPr lang="en-AU" altLang="en-US" sz="2400"/>
              <a:t> among the most similar cases in the training set, to the new case.</a:t>
            </a:r>
          </a:p>
          <a:p>
            <a:pPr eaLnBrk="1" hangingPunct="1">
              <a:lnSpc>
                <a:spcPct val="90000"/>
              </a:lnSpc>
            </a:pPr>
            <a:endParaRPr lang="en-AU" altLang="en-US" sz="2800"/>
          </a:p>
        </p:txBody>
      </p:sp>
      <p:sp>
        <p:nvSpPr>
          <p:cNvPr id="86018" name="Slide Number Placeholder 5">
            <a:extLst>
              <a:ext uri="{FF2B5EF4-FFF2-40B4-BE49-F238E27FC236}">
                <a16:creationId xmlns:a16="http://schemas.microsoft.com/office/drawing/2014/main" id="{EBC7D946-B5E4-45E6-9FFD-EC078E75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6CBDD0-EAFB-4AA7-8A34-0DB630B41BB2}" type="slidenum">
              <a:rPr kumimoji="0" lang="en-US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34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5" grpId="0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ACACCDA4-CF81-45AE-BFC5-C052F3F23F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z="4000"/>
              <a:t> Nearest Neighbour (cont)</a:t>
            </a:r>
          </a:p>
        </p:txBody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01E7A953-5A42-4E56-A035-E33FD77313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altLang="en-US" sz="2800"/>
              <a:t>There are two principal drivers:</a:t>
            </a:r>
          </a:p>
          <a:p>
            <a:pPr lvl="1" eaLnBrk="1" hangingPunct="1">
              <a:lnSpc>
                <a:spcPct val="90000"/>
              </a:lnSpc>
            </a:pPr>
            <a:r>
              <a:rPr lang="en-AU" altLang="en-US" sz="2400"/>
              <a:t> the </a:t>
            </a:r>
            <a:r>
              <a:rPr lang="en-AU" altLang="en-US" sz="2400">
                <a:solidFill>
                  <a:srgbClr val="FF0000"/>
                </a:solidFill>
              </a:rPr>
              <a:t>number</a:t>
            </a:r>
            <a:r>
              <a:rPr lang="en-AU" altLang="en-US" sz="2400"/>
              <a:t>, </a:t>
            </a:r>
            <a:r>
              <a:rPr lang="en-AU" altLang="en-US" sz="2400" i="1" u="sng"/>
              <a:t>k</a:t>
            </a:r>
            <a:r>
              <a:rPr lang="en-AU" altLang="en-US" sz="2400"/>
              <a:t>, of </a:t>
            </a:r>
            <a:r>
              <a:rPr lang="en-AU" altLang="en-US" sz="2400">
                <a:solidFill>
                  <a:srgbClr val="FF0000"/>
                </a:solidFill>
              </a:rPr>
              <a:t>nearest cases </a:t>
            </a:r>
            <a:r>
              <a:rPr lang="en-AU" altLang="en-US" sz="2400"/>
              <a:t>to be used, and</a:t>
            </a:r>
          </a:p>
          <a:p>
            <a:pPr lvl="1" eaLnBrk="1" hangingPunct="1">
              <a:lnSpc>
                <a:spcPct val="90000"/>
              </a:lnSpc>
            </a:pPr>
            <a:r>
              <a:rPr lang="en-AU" altLang="en-US" sz="2400"/>
              <a:t>a </a:t>
            </a:r>
            <a:r>
              <a:rPr lang="en-AU" altLang="en-US" sz="2400" i="1" u="sng"/>
              <a:t>metric</a:t>
            </a:r>
            <a:r>
              <a:rPr lang="en-AU" altLang="en-US" sz="2400"/>
              <a:t> to </a:t>
            </a:r>
            <a:r>
              <a:rPr lang="en-AU" altLang="en-US" sz="2400">
                <a:solidFill>
                  <a:srgbClr val="FF0000"/>
                </a:solidFill>
              </a:rPr>
              <a:t>measure what is meant by nearest</a:t>
            </a:r>
            <a:r>
              <a:rPr lang="en-AU" altLang="en-US" sz="240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AU" altLang="en-US" sz="2800"/>
              <a:t>The </a:t>
            </a:r>
            <a:r>
              <a:rPr lang="en-AU" altLang="en-US" sz="2800" u="sng"/>
              <a:t>selection of </a:t>
            </a:r>
            <a:r>
              <a:rPr lang="en-AU" altLang="en-US" sz="2800" i="1" u="sng"/>
              <a:t>k</a:t>
            </a:r>
            <a:r>
              <a:rPr lang="en-AU" altLang="en-US" sz="2800" u="sng"/>
              <a:t> </a:t>
            </a:r>
            <a:r>
              <a:rPr lang="en-AU" altLang="en-US" sz="2800"/>
              <a:t>and the choice of a </a:t>
            </a:r>
            <a:r>
              <a:rPr lang="en-AU" altLang="en-US" sz="2800" i="1" u="sng"/>
              <a:t>distance</a:t>
            </a:r>
            <a:r>
              <a:rPr lang="en-AU" altLang="en-US" sz="2800" i="1"/>
              <a:t> </a:t>
            </a:r>
            <a:r>
              <a:rPr lang="en-AU" altLang="en-US" sz="2800" i="1" u="sng"/>
              <a:t>metric</a:t>
            </a:r>
            <a:r>
              <a:rPr lang="en-AU" altLang="en-US" sz="2800"/>
              <a:t> pose definite challenges, as there are no “correct” choices.</a:t>
            </a:r>
          </a:p>
          <a:p>
            <a:pPr eaLnBrk="1" hangingPunct="1">
              <a:lnSpc>
                <a:spcPct val="90000"/>
              </a:lnSpc>
            </a:pPr>
            <a:r>
              <a:rPr lang="en-AU" altLang="en-US" sz="2800"/>
              <a:t>The model builder will need to build multiple models, validating each with independent test sets to determine which values are appropriate</a:t>
            </a:r>
          </a:p>
          <a:p>
            <a:pPr eaLnBrk="1" hangingPunct="1">
              <a:lnSpc>
                <a:spcPct val="90000"/>
              </a:lnSpc>
            </a:pPr>
            <a:endParaRPr lang="en-AU" altLang="en-US" sz="2800"/>
          </a:p>
        </p:txBody>
      </p:sp>
      <p:sp>
        <p:nvSpPr>
          <p:cNvPr id="87042" name="Slide Number Placeholder 5">
            <a:extLst>
              <a:ext uri="{FF2B5EF4-FFF2-40B4-BE49-F238E27FC236}">
                <a16:creationId xmlns:a16="http://schemas.microsoft.com/office/drawing/2014/main" id="{B7656A11-693E-4439-BDDF-6B01F554E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BAC27D-4254-415F-A9BE-FF5306B80D58}" type="slidenum">
              <a:rPr kumimoji="0" lang="en-US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29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8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9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6B68F6C4-25FC-4AA4-BD44-CB415867D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KNN (K- Nearest Neighbor)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F117AD19-9B5F-4E5F-BC23-79BBFBD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24600"/>
            <a:ext cx="1905000" cy="45720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© Prentice Hall</a:t>
            </a:r>
          </a:p>
        </p:txBody>
      </p:sp>
      <p:sp>
        <p:nvSpPr>
          <p:cNvPr id="88067" name="Slide Number Placeholder 3">
            <a:extLst>
              <a:ext uri="{FF2B5EF4-FFF2-40B4-BE49-F238E27FC236}">
                <a16:creationId xmlns:a16="http://schemas.microsoft.com/office/drawing/2014/main" id="{EF5D4480-AA56-4210-BFC0-A98FCDFD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2ABACE-B37A-4A10-A877-311DAA8024C0}" type="slidenum">
              <a:rPr kumimoji="0" lang="en-US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89093" name="Picture 3" descr="Z:\mhd\book\dm\ch4\classknn.BMP">
            <a:extLst>
              <a:ext uri="{FF2B5EF4-FFF2-40B4-BE49-F238E27FC236}">
                <a16:creationId xmlns:a16="http://schemas.microsoft.com/office/drawing/2014/main" id="{2DAF5252-0A6F-40B7-A908-D6F66B549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1466850"/>
            <a:ext cx="5616575" cy="4767263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61B4AE8-325E-4DFD-884B-D7C3B5B33CE2}"/>
              </a:ext>
            </a:extLst>
          </p:cNvPr>
          <p:cNvCxnSpPr/>
          <p:nvPr/>
        </p:nvCxnSpPr>
        <p:spPr>
          <a:xfrm>
            <a:off x="4392613" y="3176588"/>
            <a:ext cx="3203575" cy="36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095" name="TextBox 3">
            <a:extLst>
              <a:ext uri="{FF2B5EF4-FFF2-40B4-BE49-F238E27FC236}">
                <a16:creationId xmlns:a16="http://schemas.microsoft.com/office/drawing/2014/main" id="{D5780EC9-4142-4747-92A3-2D8758431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6950" y="3195638"/>
            <a:ext cx="17970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t, new instance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without class labels</a:t>
            </a:r>
          </a:p>
        </p:txBody>
      </p:sp>
      <p:sp>
        <p:nvSpPr>
          <p:cNvPr id="89096" name="TextBox 4">
            <a:extLst>
              <a:ext uri="{FF2B5EF4-FFF2-40B4-BE49-F238E27FC236}">
                <a16:creationId xmlns:a16="http://schemas.microsoft.com/office/drawing/2014/main" id="{844FF944-0589-4456-84E3-B6110ECAB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6950" y="4005263"/>
            <a:ext cx="17160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X, input instances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With class labels</a:t>
            </a:r>
          </a:p>
        </p:txBody>
      </p:sp>
    </p:spTree>
    <p:extLst>
      <p:ext uri="{BB962C8B-B14F-4D97-AF65-F5344CB8AC3E}">
        <p14:creationId xmlns:p14="http://schemas.microsoft.com/office/powerpoint/2010/main" val="18671892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4">
            <a:extLst>
              <a:ext uri="{FF2B5EF4-FFF2-40B4-BE49-F238E27FC236}">
                <a16:creationId xmlns:a16="http://schemas.microsoft.com/office/drawing/2014/main" id="{69338628-686C-442B-9E77-F9919046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Objects: Representation, Symbolic Mapping and Distance Calculation</a:t>
            </a:r>
          </a:p>
        </p:txBody>
      </p:sp>
      <p:grpSp>
        <p:nvGrpSpPr>
          <p:cNvPr id="96259" name="Group 3">
            <a:extLst>
              <a:ext uri="{FF2B5EF4-FFF2-40B4-BE49-F238E27FC236}">
                <a16:creationId xmlns:a16="http://schemas.microsoft.com/office/drawing/2014/main" id="{EE6BBAB5-C1D2-456D-B10A-E8D6B479F996}"/>
              </a:ext>
            </a:extLst>
          </p:cNvPr>
          <p:cNvGrpSpPr>
            <a:grpSpLocks/>
          </p:cNvGrpSpPr>
          <p:nvPr/>
        </p:nvGrpSpPr>
        <p:grpSpPr bwMode="auto">
          <a:xfrm>
            <a:off x="1528763" y="1731963"/>
            <a:ext cx="2159000" cy="2055812"/>
            <a:chOff x="2514600" y="1676400"/>
            <a:chExt cx="4654550" cy="402748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6EDB9BB-D11D-47B9-BEA6-6FA991248D2B}"/>
                </a:ext>
              </a:extLst>
            </p:cNvPr>
            <p:cNvCxnSpPr>
              <a:cxnSpLocks noChangeShapeType="1"/>
              <a:endCxn id="90152" idx="0"/>
            </p:cNvCxnSpPr>
            <p:nvPr/>
          </p:nvCxnSpPr>
          <p:spPr bwMode="auto">
            <a:xfrm>
              <a:off x="3507114" y="5181403"/>
              <a:ext cx="3354014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24F434A-6980-4322-8035-287660B2699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507114" y="2133573"/>
              <a:ext cx="0" cy="3047829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0147" name="TextBox 9">
              <a:extLst>
                <a:ext uri="{FF2B5EF4-FFF2-40B4-BE49-F238E27FC236}">
                  <a16:creationId xmlns:a16="http://schemas.microsoft.com/office/drawing/2014/main" id="{5269E836-0BF4-432A-9CC7-D7DC677318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4600" y="3352800"/>
              <a:ext cx="5889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Size</a:t>
              </a:r>
            </a:p>
          </p:txBody>
        </p:sp>
        <p:sp>
          <p:nvSpPr>
            <p:cNvPr id="90148" name="TextBox 10">
              <a:extLst>
                <a:ext uri="{FF2B5EF4-FFF2-40B4-BE49-F238E27FC236}">
                  <a16:creationId xmlns:a16="http://schemas.microsoft.com/office/drawing/2014/main" id="{7DF74168-4006-4E97-B631-81848D472D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800" y="5334000"/>
              <a:ext cx="8382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Colour</a:t>
              </a:r>
            </a:p>
          </p:txBody>
        </p:sp>
        <p:sp>
          <p:nvSpPr>
            <p:cNvPr id="90149" name="TextBox 11">
              <a:extLst>
                <a:ext uri="{FF2B5EF4-FFF2-40B4-BE49-F238E27FC236}">
                  <a16:creationId xmlns:a16="http://schemas.microsoft.com/office/drawing/2014/main" id="{CC025B9B-73C0-47F1-AF89-58A5C6FEE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5600" y="2133600"/>
              <a:ext cx="6889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large</a:t>
              </a:r>
            </a:p>
          </p:txBody>
        </p:sp>
        <p:sp>
          <p:nvSpPr>
            <p:cNvPr id="90150" name="TextBox 12">
              <a:extLst>
                <a:ext uri="{FF2B5EF4-FFF2-40B4-BE49-F238E27FC236}">
                  <a16:creationId xmlns:a16="http://schemas.microsoft.com/office/drawing/2014/main" id="{9244ED6D-85CA-4D02-8DC6-262F271BC2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8756" y="4572001"/>
              <a:ext cx="709614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small</a:t>
              </a:r>
            </a:p>
          </p:txBody>
        </p:sp>
        <p:sp>
          <p:nvSpPr>
            <p:cNvPr id="90151" name="TextBox 13">
              <a:extLst>
                <a:ext uri="{FF2B5EF4-FFF2-40B4-BE49-F238E27FC236}">
                  <a16:creationId xmlns:a16="http://schemas.microsoft.com/office/drawing/2014/main" id="{EA9AB5FD-37CA-424C-90B3-AB5FEF1A48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5105400"/>
              <a:ext cx="5159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red</a:t>
              </a:r>
            </a:p>
          </p:txBody>
        </p:sp>
        <p:sp>
          <p:nvSpPr>
            <p:cNvPr id="90152" name="TextBox 14">
              <a:extLst>
                <a:ext uri="{FF2B5EF4-FFF2-40B4-BE49-F238E27FC236}">
                  <a16:creationId xmlns:a16="http://schemas.microsoft.com/office/drawing/2014/main" id="{5A1A51AA-89CD-400A-B12D-5047D5A870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5181600"/>
              <a:ext cx="6159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blue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3EDB76-D8F2-450C-A603-7630506C7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2409" y="4040023"/>
              <a:ext cx="1064385" cy="988990"/>
            </a:xfrm>
            <a:prstGeom prst="ellipse">
              <a:avLst/>
            </a:prstGeom>
            <a:gradFill rotWithShape="1">
              <a:gsLst>
                <a:gs pos="0">
                  <a:srgbClr val="FF9A99"/>
                </a:gs>
                <a:gs pos="100000">
                  <a:srgbClr val="D1403C"/>
                </a:gs>
              </a:gsLst>
              <a:lin ang="5400000"/>
            </a:gradFill>
            <a:ln w="9525">
              <a:solidFill>
                <a:srgbClr val="BE4B48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34FBB25-4215-4E1D-8A0A-E5D7FC87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9308" y="1676400"/>
              <a:ext cx="1522997" cy="1523915"/>
            </a:xfrm>
            <a:prstGeom prst="ellipse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82AD3A-DAC6-4E43-8177-F440978AB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908" y="3962271"/>
              <a:ext cx="1067809" cy="1066741"/>
            </a:xfrm>
            <a:prstGeom prst="ellipse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0116" name="Slide Number Placeholder 1">
            <a:extLst>
              <a:ext uri="{FF2B5EF4-FFF2-40B4-BE49-F238E27FC236}">
                <a16:creationId xmlns:a16="http://schemas.microsoft.com/office/drawing/2014/main" id="{F6B3A79A-1DB2-4D8C-A10C-52882090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45D057-EFF1-48EE-9468-280427DA1A6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96261" name="Group 18">
            <a:extLst>
              <a:ext uri="{FF2B5EF4-FFF2-40B4-BE49-F238E27FC236}">
                <a16:creationId xmlns:a16="http://schemas.microsoft.com/office/drawing/2014/main" id="{6C316656-9697-41F7-AF79-074D2AD6A503}"/>
              </a:ext>
            </a:extLst>
          </p:cNvPr>
          <p:cNvGrpSpPr>
            <a:grpSpLocks/>
          </p:cNvGrpSpPr>
          <p:nvPr/>
        </p:nvGrpSpPr>
        <p:grpSpPr bwMode="auto">
          <a:xfrm>
            <a:off x="4959350" y="1700213"/>
            <a:ext cx="2016125" cy="1912937"/>
            <a:chOff x="2514600" y="1676400"/>
            <a:chExt cx="4648200" cy="402748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5D13AC0-CF07-4D79-AF92-F0EF4822244E}"/>
                </a:ext>
              </a:extLst>
            </p:cNvPr>
            <p:cNvCxnSpPr>
              <a:cxnSpLocks noChangeShapeType="1"/>
              <a:endCxn id="90141" idx="0"/>
            </p:cNvCxnSpPr>
            <p:nvPr/>
          </p:nvCxnSpPr>
          <p:spPr bwMode="auto">
            <a:xfrm>
              <a:off x="3506461" y="5182487"/>
              <a:ext cx="3202499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1D570FF-92DE-4D19-A116-3928EF4A17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506461" y="2130955"/>
              <a:ext cx="0" cy="3051532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0136" name="TextBox 9">
              <a:extLst>
                <a:ext uri="{FF2B5EF4-FFF2-40B4-BE49-F238E27FC236}">
                  <a16:creationId xmlns:a16="http://schemas.microsoft.com/office/drawing/2014/main" id="{34629123-938F-4E8E-B50C-9C521200E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4600" y="3352800"/>
              <a:ext cx="7524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Large</a:t>
              </a:r>
            </a:p>
          </p:txBody>
        </p:sp>
        <p:sp>
          <p:nvSpPr>
            <p:cNvPr id="90137" name="TextBox 10">
              <a:extLst>
                <a:ext uri="{FF2B5EF4-FFF2-40B4-BE49-F238E27FC236}">
                  <a16:creationId xmlns:a16="http://schemas.microsoft.com/office/drawing/2014/main" id="{4B753B44-EF5D-41F5-9C6A-29FEF0301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800" y="5334000"/>
              <a:ext cx="6254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Blue</a:t>
              </a:r>
            </a:p>
          </p:txBody>
        </p:sp>
        <p:sp>
          <p:nvSpPr>
            <p:cNvPr id="90138" name="TextBox 11">
              <a:extLst>
                <a:ext uri="{FF2B5EF4-FFF2-40B4-BE49-F238E27FC236}">
                  <a16:creationId xmlns:a16="http://schemas.microsoft.com/office/drawing/2014/main" id="{5A02799E-A0B5-4F84-8BD9-3EE6811C4E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7850" y="2133600"/>
              <a:ext cx="3111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90139" name="TextBox 12">
              <a:extLst>
                <a:ext uri="{FF2B5EF4-FFF2-40B4-BE49-F238E27FC236}">
                  <a16:creationId xmlns:a16="http://schemas.microsoft.com/office/drawing/2014/main" id="{CEDB5CC6-A373-45AB-A359-3F86F161E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7850" y="4572000"/>
              <a:ext cx="3111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0</a:t>
              </a:r>
            </a:p>
          </p:txBody>
        </p:sp>
        <p:sp>
          <p:nvSpPr>
            <p:cNvPr id="90140" name="TextBox 13">
              <a:extLst>
                <a:ext uri="{FF2B5EF4-FFF2-40B4-BE49-F238E27FC236}">
                  <a16:creationId xmlns:a16="http://schemas.microsoft.com/office/drawing/2014/main" id="{E8A472CF-D0C2-4AA9-B4F6-85ED13045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5105400"/>
              <a:ext cx="3111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0</a:t>
              </a:r>
            </a:p>
          </p:txBody>
        </p:sp>
        <p:sp>
          <p:nvSpPr>
            <p:cNvPr id="90141" name="TextBox 14">
              <a:extLst>
                <a:ext uri="{FF2B5EF4-FFF2-40B4-BE49-F238E27FC236}">
                  <a16:creationId xmlns:a16="http://schemas.microsoft.com/office/drawing/2014/main" id="{84AD3E65-4F45-4B25-9D62-ABB084C61F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5181600"/>
              <a:ext cx="3111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F1CA230-E6BB-4493-9820-866BCD9F6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3320" y="4039415"/>
              <a:ext cx="1065061" cy="989325"/>
            </a:xfrm>
            <a:prstGeom prst="ellipse">
              <a:avLst/>
            </a:prstGeom>
            <a:gradFill rotWithShape="1">
              <a:gsLst>
                <a:gs pos="0">
                  <a:srgbClr val="FF9A99"/>
                </a:gs>
                <a:gs pos="100000">
                  <a:srgbClr val="D1403C"/>
                </a:gs>
              </a:gsLst>
              <a:lin ang="5400000"/>
            </a:gradFill>
            <a:ln w="9525">
              <a:solidFill>
                <a:srgbClr val="BE4B48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A586082-76D8-4040-8D94-F9A941753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240" y="1676400"/>
              <a:ext cx="1522560" cy="1524095"/>
            </a:xfrm>
            <a:prstGeom prst="ellipse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7DADE09-2EB3-4F40-A485-871A758BD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4021" y="3962543"/>
              <a:ext cx="1068720" cy="1066197"/>
            </a:xfrm>
            <a:prstGeom prst="ellipse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1" name="Group 3">
            <a:extLst>
              <a:ext uri="{FF2B5EF4-FFF2-40B4-BE49-F238E27FC236}">
                <a16:creationId xmlns:a16="http://schemas.microsoft.com/office/drawing/2014/main" id="{54D732D0-6972-4DCC-8913-B432A5DC9D1B}"/>
              </a:ext>
            </a:extLst>
          </p:cNvPr>
          <p:cNvGrpSpPr>
            <a:grpSpLocks/>
          </p:cNvGrpSpPr>
          <p:nvPr/>
        </p:nvGrpSpPr>
        <p:grpSpPr bwMode="auto">
          <a:xfrm>
            <a:off x="1649413" y="4216400"/>
            <a:ext cx="2298700" cy="1970088"/>
            <a:chOff x="2514600" y="1676400"/>
            <a:chExt cx="5330825" cy="402748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2A34AAD-7D1F-4FB5-9E16-05A87897598B}"/>
                </a:ext>
              </a:extLst>
            </p:cNvPr>
            <p:cNvCxnSpPr>
              <a:cxnSpLocks noChangeShapeType="1"/>
              <a:endCxn id="90127" idx="0"/>
            </p:cNvCxnSpPr>
            <p:nvPr/>
          </p:nvCxnSpPr>
          <p:spPr bwMode="auto">
            <a:xfrm>
              <a:off x="3504925" y="5181385"/>
              <a:ext cx="3202913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9ED404D-3998-4AB8-B6CE-85AC77C184B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504925" y="2133996"/>
              <a:ext cx="0" cy="3047388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0122" name="TextBox 9">
              <a:extLst>
                <a:ext uri="{FF2B5EF4-FFF2-40B4-BE49-F238E27FC236}">
                  <a16:creationId xmlns:a16="http://schemas.microsoft.com/office/drawing/2014/main" id="{49BFD30A-3629-4017-B965-CAD44B40B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4600" y="3352800"/>
              <a:ext cx="7524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Large</a:t>
              </a:r>
            </a:p>
          </p:txBody>
        </p:sp>
        <p:sp>
          <p:nvSpPr>
            <p:cNvPr id="90123" name="TextBox 10">
              <a:extLst>
                <a:ext uri="{FF2B5EF4-FFF2-40B4-BE49-F238E27FC236}">
                  <a16:creationId xmlns:a16="http://schemas.microsoft.com/office/drawing/2014/main" id="{DD8EB607-4E60-4E05-AFB7-95B22CACCB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800" y="5334000"/>
              <a:ext cx="6254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Blue</a:t>
              </a:r>
            </a:p>
          </p:txBody>
        </p:sp>
        <p:sp>
          <p:nvSpPr>
            <p:cNvPr id="90124" name="TextBox 11">
              <a:extLst>
                <a:ext uri="{FF2B5EF4-FFF2-40B4-BE49-F238E27FC236}">
                  <a16:creationId xmlns:a16="http://schemas.microsoft.com/office/drawing/2014/main" id="{7218A852-8225-4946-A685-710E0D2FAD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7850" y="2133600"/>
              <a:ext cx="3111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90125" name="TextBox 12">
              <a:extLst>
                <a:ext uri="{FF2B5EF4-FFF2-40B4-BE49-F238E27FC236}">
                  <a16:creationId xmlns:a16="http://schemas.microsoft.com/office/drawing/2014/main" id="{C621FD0C-5CA4-4033-9C73-6E554BD984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7850" y="4572000"/>
              <a:ext cx="3111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0</a:t>
              </a:r>
            </a:p>
          </p:txBody>
        </p:sp>
        <p:sp>
          <p:nvSpPr>
            <p:cNvPr id="90126" name="TextBox 13">
              <a:extLst>
                <a:ext uri="{FF2B5EF4-FFF2-40B4-BE49-F238E27FC236}">
                  <a16:creationId xmlns:a16="http://schemas.microsoft.com/office/drawing/2014/main" id="{41B0A9B7-F370-400E-B3D0-B955D1BCA5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5105400"/>
              <a:ext cx="3111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0</a:t>
              </a:r>
            </a:p>
          </p:txBody>
        </p:sp>
        <p:sp>
          <p:nvSpPr>
            <p:cNvPr id="90127" name="TextBox 14">
              <a:extLst>
                <a:ext uri="{FF2B5EF4-FFF2-40B4-BE49-F238E27FC236}">
                  <a16:creationId xmlns:a16="http://schemas.microsoft.com/office/drawing/2014/main" id="{4D3294CB-C2F1-45B5-BB6C-D6C1170DA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5181600"/>
              <a:ext cx="3111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2861EE5-5A47-473A-9A26-E185FCAC2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2238" y="4039019"/>
              <a:ext cx="1067638" cy="989835"/>
            </a:xfrm>
            <a:prstGeom prst="ellipse">
              <a:avLst/>
            </a:prstGeom>
            <a:gradFill rotWithShape="1">
              <a:gsLst>
                <a:gs pos="0">
                  <a:srgbClr val="FF9A99"/>
                </a:gs>
                <a:gs pos="100000">
                  <a:srgbClr val="D1403C"/>
                </a:gs>
              </a:gsLst>
              <a:lin ang="5400000"/>
            </a:gradFill>
            <a:ln w="9525">
              <a:solidFill>
                <a:srgbClr val="BE4B48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S3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08571E0-CDB3-4986-8ED0-FBC8458BC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200" y="1676400"/>
              <a:ext cx="1524145" cy="1525317"/>
            </a:xfrm>
            <a:prstGeom prst="ellipse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S1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D846858-3B0D-4AA3-B748-A097B5FC5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2084" y="3961131"/>
              <a:ext cx="1067638" cy="1067723"/>
            </a:xfrm>
            <a:prstGeom prst="ellipse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S2</a:t>
              </a:r>
            </a:p>
          </p:txBody>
        </p:sp>
        <p:sp>
          <p:nvSpPr>
            <p:cNvPr id="90131" name="TextBox 18">
              <a:extLst>
                <a:ext uri="{FF2B5EF4-FFF2-40B4-BE49-F238E27FC236}">
                  <a16:creationId xmlns:a16="http://schemas.microsoft.com/office/drawing/2014/main" id="{BD184EC1-8FC9-417D-91E8-B710F5BF22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2209800"/>
              <a:ext cx="6826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[1,1]</a:t>
              </a:r>
            </a:p>
          </p:txBody>
        </p:sp>
        <p:sp>
          <p:nvSpPr>
            <p:cNvPr id="90132" name="TextBox 19">
              <a:extLst>
                <a:ext uri="{FF2B5EF4-FFF2-40B4-BE49-F238E27FC236}">
                  <a16:creationId xmlns:a16="http://schemas.microsoft.com/office/drawing/2014/main" id="{7B03E0D3-79CE-43B3-A9AC-0D33F1B0CA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419600"/>
              <a:ext cx="6826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[0,0]</a:t>
              </a:r>
            </a:p>
          </p:txBody>
        </p:sp>
        <p:sp>
          <p:nvSpPr>
            <p:cNvPr id="90133" name="TextBox 20">
              <a:extLst>
                <a:ext uri="{FF2B5EF4-FFF2-40B4-BE49-F238E27FC236}">
                  <a16:creationId xmlns:a16="http://schemas.microsoft.com/office/drawing/2014/main" id="{59DD858B-D568-4574-854F-F33DB64C67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4419600"/>
              <a:ext cx="6826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[1,0]</a:t>
              </a:r>
            </a:p>
          </p:txBody>
        </p:sp>
      </p:grpSp>
      <p:sp>
        <p:nvSpPr>
          <p:cNvPr id="46" name="TextBox 7">
            <a:extLst>
              <a:ext uri="{FF2B5EF4-FFF2-40B4-BE49-F238E27FC236}">
                <a16:creationId xmlns:a16="http://schemas.microsoft.com/office/drawing/2014/main" id="{45F2714C-518D-4CCA-B53C-A46AC7408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5088" y="4217988"/>
            <a:ext cx="352742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t>Dot product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t>Sim(S1, S2) = 1*1+0*1=1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t>Sim(S1, S3) = 1*0 + 1.*0 =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t>Distance = 1/sim</a:t>
            </a:r>
          </a:p>
        </p:txBody>
      </p:sp>
    </p:spTree>
    <p:extLst>
      <p:ext uri="{BB962C8B-B14F-4D97-AF65-F5344CB8AC3E}">
        <p14:creationId xmlns:p14="http://schemas.microsoft.com/office/powerpoint/2010/main" val="39230884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D09BB691-225B-4E0E-B3D6-8C6CA2EB9B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distance function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F7E707B1-F053-4F52-B01A-ACCD9582668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2057400"/>
            <a:ext cx="6838950" cy="4114800"/>
          </a:xfrm>
        </p:spPr>
        <p:txBody>
          <a:bodyPr/>
          <a:lstStyle/>
          <a:p>
            <a:pPr marL="457200" indent="-457200" eaLnBrk="1" hangingPunct="1">
              <a:lnSpc>
                <a:spcPct val="80000"/>
              </a:lnSpc>
            </a:pPr>
            <a:r>
              <a:rPr lang="en-US" altLang="en-US" sz="2400"/>
              <a:t>Simplest case: one numeric attribute</a:t>
            </a:r>
          </a:p>
          <a:p>
            <a:pPr marL="1028700" lvl="1" indent="-457200" eaLnBrk="1" hangingPunct="1">
              <a:lnSpc>
                <a:spcPct val="80000"/>
              </a:lnSpc>
            </a:pPr>
            <a:r>
              <a:rPr lang="en-US" altLang="en-US" sz="2000"/>
              <a:t>Distance is the difference between two attribute values involved </a:t>
            </a:r>
          </a:p>
          <a:p>
            <a:pPr marL="1028700" lvl="1" indent="-457200" eaLnBrk="1" hangingPunct="1">
              <a:lnSpc>
                <a:spcPct val="80000"/>
              </a:lnSpc>
            </a:pPr>
            <a:endParaRPr lang="en-US" altLang="en-US" sz="2000"/>
          </a:p>
          <a:p>
            <a:pPr marL="457200" indent="-457200" eaLnBrk="1" hangingPunct="1">
              <a:lnSpc>
                <a:spcPct val="80000"/>
              </a:lnSpc>
            </a:pPr>
            <a:r>
              <a:rPr lang="en-US" altLang="en-US" sz="2400"/>
              <a:t>Several numeric attributes: normally, </a:t>
            </a:r>
            <a:r>
              <a:rPr lang="en-US" altLang="en-US" sz="2400">
                <a:solidFill>
                  <a:srgbClr val="FF0000"/>
                </a:solidFill>
              </a:rPr>
              <a:t>Euclidean distance</a:t>
            </a:r>
            <a:r>
              <a:rPr lang="en-US" altLang="en-US" sz="2400"/>
              <a:t> is used and attributes are normalized</a:t>
            </a:r>
          </a:p>
          <a:p>
            <a:pPr marL="457200" indent="-457200" eaLnBrk="1" hangingPunct="1">
              <a:lnSpc>
                <a:spcPct val="80000"/>
              </a:lnSpc>
            </a:pPr>
            <a:endParaRPr lang="en-US" altLang="en-US" sz="2400"/>
          </a:p>
          <a:p>
            <a:pPr marL="457200" indent="-457200" eaLnBrk="1" hangingPunct="1">
              <a:lnSpc>
                <a:spcPct val="80000"/>
              </a:lnSpc>
            </a:pPr>
            <a:endParaRPr lang="en-US" altLang="en-US" sz="2400"/>
          </a:p>
          <a:p>
            <a:pPr marL="457200" indent="-457200" eaLnBrk="1" hangingPunct="1">
              <a:lnSpc>
                <a:spcPct val="80000"/>
              </a:lnSpc>
              <a:buFontTx/>
              <a:buNone/>
            </a:pPr>
            <a:r>
              <a:rPr lang="en-US" altLang="en-US" sz="2400" b="1"/>
              <a:t>		a</a:t>
            </a:r>
            <a:r>
              <a:rPr lang="en-US" altLang="en-US" sz="2400" baseline="30000"/>
              <a:t>(1)</a:t>
            </a:r>
            <a:r>
              <a:rPr lang="en-US" altLang="en-US" sz="2400"/>
              <a:t> and </a:t>
            </a:r>
            <a:r>
              <a:rPr lang="en-US" altLang="en-US" sz="2400" b="1"/>
              <a:t>a</a:t>
            </a:r>
            <a:r>
              <a:rPr lang="en-US" altLang="en-US" sz="2400" baseline="30000"/>
              <a:t>(2)</a:t>
            </a:r>
            <a:r>
              <a:rPr lang="en-US" altLang="en-US" sz="2400"/>
              <a:t>: two instances with </a:t>
            </a:r>
            <a:r>
              <a:rPr lang="en-US" altLang="en-US" sz="2400" i="1"/>
              <a:t>k</a:t>
            </a:r>
            <a:r>
              <a:rPr lang="en-US" altLang="en-US" sz="2400"/>
              <a:t> attributes</a:t>
            </a:r>
          </a:p>
          <a:p>
            <a:pPr marL="457200" indent="-457200" eaLnBrk="1" hangingPunct="1">
              <a:lnSpc>
                <a:spcPct val="80000"/>
              </a:lnSpc>
              <a:buFontTx/>
              <a:buNone/>
            </a:pPr>
            <a:endParaRPr lang="en-US" altLang="en-US" sz="2400"/>
          </a:p>
          <a:p>
            <a:pPr marL="457200" indent="-457200" eaLnBrk="1" hangingPunct="1">
              <a:lnSpc>
                <a:spcPct val="80000"/>
              </a:lnSpc>
            </a:pPr>
            <a:r>
              <a:rPr lang="en-US" altLang="en-US" sz="2400"/>
              <a:t>Nominal attributes: distance is set to 1 if values are different, 0 if they are equal</a:t>
            </a:r>
          </a:p>
          <a:p>
            <a:pPr marL="457200" indent="-457200" eaLnBrk="1" hangingPunct="1">
              <a:lnSpc>
                <a:spcPct val="80000"/>
              </a:lnSpc>
            </a:pPr>
            <a:endParaRPr lang="en-US" altLang="en-US" sz="2000"/>
          </a:p>
        </p:txBody>
      </p:sp>
      <p:graphicFrame>
        <p:nvGraphicFramePr>
          <p:cNvPr id="237573" name="Object 5">
            <a:extLst>
              <a:ext uri="{FF2B5EF4-FFF2-40B4-BE49-F238E27FC236}">
                <a16:creationId xmlns:a16="http://schemas.microsoft.com/office/drawing/2014/main" id="{E26D9A29-3D7E-45ED-818F-8EC3269E3ACB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763713" y="4113213"/>
          <a:ext cx="496887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638800" imgH="457200" progId="Equation.3">
                  <p:embed/>
                </p:oleObj>
              </mc:Choice>
              <mc:Fallback>
                <p:oleObj name="Equation" r:id="rId2" imgW="5638800" imgH="457200" progId="Equation.3">
                  <p:embed/>
                  <p:pic>
                    <p:nvPicPr>
                      <p:cNvPr id="237573" name="Object 5">
                        <a:extLst>
                          <a:ext uri="{FF2B5EF4-FFF2-40B4-BE49-F238E27FC236}">
                            <a16:creationId xmlns:a16="http://schemas.microsoft.com/office/drawing/2014/main" id="{E26D9A29-3D7E-45ED-818F-8EC3269E3A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113213"/>
                        <a:ext cx="4968875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E2AD0F76-E99C-4B00-B29E-1B962BB4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C08A1C-FA6F-48E2-866D-133F368C2857}" type="slidenum">
              <a:rPr kumimoji="0" lang="en-US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37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7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7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7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7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37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1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4">
            <a:extLst>
              <a:ext uri="{FF2B5EF4-FFF2-40B4-BE49-F238E27FC236}">
                <a16:creationId xmlns:a16="http://schemas.microsoft.com/office/drawing/2014/main" id="{AA05D6F2-1BE1-4A99-80AC-BD47BDF2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K-nearest neighbor classification</a:t>
            </a:r>
          </a:p>
        </p:txBody>
      </p:sp>
      <p:grpSp>
        <p:nvGrpSpPr>
          <p:cNvPr id="92163" name="Group 1">
            <a:extLst>
              <a:ext uri="{FF2B5EF4-FFF2-40B4-BE49-F238E27FC236}">
                <a16:creationId xmlns:a16="http://schemas.microsoft.com/office/drawing/2014/main" id="{E06BD45D-709E-4728-AF93-64BA45123B57}"/>
              </a:ext>
            </a:extLst>
          </p:cNvPr>
          <p:cNvGrpSpPr>
            <a:grpSpLocks/>
          </p:cNvGrpSpPr>
          <p:nvPr/>
        </p:nvGrpSpPr>
        <p:grpSpPr bwMode="auto">
          <a:xfrm>
            <a:off x="487363" y="2424113"/>
            <a:ext cx="3452812" cy="2894012"/>
            <a:chOff x="1371600" y="1371600"/>
            <a:chExt cx="6559550" cy="501808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263F6BB-9E02-460B-AF9E-EF2D9C12908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285412" y="5866684"/>
              <a:ext cx="5485897" cy="11011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F5BA471-BC34-4031-A167-01AB8B691E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321603" y="1600069"/>
              <a:ext cx="0" cy="427762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2187" name="TextBox 15">
              <a:extLst>
                <a:ext uri="{FF2B5EF4-FFF2-40B4-BE49-F238E27FC236}">
                  <a16:creationId xmlns:a16="http://schemas.microsoft.com/office/drawing/2014/main" id="{71C5BD39-AC37-41CB-8793-150F201D93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1600" y="3276600"/>
              <a:ext cx="5889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Size</a:t>
              </a:r>
            </a:p>
          </p:txBody>
        </p:sp>
        <p:sp>
          <p:nvSpPr>
            <p:cNvPr id="92188" name="TextBox 16">
              <a:extLst>
                <a:ext uri="{FF2B5EF4-FFF2-40B4-BE49-F238E27FC236}">
                  <a16:creationId xmlns:a16="http://schemas.microsoft.com/office/drawing/2014/main" id="{17B9AF93-6CED-4193-BFDF-0291EC7A65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1600200"/>
              <a:ext cx="6889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large</a:t>
              </a:r>
            </a:p>
          </p:txBody>
        </p:sp>
        <p:sp>
          <p:nvSpPr>
            <p:cNvPr id="92189" name="TextBox 17">
              <a:extLst>
                <a:ext uri="{FF2B5EF4-FFF2-40B4-BE49-F238E27FC236}">
                  <a16:creationId xmlns:a16="http://schemas.microsoft.com/office/drawing/2014/main" id="{9741CAD4-45FE-4C15-ADCA-35D7BEF374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268913"/>
              <a:ext cx="7096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small</a:t>
              </a:r>
            </a:p>
          </p:txBody>
        </p:sp>
        <p:sp>
          <p:nvSpPr>
            <p:cNvPr id="92190" name="TextBox 18">
              <a:extLst>
                <a:ext uri="{FF2B5EF4-FFF2-40B4-BE49-F238E27FC236}">
                  <a16:creationId xmlns:a16="http://schemas.microsoft.com/office/drawing/2014/main" id="{54D721DF-ACCA-4B28-BE05-6675CB6F0D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0" y="5802313"/>
              <a:ext cx="51593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red</a:t>
              </a:r>
            </a:p>
          </p:txBody>
        </p:sp>
        <p:sp>
          <p:nvSpPr>
            <p:cNvPr id="92191" name="TextBox 19">
              <a:extLst>
                <a:ext uri="{FF2B5EF4-FFF2-40B4-BE49-F238E27FC236}">
                  <a16:creationId xmlns:a16="http://schemas.microsoft.com/office/drawing/2014/main" id="{0CF71DC3-0E0A-4B9D-9642-641C4627E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5200" y="5791200"/>
              <a:ext cx="6159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blue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A4940EA-349D-4EBB-BDA5-FC664D9FB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810" y="4735344"/>
              <a:ext cx="1067623" cy="990956"/>
            </a:xfrm>
            <a:prstGeom prst="ellipse">
              <a:avLst/>
            </a:prstGeom>
            <a:gradFill rotWithShape="1">
              <a:gsLst>
                <a:gs pos="0">
                  <a:srgbClr val="FF9A99"/>
                </a:gs>
                <a:gs pos="100000">
                  <a:srgbClr val="D1403C"/>
                </a:gs>
              </a:gsLst>
              <a:lin ang="5400000"/>
            </a:gradFill>
            <a:ln w="9525">
              <a:solidFill>
                <a:srgbClr val="BE4B48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9ECCBB-0F15-4E26-A8CC-B2C697B23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7492" y="1448674"/>
              <a:ext cx="1523023" cy="1522217"/>
            </a:xfrm>
            <a:prstGeom prst="ellipse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809FD9F-F98B-4D72-9700-A587E261D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493" y="4647259"/>
              <a:ext cx="1067623" cy="1068030"/>
            </a:xfrm>
            <a:prstGeom prst="ellipse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2195" name="TextBox 25">
              <a:extLst>
                <a:ext uri="{FF2B5EF4-FFF2-40B4-BE49-F238E27FC236}">
                  <a16:creationId xmlns:a16="http://schemas.microsoft.com/office/drawing/2014/main" id="{911E758C-1C5C-405F-8C67-4E519AE26E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600" y="6019800"/>
              <a:ext cx="8382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Colour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F262BC0-3E48-4607-868B-09E627349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61" y="4647259"/>
              <a:ext cx="1067623" cy="1068030"/>
            </a:xfrm>
            <a:prstGeom prst="ellipse">
              <a:avLst/>
            </a:prstGeom>
            <a:gradFill rotWithShape="1">
              <a:gsLst>
                <a:gs pos="0">
                  <a:srgbClr val="C8B0ED"/>
                </a:gs>
                <a:gs pos="100000">
                  <a:srgbClr val="7F5BAB"/>
                </a:gs>
              </a:gsLst>
              <a:lin ang="5400000"/>
            </a:gradFill>
            <a:ln w="9525">
              <a:solidFill>
                <a:srgbClr val="7D60A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60BBC3-17EB-4AEF-80B2-D6836D283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852" y="2819496"/>
              <a:ext cx="1372227" cy="1370822"/>
            </a:xfrm>
            <a:prstGeom prst="ellipse">
              <a:avLst/>
            </a:prstGeom>
            <a:gradFill rotWithShape="1">
              <a:gsLst>
                <a:gs pos="0">
                  <a:srgbClr val="C8B0ED"/>
                </a:gs>
                <a:gs pos="100000">
                  <a:srgbClr val="7F5BAB"/>
                </a:gs>
              </a:gsLst>
              <a:lin ang="5400000"/>
            </a:gradFill>
            <a:ln w="9525">
              <a:solidFill>
                <a:srgbClr val="7D60A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ECACBBC-B01A-4C0F-8BFB-D573D318B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810" y="1371600"/>
              <a:ext cx="1450640" cy="1447896"/>
            </a:xfrm>
            <a:prstGeom prst="ellipse">
              <a:avLst/>
            </a:prstGeom>
            <a:gradFill rotWithShape="1">
              <a:gsLst>
                <a:gs pos="0">
                  <a:srgbClr val="FF9A99"/>
                </a:gs>
                <a:gs pos="100000">
                  <a:srgbClr val="D1403C"/>
                </a:gs>
              </a:gsLst>
              <a:lin ang="5400000"/>
            </a:gradFill>
            <a:ln w="9525">
              <a:solidFill>
                <a:srgbClr val="BE4B48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DC5AE36-4F1A-4FEB-8A3F-A085C7435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2243" y="4038921"/>
              <a:ext cx="1218418" cy="1219427"/>
            </a:xfrm>
            <a:prstGeom prst="ellipse">
              <a:avLst/>
            </a:prstGeom>
            <a:solidFill>
              <a:srgbClr val="AB5493"/>
            </a:solidFill>
            <a:ln w="9525">
              <a:solidFill>
                <a:srgbClr val="7D60A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3A651E7-2158-4573-82A2-A2F922D08414}"/>
                </a:ext>
              </a:extLst>
            </p:cNvPr>
            <p:cNvCxnSpPr>
              <a:cxnSpLocks noChangeShapeType="1"/>
              <a:stCxn id="28" idx="7"/>
              <a:endCxn id="22" idx="3"/>
            </p:cNvCxnSpPr>
            <p:nvPr/>
          </p:nvCxnSpPr>
          <p:spPr bwMode="auto">
            <a:xfrm flipV="1">
              <a:off x="5817015" y="2747927"/>
              <a:ext cx="503652" cy="272512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1CC60B3-3D28-4AC5-A28D-A0FE828DE5CC}"/>
                </a:ext>
              </a:extLst>
            </p:cNvPr>
            <p:cNvCxnSpPr>
              <a:cxnSpLocks noChangeShapeType="1"/>
              <a:stCxn id="28" idx="4"/>
              <a:endCxn id="27" idx="0"/>
            </p:cNvCxnSpPr>
            <p:nvPr/>
          </p:nvCxnSpPr>
          <p:spPr bwMode="auto">
            <a:xfrm>
              <a:off x="5334474" y="4190318"/>
              <a:ext cx="0" cy="456941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0583A0-EF97-4098-B512-B445C6E8BA7B}"/>
                </a:ext>
              </a:extLst>
            </p:cNvPr>
            <p:cNvCxnSpPr>
              <a:cxnSpLocks noChangeShapeType="1"/>
              <a:stCxn id="28" idx="3"/>
              <a:endCxn id="30" idx="7"/>
            </p:cNvCxnSpPr>
            <p:nvPr/>
          </p:nvCxnSpPr>
          <p:spPr bwMode="auto">
            <a:xfrm flipH="1">
              <a:off x="4622725" y="3989373"/>
              <a:ext cx="226190" cy="225718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2203" name="TextBox 39">
              <a:extLst>
                <a:ext uri="{FF2B5EF4-FFF2-40B4-BE49-F238E27FC236}">
                  <a16:creationId xmlns:a16="http://schemas.microsoft.com/office/drawing/2014/main" id="{CE7A32AC-571B-4984-B48A-EBD1B4CB97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3505200"/>
              <a:ext cx="8239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Voting</a:t>
              </a:r>
            </a:p>
          </p:txBody>
        </p:sp>
      </p:grpSp>
      <p:sp>
        <p:nvSpPr>
          <p:cNvPr id="92164" name="Slide Number Placeholder 1">
            <a:extLst>
              <a:ext uri="{FF2B5EF4-FFF2-40B4-BE49-F238E27FC236}">
                <a16:creationId xmlns:a16="http://schemas.microsoft.com/office/drawing/2014/main" id="{74600B80-EAF6-4EC3-B81F-1300DE582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721BA7-142B-40C7-9401-633A135F820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92165" name="Group 23">
            <a:extLst>
              <a:ext uri="{FF2B5EF4-FFF2-40B4-BE49-F238E27FC236}">
                <a16:creationId xmlns:a16="http://schemas.microsoft.com/office/drawing/2014/main" id="{E8585A6C-C769-443F-81C6-8BFC3E47F9FD}"/>
              </a:ext>
            </a:extLst>
          </p:cNvPr>
          <p:cNvGrpSpPr>
            <a:grpSpLocks/>
          </p:cNvGrpSpPr>
          <p:nvPr/>
        </p:nvGrpSpPr>
        <p:grpSpPr bwMode="auto">
          <a:xfrm>
            <a:off x="5092700" y="2243138"/>
            <a:ext cx="3478213" cy="2884487"/>
            <a:chOff x="1371600" y="1371600"/>
            <a:chExt cx="6754813" cy="5018088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30F4FE0-3A40-4902-899F-BE9637E3BD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287246" y="5867719"/>
              <a:ext cx="5484623" cy="11047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53F2438-7A1B-47C2-8C64-77EA723053E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287246" y="1600824"/>
              <a:ext cx="0" cy="4277942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2168" name="TextBox 15">
              <a:extLst>
                <a:ext uri="{FF2B5EF4-FFF2-40B4-BE49-F238E27FC236}">
                  <a16:creationId xmlns:a16="http://schemas.microsoft.com/office/drawing/2014/main" id="{DA245A1D-2676-4C07-B4CD-9B409AB5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1600" y="3276600"/>
              <a:ext cx="5889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Size</a:t>
              </a:r>
            </a:p>
          </p:txBody>
        </p:sp>
        <p:sp>
          <p:nvSpPr>
            <p:cNvPr id="92169" name="TextBox 16">
              <a:extLst>
                <a:ext uri="{FF2B5EF4-FFF2-40B4-BE49-F238E27FC236}">
                  <a16:creationId xmlns:a16="http://schemas.microsoft.com/office/drawing/2014/main" id="{91530D18-D2BD-46EF-9E94-6653B1C6F2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1600200"/>
              <a:ext cx="6889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large</a:t>
              </a:r>
            </a:p>
          </p:txBody>
        </p:sp>
        <p:sp>
          <p:nvSpPr>
            <p:cNvPr id="92170" name="TextBox 17">
              <a:extLst>
                <a:ext uri="{FF2B5EF4-FFF2-40B4-BE49-F238E27FC236}">
                  <a16:creationId xmlns:a16="http://schemas.microsoft.com/office/drawing/2014/main" id="{0CF9D284-B44A-4606-96AA-2B2A7FA0F1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268913"/>
              <a:ext cx="7096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small</a:t>
              </a:r>
            </a:p>
          </p:txBody>
        </p:sp>
        <p:sp>
          <p:nvSpPr>
            <p:cNvPr id="92171" name="TextBox 18">
              <a:extLst>
                <a:ext uri="{FF2B5EF4-FFF2-40B4-BE49-F238E27FC236}">
                  <a16:creationId xmlns:a16="http://schemas.microsoft.com/office/drawing/2014/main" id="{10339E0F-B80E-4B39-9406-EF86D3B2CB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0" y="5802313"/>
              <a:ext cx="51593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red</a:t>
              </a:r>
            </a:p>
          </p:txBody>
        </p:sp>
        <p:sp>
          <p:nvSpPr>
            <p:cNvPr id="92172" name="TextBox 19">
              <a:extLst>
                <a:ext uri="{FF2B5EF4-FFF2-40B4-BE49-F238E27FC236}">
                  <a16:creationId xmlns:a16="http://schemas.microsoft.com/office/drawing/2014/main" id="{B5B24482-D579-461F-8412-14B5513E50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5200" y="5791200"/>
              <a:ext cx="6159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blue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7AF14EC-C739-4AD1-B21D-D44B8174C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1238" y="4735404"/>
              <a:ext cx="1066712" cy="991465"/>
            </a:xfrm>
            <a:prstGeom prst="ellipse">
              <a:avLst/>
            </a:prstGeom>
            <a:gradFill rotWithShape="1">
              <a:gsLst>
                <a:gs pos="0">
                  <a:srgbClr val="FF9A99"/>
                </a:gs>
                <a:gs pos="100000">
                  <a:srgbClr val="D1403C"/>
                </a:gs>
              </a:gsLst>
              <a:lin ang="5400000"/>
            </a:gradFill>
            <a:ln w="9525">
              <a:solidFill>
                <a:srgbClr val="BE4B48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40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53353B0-D6BD-45A1-B80A-A35DAF984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727" y="1448929"/>
              <a:ext cx="1526077" cy="1521720"/>
            </a:xfrm>
            <a:prstGeom prst="ellipse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7DA7997-B649-4441-9DCB-404A60751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17" y="4647028"/>
              <a:ext cx="1066712" cy="1068794"/>
            </a:xfrm>
            <a:prstGeom prst="ellipse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100</a:t>
              </a:r>
            </a:p>
          </p:txBody>
        </p:sp>
        <p:sp>
          <p:nvSpPr>
            <p:cNvPr id="92176" name="TextBox 25">
              <a:extLst>
                <a:ext uri="{FF2B5EF4-FFF2-40B4-BE49-F238E27FC236}">
                  <a16:creationId xmlns:a16="http://schemas.microsoft.com/office/drawing/2014/main" id="{3887D6B0-B48D-4ADD-AAA1-04346BF290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600" y="6019800"/>
              <a:ext cx="8382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Colour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5D1F778-2FE2-45BB-8877-FC2829A83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875" y="4647028"/>
              <a:ext cx="1066712" cy="1068794"/>
            </a:xfrm>
            <a:prstGeom prst="ellipse">
              <a:avLst/>
            </a:prstGeom>
            <a:gradFill rotWithShape="1">
              <a:gsLst>
                <a:gs pos="0">
                  <a:srgbClr val="C8B0ED"/>
                </a:gs>
                <a:gs pos="100000">
                  <a:srgbClr val="7F5BAB"/>
                </a:gs>
              </a:gsLst>
              <a:lin ang="5400000"/>
            </a:gradFill>
            <a:ln w="9525">
              <a:solidFill>
                <a:srgbClr val="7D60A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8C990C4-CF27-400E-B536-54AF0728D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810" y="2818754"/>
              <a:ext cx="1371926" cy="1372586"/>
            </a:xfrm>
            <a:prstGeom prst="ellipse">
              <a:avLst/>
            </a:prstGeom>
            <a:gradFill rotWithShape="1">
              <a:gsLst>
                <a:gs pos="0">
                  <a:srgbClr val="C8B0ED"/>
                </a:gs>
                <a:gs pos="100000">
                  <a:srgbClr val="7F5BAB"/>
                </a:gs>
              </a:gsLst>
              <a:lin ang="5400000"/>
            </a:gradFill>
            <a:ln w="9525">
              <a:solidFill>
                <a:srgbClr val="7D60A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1F1500E-9051-4F04-9F88-80A890235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1238" y="1371600"/>
              <a:ext cx="1449001" cy="1447154"/>
            </a:xfrm>
            <a:prstGeom prst="ellipse">
              <a:avLst/>
            </a:prstGeom>
            <a:gradFill rotWithShape="1">
              <a:gsLst>
                <a:gs pos="0">
                  <a:srgbClr val="FF9A99"/>
                </a:gs>
                <a:gs pos="100000">
                  <a:srgbClr val="D1403C"/>
                </a:gs>
              </a:gsLst>
              <a:lin ang="5400000"/>
            </a:gradFill>
            <a:ln w="9525">
              <a:solidFill>
                <a:srgbClr val="BE4B48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CF1752A-1130-452D-9533-7C7E678E4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2099" y="4039445"/>
              <a:ext cx="1217777" cy="1217928"/>
            </a:xfrm>
            <a:prstGeom prst="ellipse">
              <a:avLst/>
            </a:prstGeom>
            <a:solidFill>
              <a:srgbClr val="AB5493"/>
            </a:solidFill>
            <a:ln w="9525">
              <a:solidFill>
                <a:srgbClr val="7D60A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20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13809EC-2E29-4D3A-97C1-99C232E07C5D}"/>
                </a:ext>
              </a:extLst>
            </p:cNvPr>
            <p:cNvCxnSpPr>
              <a:cxnSpLocks noChangeShapeType="1"/>
              <a:stCxn id="44" idx="7"/>
              <a:endCxn id="40" idx="3"/>
            </p:cNvCxnSpPr>
            <p:nvPr/>
          </p:nvCxnSpPr>
          <p:spPr bwMode="auto">
            <a:xfrm flipV="1">
              <a:off x="5817259" y="2746949"/>
              <a:ext cx="502527" cy="273412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16504CA-2F51-4F83-AFE9-6F3883D10511}"/>
                </a:ext>
              </a:extLst>
            </p:cNvPr>
            <p:cNvCxnSpPr>
              <a:cxnSpLocks noChangeShapeType="1"/>
              <a:stCxn id="44" idx="4"/>
              <a:endCxn id="43" idx="0"/>
            </p:cNvCxnSpPr>
            <p:nvPr/>
          </p:nvCxnSpPr>
          <p:spPr bwMode="auto">
            <a:xfrm>
              <a:off x="5333232" y="4191340"/>
              <a:ext cx="0" cy="455689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D894330-43D2-4E30-B082-0217FB6E513D}"/>
                </a:ext>
              </a:extLst>
            </p:cNvPr>
            <p:cNvCxnSpPr>
              <a:cxnSpLocks noChangeShapeType="1"/>
              <a:stCxn id="44" idx="3"/>
              <a:endCxn id="46" idx="7"/>
            </p:cNvCxnSpPr>
            <p:nvPr/>
          </p:nvCxnSpPr>
          <p:spPr bwMode="auto">
            <a:xfrm flipH="1">
              <a:off x="4624146" y="3989733"/>
              <a:ext cx="225057" cy="226463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2184" name="TextBox 23">
              <a:extLst>
                <a:ext uri="{FF2B5EF4-FFF2-40B4-BE49-F238E27FC236}">
                  <a16:creationId xmlns:a16="http://schemas.microsoft.com/office/drawing/2014/main" id="{77577C7F-3A7B-405A-9972-433DA091C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3505200"/>
              <a:ext cx="11922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pitchFamily="34" charset="-128"/>
                  <a:cs typeface="+mn-cs"/>
                </a:rPr>
                <a:t>Averaging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359435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2">
            <a:extLst>
              <a:ext uri="{FF2B5EF4-FFF2-40B4-BE49-F238E27FC236}">
                <a16:creationId xmlns:a16="http://schemas.microsoft.com/office/drawing/2014/main" id="{DE8C08A4-7358-4CFC-AB60-9A5BC67F05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AU" sz="4000"/>
            </a:br>
            <a:r>
              <a:rPr lang="en-AU" sz="4000"/>
              <a:t> A k-NN credit risk example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F649840F-DF6E-4CD6-B654-826C174EE9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AU" altLang="en-US" sz="2000"/>
              <a:t>The Name column will be ignored because it is high unlikely that a person’s name affects his credit risk.</a:t>
            </a:r>
          </a:p>
          <a:p>
            <a:pPr eaLnBrk="1" hangingPunct="1">
              <a:lnSpc>
                <a:spcPct val="80000"/>
              </a:lnSpc>
            </a:pPr>
            <a:r>
              <a:rPr lang="en-AU" altLang="en-US" sz="2000"/>
              <a:t>In the example, all the columns, except Name, have two possible values. The restriction to two values is only to keep the example simple.</a:t>
            </a:r>
          </a:p>
          <a:p>
            <a:pPr eaLnBrk="1" hangingPunct="1">
              <a:lnSpc>
                <a:spcPct val="80000"/>
              </a:lnSpc>
            </a:pPr>
            <a:r>
              <a:rPr lang="en-AU" altLang="en-US" sz="2000"/>
              <a:t>We will use k=3, and for our distance measure we will use a simple metric that is computed by summing scores for each of the three independent columns, where the </a:t>
            </a:r>
            <a:r>
              <a:rPr lang="en-AU" altLang="en-US" sz="2000" u="sng"/>
              <a:t>score for a column is 0 if the values in the two instances are the same, and 1 if they differ</a:t>
            </a:r>
            <a:r>
              <a:rPr lang="en-AU" altLang="en-US" sz="2000"/>
              <a:t>.</a:t>
            </a:r>
          </a:p>
          <a:p>
            <a:pPr eaLnBrk="1" hangingPunct="1">
              <a:lnSpc>
                <a:spcPct val="80000"/>
              </a:lnSpc>
            </a:pPr>
            <a:endParaRPr lang="en-AU" altLang="en-US" sz="900"/>
          </a:p>
          <a:p>
            <a:pPr eaLnBrk="1" hangingPunct="1">
              <a:lnSpc>
                <a:spcPct val="80000"/>
              </a:lnSpc>
            </a:pPr>
            <a:r>
              <a:rPr lang="en-AU" altLang="en-US" sz="2000"/>
              <a:t>We can now compute the distance between Peter and Sue:</a:t>
            </a:r>
          </a:p>
          <a:p>
            <a:pPr eaLnBrk="1" hangingPunct="1">
              <a:lnSpc>
                <a:spcPct val="80000"/>
              </a:lnSpc>
            </a:pPr>
            <a:r>
              <a:rPr lang="en-AU" altLang="en-US" sz="2000"/>
              <a:t>The three column scores for Peter and Sue are 1, 0, and 0 because they have different values only in the Debt column.</a:t>
            </a:r>
          </a:p>
          <a:p>
            <a:pPr eaLnBrk="1" hangingPunct="1">
              <a:lnSpc>
                <a:spcPct val="80000"/>
              </a:lnSpc>
            </a:pPr>
            <a:r>
              <a:rPr lang="en-AU" altLang="en-US" sz="2000"/>
              <a:t>The distance between Peter and Sue – the sum of these scores – is equal to 1.</a:t>
            </a:r>
          </a:p>
          <a:p>
            <a:pPr eaLnBrk="1" hangingPunct="1">
              <a:lnSpc>
                <a:spcPct val="80000"/>
              </a:lnSpc>
            </a:pPr>
            <a:endParaRPr lang="en-AU" altLang="en-US" sz="2000"/>
          </a:p>
        </p:txBody>
      </p:sp>
      <p:sp>
        <p:nvSpPr>
          <p:cNvPr id="90114" name="Slide Number Placeholder 5">
            <a:extLst>
              <a:ext uri="{FF2B5EF4-FFF2-40B4-BE49-F238E27FC236}">
                <a16:creationId xmlns:a16="http://schemas.microsoft.com/office/drawing/2014/main" id="{E6A9C743-DF70-4DA4-A489-797DBA75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386854-2AB2-4BD7-B0D2-6274643392B5}" type="slidenum">
              <a:rPr kumimoji="0" lang="en-US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3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9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9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9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2">
            <a:extLst>
              <a:ext uri="{FF2B5EF4-FFF2-40B4-BE49-F238E27FC236}">
                <a16:creationId xmlns:a16="http://schemas.microsoft.com/office/drawing/2014/main" id="{4BE9D550-5199-46D0-BB38-81064AEFE3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AU" sz="4000"/>
            </a:br>
            <a:r>
              <a:rPr lang="en-AU" sz="4000"/>
              <a:t> A k-NN credit risk example (cont)</a:t>
            </a:r>
          </a:p>
        </p:txBody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7DAED1AC-7091-4E8E-922F-496C0CCBA84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968500"/>
            <a:ext cx="41021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altLang="en-US" sz="2400"/>
              <a:t>Distance table summarises all the distances between all the records in the training dataset.</a:t>
            </a:r>
          </a:p>
          <a:p>
            <a:pPr eaLnBrk="1" hangingPunct="1">
              <a:lnSpc>
                <a:spcPct val="90000"/>
              </a:lnSpc>
            </a:pPr>
            <a:r>
              <a:rPr lang="en-AU" altLang="en-US" sz="2400"/>
              <a:t>The three neighbours nearest to Peter are Peter, Sue and Mary, with risks Good, Good and Poor. </a:t>
            </a:r>
          </a:p>
          <a:p>
            <a:pPr lvl="1" eaLnBrk="1" hangingPunct="1">
              <a:lnSpc>
                <a:spcPct val="90000"/>
              </a:lnSpc>
            </a:pPr>
            <a:r>
              <a:rPr lang="en-AU" altLang="en-US" sz="2000"/>
              <a:t>The predominant value is Good, which is the predicted risk for Peter.</a:t>
            </a:r>
          </a:p>
          <a:p>
            <a:pPr eaLnBrk="1" hangingPunct="1">
              <a:lnSpc>
                <a:spcPct val="90000"/>
              </a:lnSpc>
            </a:pPr>
            <a:endParaRPr lang="en-AU" altLang="en-US" sz="2400"/>
          </a:p>
        </p:txBody>
      </p:sp>
      <p:pic>
        <p:nvPicPr>
          <p:cNvPr id="103428" name="Picture 4">
            <a:extLst>
              <a:ext uri="{FF2B5EF4-FFF2-40B4-BE49-F238E27FC236}">
                <a16:creationId xmlns:a16="http://schemas.microsoft.com/office/drawing/2014/main" id="{6B15ED2D-C65E-4092-BEDA-D04B837B3DE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29150" y="4257675"/>
            <a:ext cx="3810000" cy="1646238"/>
          </a:xfrm>
          <a:noFill/>
        </p:spPr>
      </p:pic>
      <p:sp>
        <p:nvSpPr>
          <p:cNvPr id="91138" name="Slide Number Placeholder 6">
            <a:extLst>
              <a:ext uri="{FF2B5EF4-FFF2-40B4-BE49-F238E27FC236}">
                <a16:creationId xmlns:a16="http://schemas.microsoft.com/office/drawing/2014/main" id="{C55EFC1E-CC2A-42EA-97CE-9A7308DB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EF511B-CB24-4FEF-8D29-4963360AA9CA}" type="slidenum">
              <a:rPr kumimoji="0" lang="en-US" alt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CC92404-7843-437D-AE4F-B4BBEC0D9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736725"/>
            <a:ext cx="3810000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5" name="TextBox 1">
            <a:extLst>
              <a:ext uri="{FF2B5EF4-FFF2-40B4-BE49-F238E27FC236}">
                <a16:creationId xmlns:a16="http://schemas.microsoft.com/office/drawing/2014/main" id="{2D5499C9-1605-46CF-AA5C-1EC7720FB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3900" y="3286125"/>
            <a:ext cx="10572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Input Data</a:t>
            </a:r>
          </a:p>
        </p:txBody>
      </p:sp>
      <p:sp>
        <p:nvSpPr>
          <p:cNvPr id="94216" name="TextBox 7">
            <a:extLst>
              <a:ext uri="{FF2B5EF4-FFF2-40B4-BE49-F238E27FC236}">
                <a16:creationId xmlns:a16="http://schemas.microsoft.com/office/drawing/2014/main" id="{18D49494-9754-4937-B914-64E3219E5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663" y="5913438"/>
            <a:ext cx="13446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Distance Data</a:t>
            </a:r>
          </a:p>
        </p:txBody>
      </p:sp>
    </p:spTree>
    <p:extLst>
      <p:ext uri="{BB962C8B-B14F-4D97-AF65-F5344CB8AC3E}">
        <p14:creationId xmlns:p14="http://schemas.microsoft.com/office/powerpoint/2010/main" val="397833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A6776983-EFC6-4219-B2AF-C375F37C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Choosing the best model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667D69CF-8FC1-4F22-B947-18A454E7E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29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400" dirty="0">
                <a:ea typeface="MS PGothic" pitchFamily="34" charset="-128"/>
              </a:rPr>
              <a:t>Several models are built for 1 classification task.</a:t>
            </a:r>
          </a:p>
          <a:p>
            <a:pPr lvl="1" eaLnBrk="1" hangingPunct="1">
              <a:defRPr/>
            </a:pPr>
            <a:r>
              <a:rPr lang="en-US" altLang="en-US" sz="2000" dirty="0">
                <a:ea typeface="MS PGothic" pitchFamily="34" charset="-128"/>
              </a:rPr>
              <a:t>Using several subsets of dataset</a:t>
            </a:r>
          </a:p>
          <a:p>
            <a:pPr lvl="1" eaLnBrk="1" hangingPunct="1">
              <a:defRPr/>
            </a:pPr>
            <a:r>
              <a:rPr lang="en-US" altLang="en-US" sz="2000" dirty="0">
                <a:ea typeface="MS PGothic" pitchFamily="34" charset="-128"/>
              </a:rPr>
              <a:t>Using several sets of features </a:t>
            </a:r>
          </a:p>
          <a:p>
            <a:pPr lvl="1" eaLnBrk="1" hangingPunct="1">
              <a:defRPr/>
            </a:pPr>
            <a:r>
              <a:rPr lang="en-US" altLang="en-US" sz="2000" dirty="0">
                <a:ea typeface="MS PGothic" pitchFamily="34" charset="-128"/>
              </a:rPr>
              <a:t>Using several algorithms</a:t>
            </a:r>
          </a:p>
          <a:p>
            <a:pPr lvl="2" eaLnBrk="1" hangingPunct="1">
              <a:defRPr/>
            </a:pPr>
            <a:r>
              <a:rPr lang="en-US" altLang="en-US" sz="1600" dirty="0">
                <a:ea typeface="MS PGothic" pitchFamily="34" charset="-128"/>
              </a:rPr>
              <a:t>Several parameters</a:t>
            </a:r>
          </a:p>
          <a:p>
            <a:pPr eaLnBrk="1" hangingPunct="1">
              <a:defRPr/>
            </a:pPr>
            <a:r>
              <a:rPr lang="en-US" altLang="en-US" sz="2400" dirty="0">
                <a:ea typeface="MS PGothic" pitchFamily="34" charset="-128"/>
              </a:rPr>
              <a:t>Which one to use for predictions?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sz="2400" dirty="0">
                <a:ea typeface="MS PGothic" pitchFamily="34" charset="-128"/>
              </a:rPr>
              <a:t>     Estimate accuracy of the model</a:t>
            </a:r>
          </a:p>
          <a:p>
            <a:pPr lvl="1" eaLnBrk="1" hangingPunct="1">
              <a:defRPr/>
            </a:pPr>
            <a:r>
              <a:rPr lang="en-US" altLang="en-US" sz="2000" dirty="0">
                <a:ea typeface="MS PGothic" pitchFamily="34" charset="-128"/>
              </a:rPr>
              <a:t>The known label of test sample is compared with the classified result from the model</a:t>
            </a:r>
          </a:p>
          <a:p>
            <a:pPr lvl="1" eaLnBrk="1" hangingPunct="1">
              <a:defRPr/>
            </a:pPr>
            <a:r>
              <a:rPr lang="en-US" altLang="en-US" sz="2000" b="1" dirty="0">
                <a:ea typeface="MS PGothic" pitchFamily="34" charset="-128"/>
              </a:rPr>
              <a:t>Accuracy rate </a:t>
            </a:r>
            <a:r>
              <a:rPr lang="en-US" altLang="en-US" sz="2000" dirty="0">
                <a:ea typeface="MS PGothic" pitchFamily="34" charset="-128"/>
              </a:rPr>
              <a:t>is the percentage of test set samples that are correctly classified by the model</a:t>
            </a:r>
          </a:p>
          <a:p>
            <a:pPr lvl="1" eaLnBrk="1" hangingPunct="1">
              <a:defRPr/>
            </a:pPr>
            <a:r>
              <a:rPr lang="en-US" altLang="en-US" sz="2000" b="1" dirty="0">
                <a:ea typeface="MS PGothic" pitchFamily="34" charset="-128"/>
              </a:rPr>
              <a:t>Test set is independent of training set</a:t>
            </a:r>
            <a:r>
              <a:rPr lang="en-US" altLang="en-US" sz="2000" dirty="0">
                <a:ea typeface="MS PGothic" pitchFamily="34" charset="-128"/>
              </a:rPr>
              <a:t>, otherwise </a:t>
            </a:r>
            <a:r>
              <a:rPr lang="en-US" altLang="en-US" sz="2000" b="1" u="sng" dirty="0">
                <a:solidFill>
                  <a:srgbClr val="FF0000"/>
                </a:solidFill>
                <a:ea typeface="MS PGothic" pitchFamily="34" charset="-128"/>
              </a:rPr>
              <a:t>over-fitting</a:t>
            </a:r>
            <a:r>
              <a:rPr lang="en-US" altLang="en-US" sz="2000" dirty="0">
                <a:ea typeface="MS PGothic" pitchFamily="34" charset="-128"/>
              </a:rPr>
              <a:t> may occur</a:t>
            </a:r>
          </a:p>
          <a:p>
            <a:pPr eaLnBrk="1" hangingPunct="1">
              <a:defRPr/>
            </a:pPr>
            <a:endParaRPr lang="en-US" altLang="en-US" dirty="0">
              <a:ea typeface="MS PGothic" pitchFamily="34" charset="-128"/>
            </a:endParaRPr>
          </a:p>
        </p:txBody>
      </p:sp>
      <p:sp>
        <p:nvSpPr>
          <p:cNvPr id="9220" name="Slide Number Placeholder 5">
            <a:extLst>
              <a:ext uri="{FF2B5EF4-FFF2-40B4-BE49-F238E27FC236}">
                <a16:creationId xmlns:a16="http://schemas.microsoft.com/office/drawing/2014/main" id="{C1801753-719E-4C92-9D9A-32D50F00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228C24-7BBF-45CB-BFE2-00F5F53DEC5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494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6F596-0A31-4B10-91B9-31437502F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di </a:t>
            </a:r>
            <a:r>
              <a:rPr lang="en-US" dirty="0" err="1"/>
              <a:t>Jupyter</a:t>
            </a:r>
            <a:r>
              <a:rPr lang="en-US" dirty="0"/>
              <a:t> (python)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3662E-7A97-4983-B19E-75B021888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988840"/>
            <a:ext cx="66675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97556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65560" y="513124"/>
            <a:ext cx="7886700" cy="994172"/>
          </a:xfrm>
        </p:spPr>
        <p:txBody>
          <a:bodyPr/>
          <a:lstStyle/>
          <a:p>
            <a:pPr algn="ctr"/>
            <a:r>
              <a:rPr lang="en-US" altLang="en-US" dirty="0"/>
              <a:t>Cross-Validation Procedure</a:t>
            </a:r>
          </a:p>
        </p:txBody>
      </p:sp>
      <p:grpSp>
        <p:nvGrpSpPr>
          <p:cNvPr id="89164" name="Group 76"/>
          <p:cNvGrpSpPr>
            <a:grpSpLocks/>
          </p:cNvGrpSpPr>
          <p:nvPr/>
        </p:nvGrpSpPr>
        <p:grpSpPr bwMode="auto">
          <a:xfrm>
            <a:off x="2000250" y="1885951"/>
            <a:ext cx="5538788" cy="3574256"/>
            <a:chOff x="949" y="1319"/>
            <a:chExt cx="4652" cy="3002"/>
          </a:xfrm>
        </p:grpSpPr>
        <p:sp>
          <p:nvSpPr>
            <p:cNvPr id="89165" name="Rectangle 77"/>
            <p:cNvSpPr>
              <a:spLocks noChangeArrowheads="1"/>
            </p:cNvSpPr>
            <p:nvPr/>
          </p:nvSpPr>
          <p:spPr bwMode="auto">
            <a:xfrm>
              <a:off x="949" y="1319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1</a:t>
              </a:r>
            </a:p>
          </p:txBody>
        </p:sp>
        <p:sp>
          <p:nvSpPr>
            <p:cNvPr id="89166" name="Rectangle 78"/>
            <p:cNvSpPr>
              <a:spLocks noChangeArrowheads="1"/>
            </p:cNvSpPr>
            <p:nvPr/>
          </p:nvSpPr>
          <p:spPr bwMode="auto">
            <a:xfrm>
              <a:off x="4556" y="1319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10</a:t>
              </a:r>
            </a:p>
          </p:txBody>
        </p:sp>
        <p:sp>
          <p:nvSpPr>
            <p:cNvPr id="89167" name="Rectangle 79"/>
            <p:cNvSpPr>
              <a:spLocks noChangeArrowheads="1"/>
            </p:cNvSpPr>
            <p:nvPr/>
          </p:nvSpPr>
          <p:spPr bwMode="auto">
            <a:xfrm>
              <a:off x="1349" y="1319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2</a:t>
              </a:r>
            </a:p>
          </p:txBody>
        </p:sp>
        <p:sp>
          <p:nvSpPr>
            <p:cNvPr id="89168" name="Rectangle 80"/>
            <p:cNvSpPr>
              <a:spLocks noChangeArrowheads="1"/>
            </p:cNvSpPr>
            <p:nvPr/>
          </p:nvSpPr>
          <p:spPr bwMode="auto">
            <a:xfrm>
              <a:off x="4156" y="1319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9</a:t>
              </a:r>
            </a:p>
          </p:txBody>
        </p:sp>
        <p:sp>
          <p:nvSpPr>
            <p:cNvPr id="89169" name="Rectangle 81"/>
            <p:cNvSpPr>
              <a:spLocks noChangeArrowheads="1"/>
            </p:cNvSpPr>
            <p:nvPr/>
          </p:nvSpPr>
          <p:spPr bwMode="auto">
            <a:xfrm>
              <a:off x="1732" y="1319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3</a:t>
              </a:r>
            </a:p>
          </p:txBody>
        </p:sp>
        <p:sp>
          <p:nvSpPr>
            <p:cNvPr id="89170" name="Rectangle 82"/>
            <p:cNvSpPr>
              <a:spLocks noChangeArrowheads="1"/>
            </p:cNvSpPr>
            <p:nvPr/>
          </p:nvSpPr>
          <p:spPr bwMode="auto">
            <a:xfrm>
              <a:off x="2125" y="1319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4</a:t>
              </a:r>
            </a:p>
          </p:txBody>
        </p:sp>
        <p:sp>
          <p:nvSpPr>
            <p:cNvPr id="89171" name="Rectangle 83"/>
            <p:cNvSpPr>
              <a:spLocks noChangeArrowheads="1"/>
            </p:cNvSpPr>
            <p:nvPr/>
          </p:nvSpPr>
          <p:spPr bwMode="auto">
            <a:xfrm>
              <a:off x="2532" y="1319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5</a:t>
              </a:r>
            </a:p>
          </p:txBody>
        </p:sp>
        <p:sp>
          <p:nvSpPr>
            <p:cNvPr id="89172" name="Rectangle 84"/>
            <p:cNvSpPr>
              <a:spLocks noChangeArrowheads="1"/>
            </p:cNvSpPr>
            <p:nvPr/>
          </p:nvSpPr>
          <p:spPr bwMode="auto">
            <a:xfrm>
              <a:off x="2940" y="1319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6</a:t>
              </a:r>
            </a:p>
          </p:txBody>
        </p:sp>
        <p:sp>
          <p:nvSpPr>
            <p:cNvPr id="89173" name="Rectangle 85"/>
            <p:cNvSpPr>
              <a:spLocks noChangeArrowheads="1"/>
            </p:cNvSpPr>
            <p:nvPr/>
          </p:nvSpPr>
          <p:spPr bwMode="auto">
            <a:xfrm>
              <a:off x="3349" y="1319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7</a:t>
              </a:r>
            </a:p>
          </p:txBody>
        </p:sp>
        <p:sp>
          <p:nvSpPr>
            <p:cNvPr id="89174" name="Rectangle 86"/>
            <p:cNvSpPr>
              <a:spLocks noChangeArrowheads="1"/>
            </p:cNvSpPr>
            <p:nvPr/>
          </p:nvSpPr>
          <p:spPr bwMode="auto">
            <a:xfrm>
              <a:off x="3756" y="1319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8</a:t>
              </a:r>
            </a:p>
          </p:txBody>
        </p:sp>
        <p:sp>
          <p:nvSpPr>
            <p:cNvPr id="89175" name="Rectangle 87"/>
            <p:cNvSpPr>
              <a:spLocks noChangeArrowheads="1"/>
            </p:cNvSpPr>
            <p:nvPr/>
          </p:nvSpPr>
          <p:spPr bwMode="auto">
            <a:xfrm>
              <a:off x="949" y="1996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1</a:t>
              </a:r>
            </a:p>
          </p:txBody>
        </p:sp>
        <p:sp>
          <p:nvSpPr>
            <p:cNvPr id="89176" name="Rectangle 88"/>
            <p:cNvSpPr>
              <a:spLocks noChangeArrowheads="1"/>
            </p:cNvSpPr>
            <p:nvPr/>
          </p:nvSpPr>
          <p:spPr bwMode="auto">
            <a:xfrm>
              <a:off x="4556" y="1996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10</a:t>
              </a:r>
            </a:p>
          </p:txBody>
        </p:sp>
        <p:sp>
          <p:nvSpPr>
            <p:cNvPr id="89177" name="Rectangle 89"/>
            <p:cNvSpPr>
              <a:spLocks noChangeArrowheads="1"/>
            </p:cNvSpPr>
            <p:nvPr/>
          </p:nvSpPr>
          <p:spPr bwMode="auto">
            <a:xfrm>
              <a:off x="1349" y="1996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2</a:t>
              </a:r>
            </a:p>
          </p:txBody>
        </p:sp>
        <p:sp>
          <p:nvSpPr>
            <p:cNvPr id="89178" name="Rectangle 90"/>
            <p:cNvSpPr>
              <a:spLocks noChangeArrowheads="1"/>
            </p:cNvSpPr>
            <p:nvPr/>
          </p:nvSpPr>
          <p:spPr bwMode="auto">
            <a:xfrm>
              <a:off x="4156" y="1996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9</a:t>
              </a:r>
            </a:p>
          </p:txBody>
        </p:sp>
        <p:sp>
          <p:nvSpPr>
            <p:cNvPr id="89179" name="Rectangle 91"/>
            <p:cNvSpPr>
              <a:spLocks noChangeArrowheads="1"/>
            </p:cNvSpPr>
            <p:nvPr/>
          </p:nvSpPr>
          <p:spPr bwMode="auto">
            <a:xfrm>
              <a:off x="1732" y="1996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3</a:t>
              </a:r>
            </a:p>
          </p:txBody>
        </p:sp>
        <p:sp>
          <p:nvSpPr>
            <p:cNvPr id="89180" name="Rectangle 92"/>
            <p:cNvSpPr>
              <a:spLocks noChangeArrowheads="1"/>
            </p:cNvSpPr>
            <p:nvPr/>
          </p:nvSpPr>
          <p:spPr bwMode="auto">
            <a:xfrm>
              <a:off x="2125" y="1996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4</a:t>
              </a:r>
            </a:p>
          </p:txBody>
        </p:sp>
        <p:sp>
          <p:nvSpPr>
            <p:cNvPr id="89181" name="Rectangle 93"/>
            <p:cNvSpPr>
              <a:spLocks noChangeArrowheads="1"/>
            </p:cNvSpPr>
            <p:nvPr/>
          </p:nvSpPr>
          <p:spPr bwMode="auto">
            <a:xfrm>
              <a:off x="2532" y="1996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5</a:t>
              </a:r>
            </a:p>
          </p:txBody>
        </p:sp>
        <p:sp>
          <p:nvSpPr>
            <p:cNvPr id="89182" name="Rectangle 94"/>
            <p:cNvSpPr>
              <a:spLocks noChangeArrowheads="1"/>
            </p:cNvSpPr>
            <p:nvPr/>
          </p:nvSpPr>
          <p:spPr bwMode="auto">
            <a:xfrm>
              <a:off x="2940" y="1996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6</a:t>
              </a:r>
            </a:p>
          </p:txBody>
        </p:sp>
        <p:sp>
          <p:nvSpPr>
            <p:cNvPr id="89183" name="Rectangle 95"/>
            <p:cNvSpPr>
              <a:spLocks noChangeArrowheads="1"/>
            </p:cNvSpPr>
            <p:nvPr/>
          </p:nvSpPr>
          <p:spPr bwMode="auto">
            <a:xfrm>
              <a:off x="3349" y="1996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7</a:t>
              </a:r>
            </a:p>
          </p:txBody>
        </p:sp>
        <p:sp>
          <p:nvSpPr>
            <p:cNvPr id="89184" name="Rectangle 96"/>
            <p:cNvSpPr>
              <a:spLocks noChangeArrowheads="1"/>
            </p:cNvSpPr>
            <p:nvPr/>
          </p:nvSpPr>
          <p:spPr bwMode="auto">
            <a:xfrm>
              <a:off x="3756" y="1996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8</a:t>
              </a:r>
            </a:p>
          </p:txBody>
        </p:sp>
        <p:sp>
          <p:nvSpPr>
            <p:cNvPr id="89185" name="Rectangle 97"/>
            <p:cNvSpPr>
              <a:spLocks noChangeArrowheads="1"/>
            </p:cNvSpPr>
            <p:nvPr/>
          </p:nvSpPr>
          <p:spPr bwMode="auto">
            <a:xfrm>
              <a:off x="949" y="2657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1</a:t>
              </a:r>
            </a:p>
          </p:txBody>
        </p:sp>
        <p:sp>
          <p:nvSpPr>
            <p:cNvPr id="89186" name="Rectangle 98"/>
            <p:cNvSpPr>
              <a:spLocks noChangeArrowheads="1"/>
            </p:cNvSpPr>
            <p:nvPr/>
          </p:nvSpPr>
          <p:spPr bwMode="auto">
            <a:xfrm>
              <a:off x="4556" y="2657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10</a:t>
              </a:r>
            </a:p>
          </p:txBody>
        </p:sp>
        <p:sp>
          <p:nvSpPr>
            <p:cNvPr id="89187" name="Rectangle 99"/>
            <p:cNvSpPr>
              <a:spLocks noChangeArrowheads="1"/>
            </p:cNvSpPr>
            <p:nvPr/>
          </p:nvSpPr>
          <p:spPr bwMode="auto">
            <a:xfrm>
              <a:off x="1349" y="2657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2</a:t>
              </a:r>
            </a:p>
          </p:txBody>
        </p:sp>
        <p:sp>
          <p:nvSpPr>
            <p:cNvPr id="89188" name="Rectangle 100"/>
            <p:cNvSpPr>
              <a:spLocks noChangeArrowheads="1"/>
            </p:cNvSpPr>
            <p:nvPr/>
          </p:nvSpPr>
          <p:spPr bwMode="auto">
            <a:xfrm>
              <a:off x="4156" y="2657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9</a:t>
              </a:r>
            </a:p>
          </p:txBody>
        </p:sp>
        <p:sp>
          <p:nvSpPr>
            <p:cNvPr id="89189" name="Rectangle 101"/>
            <p:cNvSpPr>
              <a:spLocks noChangeArrowheads="1"/>
            </p:cNvSpPr>
            <p:nvPr/>
          </p:nvSpPr>
          <p:spPr bwMode="auto">
            <a:xfrm>
              <a:off x="1732" y="2657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3</a:t>
              </a:r>
            </a:p>
          </p:txBody>
        </p:sp>
        <p:sp>
          <p:nvSpPr>
            <p:cNvPr id="89190" name="Rectangle 102"/>
            <p:cNvSpPr>
              <a:spLocks noChangeArrowheads="1"/>
            </p:cNvSpPr>
            <p:nvPr/>
          </p:nvSpPr>
          <p:spPr bwMode="auto">
            <a:xfrm>
              <a:off x="2125" y="2657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4</a:t>
              </a:r>
            </a:p>
          </p:txBody>
        </p:sp>
        <p:sp>
          <p:nvSpPr>
            <p:cNvPr id="89191" name="Rectangle 103"/>
            <p:cNvSpPr>
              <a:spLocks noChangeArrowheads="1"/>
            </p:cNvSpPr>
            <p:nvPr/>
          </p:nvSpPr>
          <p:spPr bwMode="auto">
            <a:xfrm>
              <a:off x="2532" y="2657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5</a:t>
              </a:r>
            </a:p>
          </p:txBody>
        </p:sp>
        <p:sp>
          <p:nvSpPr>
            <p:cNvPr id="89192" name="Rectangle 104"/>
            <p:cNvSpPr>
              <a:spLocks noChangeArrowheads="1"/>
            </p:cNvSpPr>
            <p:nvPr/>
          </p:nvSpPr>
          <p:spPr bwMode="auto">
            <a:xfrm>
              <a:off x="2940" y="2657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6</a:t>
              </a:r>
            </a:p>
          </p:txBody>
        </p:sp>
        <p:sp>
          <p:nvSpPr>
            <p:cNvPr id="89193" name="Rectangle 105"/>
            <p:cNvSpPr>
              <a:spLocks noChangeArrowheads="1"/>
            </p:cNvSpPr>
            <p:nvPr/>
          </p:nvSpPr>
          <p:spPr bwMode="auto">
            <a:xfrm>
              <a:off x="3349" y="2657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7</a:t>
              </a:r>
            </a:p>
          </p:txBody>
        </p:sp>
        <p:sp>
          <p:nvSpPr>
            <p:cNvPr id="89194" name="Rectangle 106"/>
            <p:cNvSpPr>
              <a:spLocks noChangeArrowheads="1"/>
            </p:cNvSpPr>
            <p:nvPr/>
          </p:nvSpPr>
          <p:spPr bwMode="auto">
            <a:xfrm>
              <a:off x="3756" y="2657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8</a:t>
              </a:r>
            </a:p>
          </p:txBody>
        </p:sp>
        <p:sp>
          <p:nvSpPr>
            <p:cNvPr id="89195" name="Rectangle 107"/>
            <p:cNvSpPr>
              <a:spLocks noChangeArrowheads="1"/>
            </p:cNvSpPr>
            <p:nvPr/>
          </p:nvSpPr>
          <p:spPr bwMode="auto">
            <a:xfrm>
              <a:off x="949" y="3654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1</a:t>
              </a:r>
            </a:p>
          </p:txBody>
        </p:sp>
        <p:sp>
          <p:nvSpPr>
            <p:cNvPr id="89196" name="Rectangle 108"/>
            <p:cNvSpPr>
              <a:spLocks noChangeArrowheads="1"/>
            </p:cNvSpPr>
            <p:nvPr/>
          </p:nvSpPr>
          <p:spPr bwMode="auto">
            <a:xfrm>
              <a:off x="4556" y="3654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10</a:t>
              </a:r>
            </a:p>
          </p:txBody>
        </p:sp>
        <p:sp>
          <p:nvSpPr>
            <p:cNvPr id="89197" name="Rectangle 109"/>
            <p:cNvSpPr>
              <a:spLocks noChangeArrowheads="1"/>
            </p:cNvSpPr>
            <p:nvPr/>
          </p:nvSpPr>
          <p:spPr bwMode="auto">
            <a:xfrm>
              <a:off x="1349" y="3654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2</a:t>
              </a:r>
            </a:p>
          </p:txBody>
        </p:sp>
        <p:sp>
          <p:nvSpPr>
            <p:cNvPr id="89198" name="Rectangle 110"/>
            <p:cNvSpPr>
              <a:spLocks noChangeArrowheads="1"/>
            </p:cNvSpPr>
            <p:nvPr/>
          </p:nvSpPr>
          <p:spPr bwMode="auto">
            <a:xfrm>
              <a:off x="4156" y="3654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9</a:t>
              </a:r>
            </a:p>
          </p:txBody>
        </p:sp>
        <p:sp>
          <p:nvSpPr>
            <p:cNvPr id="89199" name="Rectangle 111"/>
            <p:cNvSpPr>
              <a:spLocks noChangeArrowheads="1"/>
            </p:cNvSpPr>
            <p:nvPr/>
          </p:nvSpPr>
          <p:spPr bwMode="auto">
            <a:xfrm>
              <a:off x="1732" y="3654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3</a:t>
              </a:r>
            </a:p>
          </p:txBody>
        </p:sp>
        <p:sp>
          <p:nvSpPr>
            <p:cNvPr id="89200" name="Rectangle 112"/>
            <p:cNvSpPr>
              <a:spLocks noChangeArrowheads="1"/>
            </p:cNvSpPr>
            <p:nvPr/>
          </p:nvSpPr>
          <p:spPr bwMode="auto">
            <a:xfrm>
              <a:off x="2125" y="3654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4</a:t>
              </a:r>
            </a:p>
          </p:txBody>
        </p:sp>
        <p:sp>
          <p:nvSpPr>
            <p:cNvPr id="89201" name="Rectangle 113"/>
            <p:cNvSpPr>
              <a:spLocks noChangeArrowheads="1"/>
            </p:cNvSpPr>
            <p:nvPr/>
          </p:nvSpPr>
          <p:spPr bwMode="auto">
            <a:xfrm>
              <a:off x="2532" y="3654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5</a:t>
              </a:r>
            </a:p>
          </p:txBody>
        </p:sp>
        <p:sp>
          <p:nvSpPr>
            <p:cNvPr id="89202" name="Rectangle 114"/>
            <p:cNvSpPr>
              <a:spLocks noChangeArrowheads="1"/>
            </p:cNvSpPr>
            <p:nvPr/>
          </p:nvSpPr>
          <p:spPr bwMode="auto">
            <a:xfrm>
              <a:off x="2940" y="3654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6</a:t>
              </a:r>
            </a:p>
          </p:txBody>
        </p:sp>
        <p:sp>
          <p:nvSpPr>
            <p:cNvPr id="89203" name="Rectangle 115"/>
            <p:cNvSpPr>
              <a:spLocks noChangeArrowheads="1"/>
            </p:cNvSpPr>
            <p:nvPr/>
          </p:nvSpPr>
          <p:spPr bwMode="auto">
            <a:xfrm>
              <a:off x="3349" y="3654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7</a:t>
              </a:r>
            </a:p>
          </p:txBody>
        </p:sp>
        <p:sp>
          <p:nvSpPr>
            <p:cNvPr id="89204" name="Rectangle 116"/>
            <p:cNvSpPr>
              <a:spLocks noChangeArrowheads="1"/>
            </p:cNvSpPr>
            <p:nvPr/>
          </p:nvSpPr>
          <p:spPr bwMode="auto">
            <a:xfrm>
              <a:off x="3756" y="3654"/>
              <a:ext cx="400" cy="35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US" altLang="en-US" sz="1500"/>
                <a:t>8</a:t>
              </a:r>
            </a:p>
          </p:txBody>
        </p:sp>
        <p:sp>
          <p:nvSpPr>
            <p:cNvPr id="89205" name="Rectangle 117"/>
            <p:cNvSpPr>
              <a:spLocks noChangeArrowheads="1"/>
            </p:cNvSpPr>
            <p:nvPr/>
          </p:nvSpPr>
          <p:spPr bwMode="auto">
            <a:xfrm>
              <a:off x="4609" y="4137"/>
              <a:ext cx="309" cy="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hangingPunct="0"/>
              <a:r>
                <a:rPr lang="en-US" altLang="en-US" sz="1050">
                  <a:latin typeface="Helvetica" panose="020B0604020202020204" pitchFamily="34" charset="0"/>
                </a:rPr>
                <a:t>Test</a:t>
              </a:r>
            </a:p>
          </p:txBody>
        </p:sp>
        <p:sp>
          <p:nvSpPr>
            <p:cNvPr id="89206" name="Rectangle 118"/>
            <p:cNvSpPr>
              <a:spLocks noChangeArrowheads="1"/>
            </p:cNvSpPr>
            <p:nvPr/>
          </p:nvSpPr>
          <p:spPr bwMode="auto">
            <a:xfrm>
              <a:off x="1778" y="3128"/>
              <a:ext cx="309" cy="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hangingPunct="0"/>
              <a:r>
                <a:rPr lang="en-US" altLang="en-US" sz="1050">
                  <a:latin typeface="Helvetica" panose="020B0604020202020204" pitchFamily="34" charset="0"/>
                </a:rPr>
                <a:t>Test</a:t>
              </a:r>
            </a:p>
          </p:txBody>
        </p:sp>
        <p:sp>
          <p:nvSpPr>
            <p:cNvPr id="89207" name="Rectangle 119"/>
            <p:cNvSpPr>
              <a:spLocks noChangeArrowheads="1"/>
            </p:cNvSpPr>
            <p:nvPr/>
          </p:nvSpPr>
          <p:spPr bwMode="auto">
            <a:xfrm>
              <a:off x="1376" y="2466"/>
              <a:ext cx="309" cy="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hangingPunct="0"/>
              <a:r>
                <a:rPr lang="en-US" altLang="en-US" sz="1050">
                  <a:latin typeface="Helvetica" panose="020B0604020202020204" pitchFamily="34" charset="0"/>
                </a:rPr>
                <a:t>Test</a:t>
              </a:r>
            </a:p>
          </p:txBody>
        </p:sp>
        <p:sp>
          <p:nvSpPr>
            <p:cNvPr id="89208" name="Rectangle 120"/>
            <p:cNvSpPr>
              <a:spLocks noChangeArrowheads="1"/>
            </p:cNvSpPr>
            <p:nvPr/>
          </p:nvSpPr>
          <p:spPr bwMode="auto">
            <a:xfrm>
              <a:off x="978" y="1782"/>
              <a:ext cx="309" cy="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hangingPunct="0"/>
              <a:r>
                <a:rPr lang="en-US" altLang="en-US" sz="1050">
                  <a:latin typeface="Helvetica" panose="020B0604020202020204" pitchFamily="34" charset="0"/>
                </a:rPr>
                <a:t>Test</a:t>
              </a:r>
            </a:p>
          </p:txBody>
        </p:sp>
        <p:sp>
          <p:nvSpPr>
            <p:cNvPr id="89209" name="Rectangle 121"/>
            <p:cNvSpPr>
              <a:spLocks noChangeArrowheads="1"/>
            </p:cNvSpPr>
            <p:nvPr/>
          </p:nvSpPr>
          <p:spPr bwMode="auto">
            <a:xfrm>
              <a:off x="986" y="2466"/>
              <a:ext cx="375" cy="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hangingPunct="0"/>
              <a:r>
                <a:rPr lang="en-US" altLang="en-US" sz="1050">
                  <a:latin typeface="Helvetica" panose="020B0604020202020204" pitchFamily="34" charset="0"/>
                </a:rPr>
                <a:t>Learn</a:t>
              </a:r>
            </a:p>
          </p:txBody>
        </p:sp>
        <p:sp>
          <p:nvSpPr>
            <p:cNvPr id="89210" name="Rectangle 122"/>
            <p:cNvSpPr>
              <a:spLocks noChangeArrowheads="1"/>
            </p:cNvSpPr>
            <p:nvPr/>
          </p:nvSpPr>
          <p:spPr bwMode="auto">
            <a:xfrm>
              <a:off x="2988" y="1782"/>
              <a:ext cx="375" cy="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hangingPunct="0"/>
              <a:r>
                <a:rPr lang="en-US" altLang="en-US" sz="1050">
                  <a:latin typeface="Helvetica" panose="020B0604020202020204" pitchFamily="34" charset="0"/>
                </a:rPr>
                <a:t>Learn</a:t>
              </a:r>
            </a:p>
          </p:txBody>
        </p:sp>
        <p:sp>
          <p:nvSpPr>
            <p:cNvPr id="89211" name="Line 123"/>
            <p:cNvSpPr>
              <a:spLocks noChangeShapeType="1"/>
            </p:cNvSpPr>
            <p:nvPr/>
          </p:nvSpPr>
          <p:spPr bwMode="auto">
            <a:xfrm>
              <a:off x="1564" y="1690"/>
              <a:ext cx="0" cy="176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/>
            <a:p>
              <a:endParaRPr lang="en-US" sz="2700"/>
            </a:p>
          </p:txBody>
        </p:sp>
        <p:sp>
          <p:nvSpPr>
            <p:cNvPr id="89212" name="Line 124"/>
            <p:cNvSpPr>
              <a:spLocks noChangeShapeType="1"/>
            </p:cNvSpPr>
            <p:nvPr/>
          </p:nvSpPr>
          <p:spPr bwMode="auto">
            <a:xfrm>
              <a:off x="4776" y="1690"/>
              <a:ext cx="0" cy="176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/>
            <a:p>
              <a:endParaRPr lang="en-US" sz="2700"/>
            </a:p>
          </p:txBody>
        </p:sp>
        <p:sp>
          <p:nvSpPr>
            <p:cNvPr id="89213" name="Rectangle 125"/>
            <p:cNvSpPr>
              <a:spLocks noChangeArrowheads="1"/>
            </p:cNvSpPr>
            <p:nvPr/>
          </p:nvSpPr>
          <p:spPr bwMode="auto">
            <a:xfrm>
              <a:off x="3192" y="2466"/>
              <a:ext cx="375" cy="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hangingPunct="0"/>
              <a:r>
                <a:rPr lang="en-US" altLang="en-US" sz="1050">
                  <a:latin typeface="Helvetica" panose="020B0604020202020204" pitchFamily="34" charset="0"/>
                </a:rPr>
                <a:t>Learn</a:t>
              </a:r>
            </a:p>
          </p:txBody>
        </p:sp>
        <p:sp>
          <p:nvSpPr>
            <p:cNvPr id="89214" name="Line 126"/>
            <p:cNvSpPr>
              <a:spLocks noChangeShapeType="1"/>
            </p:cNvSpPr>
            <p:nvPr/>
          </p:nvSpPr>
          <p:spPr bwMode="auto">
            <a:xfrm>
              <a:off x="1947" y="2372"/>
              <a:ext cx="0" cy="175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/>
            <a:p>
              <a:endParaRPr lang="en-US" sz="2700"/>
            </a:p>
          </p:txBody>
        </p:sp>
        <p:sp>
          <p:nvSpPr>
            <p:cNvPr id="89215" name="Line 127"/>
            <p:cNvSpPr>
              <a:spLocks noChangeShapeType="1"/>
            </p:cNvSpPr>
            <p:nvPr/>
          </p:nvSpPr>
          <p:spPr bwMode="auto">
            <a:xfrm>
              <a:off x="4776" y="2372"/>
              <a:ext cx="0" cy="175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/>
            <a:p>
              <a:endParaRPr lang="en-US" sz="2700"/>
            </a:p>
          </p:txBody>
        </p:sp>
        <p:sp>
          <p:nvSpPr>
            <p:cNvPr id="89216" name="Line 128"/>
            <p:cNvSpPr>
              <a:spLocks noChangeShapeType="1"/>
            </p:cNvSpPr>
            <p:nvPr/>
          </p:nvSpPr>
          <p:spPr bwMode="auto">
            <a:xfrm>
              <a:off x="4776" y="3033"/>
              <a:ext cx="0" cy="175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/>
            <a:p>
              <a:endParaRPr lang="en-US" sz="2700"/>
            </a:p>
          </p:txBody>
        </p:sp>
        <p:sp>
          <p:nvSpPr>
            <p:cNvPr id="89217" name="Line 129"/>
            <p:cNvSpPr>
              <a:spLocks noChangeShapeType="1"/>
            </p:cNvSpPr>
            <p:nvPr/>
          </p:nvSpPr>
          <p:spPr bwMode="auto">
            <a:xfrm>
              <a:off x="2322" y="3033"/>
              <a:ext cx="0" cy="175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/>
            <a:p>
              <a:endParaRPr lang="en-US" sz="2700"/>
            </a:p>
          </p:txBody>
        </p:sp>
        <p:sp>
          <p:nvSpPr>
            <p:cNvPr id="89218" name="Rectangle 130"/>
            <p:cNvSpPr>
              <a:spLocks noChangeArrowheads="1"/>
            </p:cNvSpPr>
            <p:nvPr/>
          </p:nvSpPr>
          <p:spPr bwMode="auto">
            <a:xfrm>
              <a:off x="3360" y="3128"/>
              <a:ext cx="375" cy="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hangingPunct="0"/>
              <a:r>
                <a:rPr lang="en-US" altLang="en-US" sz="1050">
                  <a:latin typeface="Helvetica" panose="020B0604020202020204" pitchFamily="34" charset="0"/>
                </a:rPr>
                <a:t>Learn</a:t>
              </a:r>
            </a:p>
          </p:txBody>
        </p:sp>
        <p:sp>
          <p:nvSpPr>
            <p:cNvPr id="89219" name="Rectangle 131"/>
            <p:cNvSpPr>
              <a:spLocks noChangeArrowheads="1"/>
            </p:cNvSpPr>
            <p:nvPr/>
          </p:nvSpPr>
          <p:spPr bwMode="auto">
            <a:xfrm>
              <a:off x="1160" y="3128"/>
              <a:ext cx="375" cy="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hangingPunct="0"/>
              <a:r>
                <a:rPr lang="en-US" altLang="en-US" sz="1050">
                  <a:latin typeface="Helvetica" panose="020B0604020202020204" pitchFamily="34" charset="0"/>
                </a:rPr>
                <a:t>Learn</a:t>
              </a:r>
            </a:p>
          </p:txBody>
        </p:sp>
        <p:sp>
          <p:nvSpPr>
            <p:cNvPr id="89220" name="Line 132"/>
            <p:cNvSpPr>
              <a:spLocks noChangeShapeType="1"/>
            </p:cNvSpPr>
            <p:nvPr/>
          </p:nvSpPr>
          <p:spPr bwMode="auto">
            <a:xfrm>
              <a:off x="1569" y="1875"/>
              <a:ext cx="1408" cy="0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/>
            <a:p>
              <a:endParaRPr lang="en-US" sz="2700"/>
            </a:p>
          </p:txBody>
        </p:sp>
        <p:sp>
          <p:nvSpPr>
            <p:cNvPr id="89221" name="Line 133"/>
            <p:cNvSpPr>
              <a:spLocks noChangeShapeType="1"/>
            </p:cNvSpPr>
            <p:nvPr/>
          </p:nvSpPr>
          <p:spPr bwMode="auto">
            <a:xfrm>
              <a:off x="3348" y="1875"/>
              <a:ext cx="1408" cy="0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/>
            <a:p>
              <a:endParaRPr lang="en-US" sz="2700"/>
            </a:p>
          </p:txBody>
        </p:sp>
        <p:sp>
          <p:nvSpPr>
            <p:cNvPr id="89222" name="Line 134"/>
            <p:cNvSpPr>
              <a:spLocks noChangeShapeType="1"/>
            </p:cNvSpPr>
            <p:nvPr/>
          </p:nvSpPr>
          <p:spPr bwMode="auto">
            <a:xfrm>
              <a:off x="1952" y="2560"/>
              <a:ext cx="1232" cy="0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/>
            <a:p>
              <a:endParaRPr lang="en-US" sz="2700"/>
            </a:p>
          </p:txBody>
        </p:sp>
        <p:sp>
          <p:nvSpPr>
            <p:cNvPr id="89223" name="Line 135"/>
            <p:cNvSpPr>
              <a:spLocks noChangeShapeType="1"/>
            </p:cNvSpPr>
            <p:nvPr/>
          </p:nvSpPr>
          <p:spPr bwMode="auto">
            <a:xfrm>
              <a:off x="3541" y="2554"/>
              <a:ext cx="1236" cy="0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/>
            <a:p>
              <a:endParaRPr lang="en-US" sz="2700"/>
            </a:p>
          </p:txBody>
        </p:sp>
        <p:sp>
          <p:nvSpPr>
            <p:cNvPr id="89224" name="Line 136"/>
            <p:cNvSpPr>
              <a:spLocks noChangeShapeType="1"/>
            </p:cNvSpPr>
            <p:nvPr/>
          </p:nvSpPr>
          <p:spPr bwMode="auto">
            <a:xfrm>
              <a:off x="2327" y="3221"/>
              <a:ext cx="1058" cy="0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/>
            <a:p>
              <a:endParaRPr lang="en-US" sz="2700"/>
            </a:p>
          </p:txBody>
        </p:sp>
        <p:sp>
          <p:nvSpPr>
            <p:cNvPr id="89225" name="Line 137"/>
            <p:cNvSpPr>
              <a:spLocks noChangeShapeType="1"/>
            </p:cNvSpPr>
            <p:nvPr/>
          </p:nvSpPr>
          <p:spPr bwMode="auto">
            <a:xfrm>
              <a:off x="1147" y="3033"/>
              <a:ext cx="0" cy="175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/>
            <a:p>
              <a:endParaRPr lang="en-US" sz="2700"/>
            </a:p>
          </p:txBody>
        </p:sp>
        <p:sp>
          <p:nvSpPr>
            <p:cNvPr id="89226" name="Line 138"/>
            <p:cNvSpPr>
              <a:spLocks noChangeShapeType="1"/>
            </p:cNvSpPr>
            <p:nvPr/>
          </p:nvSpPr>
          <p:spPr bwMode="auto">
            <a:xfrm>
              <a:off x="1548" y="3033"/>
              <a:ext cx="0" cy="175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/>
            <a:p>
              <a:endParaRPr lang="en-US" sz="2700"/>
            </a:p>
          </p:txBody>
        </p:sp>
        <p:sp>
          <p:nvSpPr>
            <p:cNvPr id="89227" name="Line 139"/>
            <p:cNvSpPr>
              <a:spLocks noChangeShapeType="1"/>
            </p:cNvSpPr>
            <p:nvPr/>
          </p:nvSpPr>
          <p:spPr bwMode="auto">
            <a:xfrm>
              <a:off x="1148" y="3221"/>
              <a:ext cx="46" cy="0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/>
            <a:p>
              <a:endParaRPr lang="en-US" sz="2700"/>
            </a:p>
          </p:txBody>
        </p:sp>
        <p:sp>
          <p:nvSpPr>
            <p:cNvPr id="89228" name="Line 140"/>
            <p:cNvSpPr>
              <a:spLocks noChangeShapeType="1"/>
            </p:cNvSpPr>
            <p:nvPr/>
          </p:nvSpPr>
          <p:spPr bwMode="auto">
            <a:xfrm>
              <a:off x="1493" y="3221"/>
              <a:ext cx="46" cy="0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/>
            <a:p>
              <a:endParaRPr lang="en-US" sz="2700"/>
            </a:p>
          </p:txBody>
        </p:sp>
        <p:sp>
          <p:nvSpPr>
            <p:cNvPr id="89229" name="Line 141"/>
            <p:cNvSpPr>
              <a:spLocks noChangeShapeType="1"/>
            </p:cNvSpPr>
            <p:nvPr/>
          </p:nvSpPr>
          <p:spPr bwMode="auto">
            <a:xfrm>
              <a:off x="3706" y="3221"/>
              <a:ext cx="1058" cy="0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/>
            <a:p>
              <a:endParaRPr lang="en-US" sz="2700"/>
            </a:p>
          </p:txBody>
        </p:sp>
        <p:sp>
          <p:nvSpPr>
            <p:cNvPr id="89230" name="Rectangle 142"/>
            <p:cNvSpPr>
              <a:spLocks noChangeArrowheads="1"/>
            </p:cNvSpPr>
            <p:nvPr/>
          </p:nvSpPr>
          <p:spPr bwMode="auto">
            <a:xfrm>
              <a:off x="4958" y="3254"/>
              <a:ext cx="643" cy="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370013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hangingPunct="0"/>
              <a:r>
                <a:rPr lang="en-US" altLang="en-US" sz="1800"/>
                <a:t>etc...</a:t>
              </a:r>
            </a:p>
          </p:txBody>
        </p:sp>
        <p:sp>
          <p:nvSpPr>
            <p:cNvPr id="89231" name="Rectangle 143"/>
            <p:cNvSpPr>
              <a:spLocks noChangeArrowheads="1"/>
            </p:cNvSpPr>
            <p:nvPr/>
          </p:nvSpPr>
          <p:spPr bwMode="auto">
            <a:xfrm>
              <a:off x="2585" y="4137"/>
              <a:ext cx="375" cy="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>
              <a:lvl1pPr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88938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77787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165225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554163" algn="l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0113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4685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9257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382963" defTabSz="6619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hangingPunct="0"/>
              <a:r>
                <a:rPr lang="en-US" altLang="en-US" sz="1050">
                  <a:latin typeface="Helvetica" panose="020B0604020202020204" pitchFamily="34" charset="0"/>
                </a:rPr>
                <a:t>Learn</a:t>
              </a:r>
            </a:p>
          </p:txBody>
        </p:sp>
        <p:sp>
          <p:nvSpPr>
            <p:cNvPr id="89232" name="Line 144"/>
            <p:cNvSpPr>
              <a:spLocks noChangeShapeType="1"/>
            </p:cNvSpPr>
            <p:nvPr/>
          </p:nvSpPr>
          <p:spPr bwMode="auto">
            <a:xfrm>
              <a:off x="1161" y="4045"/>
              <a:ext cx="0" cy="176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/>
            <a:p>
              <a:endParaRPr lang="en-US" sz="2700"/>
            </a:p>
          </p:txBody>
        </p:sp>
        <p:sp>
          <p:nvSpPr>
            <p:cNvPr id="89233" name="Line 145"/>
            <p:cNvSpPr>
              <a:spLocks noChangeShapeType="1"/>
            </p:cNvSpPr>
            <p:nvPr/>
          </p:nvSpPr>
          <p:spPr bwMode="auto">
            <a:xfrm>
              <a:off x="4373" y="4045"/>
              <a:ext cx="0" cy="176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/>
            <a:p>
              <a:endParaRPr lang="en-US" sz="2700"/>
            </a:p>
          </p:txBody>
        </p:sp>
        <p:sp>
          <p:nvSpPr>
            <p:cNvPr id="89234" name="Line 146"/>
            <p:cNvSpPr>
              <a:spLocks noChangeShapeType="1"/>
            </p:cNvSpPr>
            <p:nvPr/>
          </p:nvSpPr>
          <p:spPr bwMode="auto">
            <a:xfrm>
              <a:off x="1166" y="4229"/>
              <a:ext cx="1408" cy="0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/>
            <a:p>
              <a:endParaRPr lang="en-US" sz="2700"/>
            </a:p>
          </p:txBody>
        </p:sp>
        <p:sp>
          <p:nvSpPr>
            <p:cNvPr id="89235" name="Line 147"/>
            <p:cNvSpPr>
              <a:spLocks noChangeShapeType="1"/>
            </p:cNvSpPr>
            <p:nvPr/>
          </p:nvSpPr>
          <p:spPr bwMode="auto">
            <a:xfrm>
              <a:off x="2945" y="4229"/>
              <a:ext cx="1408" cy="0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149" tIns="29676" rIns="58149" bIns="29676" anchor="ctr"/>
            <a:lstStyle/>
            <a:p>
              <a:endParaRPr lang="en-US" sz="2700"/>
            </a:p>
          </p:txBody>
        </p:sp>
      </p:grpSp>
      <p:sp>
        <p:nvSpPr>
          <p:cNvPr id="89236" name="Rectangle 148"/>
          <p:cNvSpPr>
            <a:spLocks noChangeArrowheads="1"/>
          </p:cNvSpPr>
          <p:nvPr/>
        </p:nvSpPr>
        <p:spPr bwMode="auto">
          <a:xfrm>
            <a:off x="2068116" y="1930003"/>
            <a:ext cx="347663" cy="3476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89237" name="Rectangle 149"/>
          <p:cNvSpPr>
            <a:spLocks noChangeArrowheads="1"/>
          </p:cNvSpPr>
          <p:nvPr/>
        </p:nvSpPr>
        <p:spPr bwMode="auto">
          <a:xfrm>
            <a:off x="2533650" y="2730103"/>
            <a:ext cx="347663" cy="3476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89238" name="Rectangle 150"/>
          <p:cNvSpPr>
            <a:spLocks noChangeArrowheads="1"/>
          </p:cNvSpPr>
          <p:nvPr/>
        </p:nvSpPr>
        <p:spPr bwMode="auto">
          <a:xfrm>
            <a:off x="2990850" y="3521869"/>
            <a:ext cx="347663" cy="3476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89239" name="Rectangle 151"/>
          <p:cNvSpPr>
            <a:spLocks noChangeArrowheads="1"/>
          </p:cNvSpPr>
          <p:nvPr/>
        </p:nvSpPr>
        <p:spPr bwMode="auto">
          <a:xfrm>
            <a:off x="6362700" y="4713685"/>
            <a:ext cx="347663" cy="3476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770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ChangeArrowheads="1"/>
          </p:cNvSpPr>
          <p:nvPr/>
        </p:nvSpPr>
        <p:spPr bwMode="auto">
          <a:xfrm>
            <a:off x="612410" y="2708919"/>
            <a:ext cx="8226845" cy="185023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err="1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glow rad="101600">
                    <a:srgbClr val="B8D2F2">
                      <a:lumMod val="50000"/>
                      <a:alpha val="60000"/>
                    </a:srgbClr>
                  </a:glow>
                  <a:reflection blurRad="12700" stA="28000" endPos="45000" dist="1000" dir="5400000" sy="-100000" algn="bl" rotWithShape="0"/>
                </a:effectLst>
                <a:uLnTx/>
                <a:uFillTx/>
                <a:latin typeface="Arial Narrow" pitchFamily="34" charset="0"/>
                <a:ea typeface="굴림" pitchFamily="50" charset="-127"/>
                <a:cs typeface="Times New Roman" pitchFamily="18" charset="0"/>
              </a:rPr>
              <a:t>Sekian</a:t>
            </a:r>
            <a:r>
              <a:rPr kumimoji="0" lang="en-US" sz="4000" b="1" i="0" u="none" strike="noStrike" kern="1200" cap="all" spc="0" normalizeH="0" baseline="0" noProof="0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glow rad="101600">
                    <a:srgbClr val="B8D2F2">
                      <a:lumMod val="50000"/>
                      <a:alpha val="60000"/>
                    </a:srgbClr>
                  </a:glow>
                  <a:reflection blurRad="12700" stA="28000" endPos="45000" dist="1000" dir="5400000" sy="-100000" algn="bl" rotWithShape="0"/>
                </a:effectLst>
                <a:uLnTx/>
                <a:uFillTx/>
                <a:latin typeface="Arial Narrow" pitchFamily="34" charset="0"/>
                <a:ea typeface="굴림" pitchFamily="50" charset="-127"/>
                <a:cs typeface="Times New Roman" pitchFamily="18" charset="0"/>
              </a:rPr>
              <a:t> </a:t>
            </a:r>
            <a:r>
              <a:rPr kumimoji="0" lang="en-US" sz="4000" b="1" i="0" u="none" strike="noStrike" kern="1200" cap="all" spc="0" normalizeH="0" baseline="0" noProof="0" dirty="0" err="1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glow rad="101600">
                    <a:srgbClr val="B8D2F2">
                      <a:lumMod val="50000"/>
                      <a:alpha val="60000"/>
                    </a:srgbClr>
                  </a:glow>
                  <a:reflection blurRad="12700" stA="28000" endPos="45000" dist="1000" dir="5400000" sy="-100000" algn="bl" rotWithShape="0"/>
                </a:effectLst>
                <a:uLnTx/>
                <a:uFillTx/>
                <a:latin typeface="Arial Narrow" pitchFamily="34" charset="0"/>
                <a:ea typeface="굴림" pitchFamily="50" charset="-127"/>
                <a:cs typeface="Times New Roman" pitchFamily="18" charset="0"/>
              </a:rPr>
              <a:t>Terima</a:t>
            </a:r>
            <a:r>
              <a:rPr kumimoji="0" lang="en-US" sz="4000" b="1" i="0" u="none" strike="noStrike" kern="1200" cap="all" spc="0" normalizeH="0" baseline="0" noProof="0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glow rad="101600">
                    <a:srgbClr val="B8D2F2">
                      <a:lumMod val="50000"/>
                      <a:alpha val="60000"/>
                    </a:srgbClr>
                  </a:glow>
                  <a:reflection blurRad="12700" stA="28000" endPos="45000" dist="1000" dir="5400000" sy="-100000" algn="bl" rotWithShape="0"/>
                </a:effectLst>
                <a:uLnTx/>
                <a:uFillTx/>
                <a:latin typeface="Arial Narrow" pitchFamily="34" charset="0"/>
                <a:ea typeface="굴림" pitchFamily="50" charset="-127"/>
                <a:cs typeface="Times New Roman" pitchFamily="18" charset="0"/>
              </a:rPr>
              <a:t> Kasih</a:t>
            </a:r>
            <a:endParaRPr kumimoji="0" lang="en-US" sz="3200" b="1" i="0" u="none" strike="noStrike" kern="1200" cap="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glow rad="101600">
                  <a:srgbClr val="B8D2F2">
                    <a:lumMod val="50000"/>
                    <a:alpha val="60000"/>
                  </a:srgbClr>
                </a:glow>
                <a:reflection blurRad="12700" stA="28000" endPos="45000" dist="1000" dir="5400000" sy="-100000" algn="bl" rotWithShape="0"/>
              </a:effectLst>
              <a:uLnTx/>
              <a:uFillTx/>
              <a:latin typeface="Arial Narrow" pitchFamily="34" charset="0"/>
              <a:ea typeface="굴림" pitchFamily="50" charset="-127"/>
              <a:cs typeface="Times New Roman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CCB5B6-018F-4FCA-B859-A2797A73A9D4}"/>
              </a:ext>
            </a:extLst>
          </p:cNvPr>
          <p:cNvGrpSpPr/>
          <p:nvPr/>
        </p:nvGrpSpPr>
        <p:grpSpPr>
          <a:xfrm>
            <a:off x="154297" y="4810426"/>
            <a:ext cx="8954207" cy="1426886"/>
            <a:chOff x="0" y="4743472"/>
            <a:chExt cx="8954207" cy="142688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F460F97-B458-4920-B1C0-8D20B7975E65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534" y="4955061"/>
              <a:ext cx="1436118" cy="9514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396584-0CD4-4EF5-AAF8-3BAEC9D2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43472"/>
              <a:ext cx="1466274" cy="13316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38141B-028B-4392-809E-E13CC9FE4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7"/>
            <a:stretch/>
          </p:blipFill>
          <p:spPr>
            <a:xfrm>
              <a:off x="4798424" y="4955060"/>
              <a:ext cx="2209800" cy="11382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D335A4-A4D6-4C47-A30F-7788E66E6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274" y="4860014"/>
              <a:ext cx="1785747" cy="114152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BD2EEAC6-080B-4B0B-9435-5A3FD88DD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528" y="4955061"/>
              <a:ext cx="1792679" cy="12152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518323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502FF9AA-D4AB-4883-B17C-6B0170528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-635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Overfitting: An Example</a:t>
            </a:r>
          </a:p>
        </p:txBody>
      </p:sp>
      <p:pic>
        <p:nvPicPr>
          <p:cNvPr id="10243" name="Picture 2">
            <a:extLst>
              <a:ext uri="{FF2B5EF4-FFF2-40B4-BE49-F238E27FC236}">
                <a16:creationId xmlns:a16="http://schemas.microsoft.com/office/drawing/2014/main" id="{BFF6CE89-87F3-4310-AB28-118FCA3286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5900" y="909638"/>
            <a:ext cx="8604250" cy="5719762"/>
          </a:xfrm>
          <a:noFill/>
        </p:spPr>
      </p:pic>
    </p:spTree>
    <p:extLst>
      <p:ext uri="{BB962C8B-B14F-4D97-AF65-F5344CB8AC3E}">
        <p14:creationId xmlns:p14="http://schemas.microsoft.com/office/powerpoint/2010/main" val="2269179014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169TGp_arrow_light_s">
  <a:themeElements>
    <a:clrScheme name="169TGp_arrow_light_s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169TGp_arrow_light_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169TGp_arrow_light_s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9TGp_arrow_light_s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9TGp_arrow_light_s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5749</TotalTime>
  <Words>3625</Words>
  <Application>Microsoft Office PowerPoint</Application>
  <PresentationFormat>On-screen Show (4:3)</PresentationFormat>
  <Paragraphs>859</Paragraphs>
  <Slides>82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104" baseType="lpstr">
      <vt:lpstr>Monotype Sorts</vt:lpstr>
      <vt:lpstr>MS PGothic</vt:lpstr>
      <vt:lpstr>Times-Bold</vt:lpstr>
      <vt:lpstr>Arial</vt:lpstr>
      <vt:lpstr>Arial Narrow</vt:lpstr>
      <vt:lpstr>Calibri</vt:lpstr>
      <vt:lpstr>Calibri Light</vt:lpstr>
      <vt:lpstr>Cambria Math</vt:lpstr>
      <vt:lpstr>Constantia</vt:lpstr>
      <vt:lpstr>Helvetica</vt:lpstr>
      <vt:lpstr>Lucida Sans Unicode</vt:lpstr>
      <vt:lpstr>Tahoma</vt:lpstr>
      <vt:lpstr>Times New Roman</vt:lpstr>
      <vt:lpstr>Verdana</vt:lpstr>
      <vt:lpstr>Wingdings</vt:lpstr>
      <vt:lpstr>Wingdings 2</vt:lpstr>
      <vt:lpstr>169TGp_arrow_light_s</vt:lpstr>
      <vt:lpstr>Office Theme</vt:lpstr>
      <vt:lpstr>1_Office Theme</vt:lpstr>
      <vt:lpstr>Flow</vt:lpstr>
      <vt:lpstr>Image</vt:lpstr>
      <vt:lpstr>Equation</vt:lpstr>
      <vt:lpstr>PowerPoint Presentation</vt:lpstr>
      <vt:lpstr>Outline</vt:lpstr>
      <vt:lpstr>Predictive Modelling: What is it?</vt:lpstr>
      <vt:lpstr>Predictive Modeling: 3 Step Process</vt:lpstr>
      <vt:lpstr>A Sample Data set</vt:lpstr>
      <vt:lpstr>Training: Model Construction</vt:lpstr>
      <vt:lpstr>Testing: Model Evaluation</vt:lpstr>
      <vt:lpstr>Choosing the best model</vt:lpstr>
      <vt:lpstr>Overfitting: An Example</vt:lpstr>
      <vt:lpstr>Overfitting</vt:lpstr>
      <vt:lpstr>Better Fitting</vt:lpstr>
      <vt:lpstr>PowerPoint Presentation</vt:lpstr>
      <vt:lpstr>Classification: An Example</vt:lpstr>
      <vt:lpstr>Classification: Decision Trees</vt:lpstr>
      <vt:lpstr>Classification: Neural Nets</vt:lpstr>
      <vt:lpstr>Classification: Nearest Neighbor</vt:lpstr>
      <vt:lpstr>Classification: Logistic Regression</vt:lpstr>
      <vt:lpstr>What is a Decision Tree?</vt:lpstr>
      <vt:lpstr>A famous (easy to understand) example of a decision tree:</vt:lpstr>
      <vt:lpstr>Applications</vt:lpstr>
      <vt:lpstr>Tree Structure basic terminology</vt:lpstr>
      <vt:lpstr>Decision Tree Classifier</vt:lpstr>
      <vt:lpstr>Brief History of Decision Tree in Datamining</vt:lpstr>
      <vt:lpstr>Dasar Pohon Keputusan 1 ENTROPI</vt:lpstr>
      <vt:lpstr>Dasar Pohon Keputusan 1 INFORMATION GAIN</vt:lpstr>
      <vt:lpstr>CONTOH</vt:lpstr>
      <vt:lpstr>Example on calculating Entropy and Information gain</vt:lpstr>
      <vt:lpstr>Why –p log(p) ? Information Theory (from slides of Tom Carter, June 2011)  Quoted from OCW MIT OpenCourse</vt:lpstr>
      <vt:lpstr>Why –p log(p) ? Information Theory (from slides of Tom Carter, June 2011)  Quoted from OCW MIT OpenCourse</vt:lpstr>
      <vt:lpstr>CONTOH</vt:lpstr>
      <vt:lpstr>Tips: Not all terminal Nodes in a Decision Tree are “useful” (Tree Map-Leaf Stat)</vt:lpstr>
      <vt:lpstr>Logistic Regression</vt:lpstr>
      <vt:lpstr>From Regression to Logistic Regression</vt:lpstr>
      <vt:lpstr>Assumptions: Decision Tree VS Logistic Regression</vt:lpstr>
      <vt:lpstr>“Pseudo” R2</vt:lpstr>
      <vt:lpstr>Logistic Linear Regression</vt:lpstr>
      <vt:lpstr>Multiclass Classification –  One Versus All (OVA) Approach</vt:lpstr>
      <vt:lpstr>Analyzing Logistic Regression outputs</vt:lpstr>
      <vt:lpstr>Analyzing Binary classifiers outputs</vt:lpstr>
      <vt:lpstr>Discussions </vt:lpstr>
      <vt:lpstr>Neural Network</vt:lpstr>
      <vt:lpstr>Currently (very) popular </vt:lpstr>
      <vt:lpstr>Jaringan Saraf Manusia</vt:lpstr>
      <vt:lpstr>Jaringan Saraf Buatan</vt:lpstr>
      <vt:lpstr>Artificial Neural Networks</vt:lpstr>
      <vt:lpstr>Arsitektur Jaringan Saraf Buatan</vt:lpstr>
      <vt:lpstr>Neural Network</vt:lpstr>
      <vt:lpstr>Jaringan dengan lapisan tunggal </vt:lpstr>
      <vt:lpstr>Jaringan dengan lapisan banyak </vt:lpstr>
      <vt:lpstr>Multilayer Perceptron</vt:lpstr>
      <vt:lpstr>Perceptron</vt:lpstr>
      <vt:lpstr>Perceptron</vt:lpstr>
      <vt:lpstr>Aturan Pembelajaran Perceptron</vt:lpstr>
      <vt:lpstr>PowerPoint Presentation</vt:lpstr>
      <vt:lpstr>PowerPoint Presentation</vt:lpstr>
      <vt:lpstr>How does it work? [A simple example]</vt:lpstr>
      <vt:lpstr>A simple example: Back Propagation</vt:lpstr>
      <vt:lpstr>A simple example: Back Propagation</vt:lpstr>
      <vt:lpstr>A simple example: Back Propagation</vt:lpstr>
      <vt:lpstr>A simple example: Back Propagation</vt:lpstr>
      <vt:lpstr>A simple example: Back Propagation</vt:lpstr>
      <vt:lpstr>A simple example: Back Propagation</vt:lpstr>
      <vt:lpstr>A simple example: Back Propagation</vt:lpstr>
      <vt:lpstr>A simple example: Back Propagation</vt:lpstr>
      <vt:lpstr>Generalizing to multiclass classification</vt:lpstr>
      <vt:lpstr>Let’s “Play” with a Neural Network Model</vt:lpstr>
      <vt:lpstr>How Neural Network found the non Linear boundary?</vt:lpstr>
      <vt:lpstr>PowerPoint Presentation</vt:lpstr>
      <vt:lpstr>Neural Network</vt:lpstr>
      <vt:lpstr>K – Nearest Neighbour</vt:lpstr>
      <vt:lpstr>Instance-based representation</vt:lpstr>
      <vt:lpstr>Nearest Neighbour (k-NN) </vt:lpstr>
      <vt:lpstr> Nearest Neighbour (cont)</vt:lpstr>
      <vt:lpstr>KNN (K- Nearest Neighbor)</vt:lpstr>
      <vt:lpstr>Objects: Representation, Symbolic Mapping and Distance Calculation</vt:lpstr>
      <vt:lpstr>The distance function</vt:lpstr>
      <vt:lpstr>K-nearest neighbor classification</vt:lpstr>
      <vt:lpstr>  A k-NN credit risk example</vt:lpstr>
      <vt:lpstr>  A k-NN credit risk example (cont)</vt:lpstr>
      <vt:lpstr>Contoh kasus di Jupyter (python)</vt:lpstr>
      <vt:lpstr>Cross-Validation Procedure</vt:lpstr>
      <vt:lpstr>PowerPoint Presentation</vt:lpstr>
    </vt:vector>
  </TitlesOfParts>
  <Company>Guild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Taufik Sutanto</dc:creator>
  <cp:lastModifiedBy>Reviewer</cp:lastModifiedBy>
  <cp:revision>715</cp:revision>
  <cp:lastPrinted>2023-07-24T14:08:21Z</cp:lastPrinted>
  <dcterms:created xsi:type="dcterms:W3CDTF">2005-06-13T01:02:31Z</dcterms:created>
  <dcterms:modified xsi:type="dcterms:W3CDTF">2024-09-18T07:56:49Z</dcterms:modified>
</cp:coreProperties>
</file>